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15" r:id="rId4"/>
  </p:sldMasterIdLst>
  <p:notesMasterIdLst>
    <p:notesMasterId r:id="rId6"/>
  </p:notesMasterIdLst>
  <p:sldIdLst>
    <p:sldId id="257" r:id="rId5"/>
  </p:sldIdLst>
  <p:sldSz cx="21388388" cy="30279975"/>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4267"/>
    <a:srgbClr val="0C406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88FE421-E0AC-40B8-9BC8-4C999679183B}" v="42" dt="2021-08-18T15:19:17.93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7147"/>
    <p:restoredTop sz="86418"/>
  </p:normalViewPr>
  <p:slideViewPr>
    <p:cSldViewPr snapToGrid="0" snapToObjects="1">
      <p:cViewPr varScale="1">
        <p:scale>
          <a:sx n="26" d="100"/>
          <a:sy n="26" d="100"/>
        </p:scale>
        <p:origin x="2448" y="168"/>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microsoft.com/office/2015/10/relationships/revisionInfo" Target="revisionInfo.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A87276-AF33-E441-B95C-4112045B9959}" type="datetimeFigureOut">
              <a:rPr lang="en-US" smtClean="0"/>
              <a:t>9/6/2021</a:t>
            </a:fld>
            <a:endParaRPr lang="en-US"/>
          </a:p>
        </p:txBody>
      </p:sp>
      <p:sp>
        <p:nvSpPr>
          <p:cNvPr id="4" name="Slide Image Placeholder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27D2E5-AD4F-7546-B553-D906CC1474EB}" type="slidenum">
              <a:rPr lang="en-US" smtClean="0"/>
              <a:t>‹#›</a:t>
            </a:fld>
            <a:endParaRPr lang="en-US"/>
          </a:p>
        </p:txBody>
      </p:sp>
    </p:spTree>
    <p:extLst>
      <p:ext uri="{BB962C8B-B14F-4D97-AF65-F5344CB8AC3E}">
        <p14:creationId xmlns:p14="http://schemas.microsoft.com/office/powerpoint/2010/main" val="42886509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727D2E5-AD4F-7546-B553-D906CC1474EB}" type="slidenum">
              <a:rPr lang="en-US" smtClean="0"/>
              <a:t>1</a:t>
            </a:fld>
            <a:endParaRPr lang="en-US"/>
          </a:p>
        </p:txBody>
      </p:sp>
    </p:spTree>
    <p:extLst>
      <p:ext uri="{BB962C8B-B14F-4D97-AF65-F5344CB8AC3E}">
        <p14:creationId xmlns:p14="http://schemas.microsoft.com/office/powerpoint/2010/main" val="5232764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43F0A-85DC-4DA3-B10E-2D2553A92B78}"/>
              </a:ext>
            </a:extLst>
          </p:cNvPr>
          <p:cNvSpPr>
            <a:spLocks noGrp="1"/>
          </p:cNvSpPr>
          <p:nvPr>
            <p:ph type="ctrTitle"/>
          </p:nvPr>
        </p:nvSpPr>
        <p:spPr>
          <a:xfrm>
            <a:off x="2673549" y="4955545"/>
            <a:ext cx="16041291" cy="10541917"/>
          </a:xfrm>
        </p:spPr>
        <p:txBody>
          <a:bodyPr anchor="b"/>
          <a:lstStyle>
            <a:lvl1pPr algn="ctr">
              <a:defRPr sz="10526"/>
            </a:lvl1pPr>
          </a:lstStyle>
          <a:p>
            <a:r>
              <a:rPr lang="en-US"/>
              <a:t>Click to edit Master title style</a:t>
            </a:r>
            <a:endParaRPr lang="en-GB"/>
          </a:p>
        </p:txBody>
      </p:sp>
      <p:sp>
        <p:nvSpPr>
          <p:cNvPr id="3" name="Subtitle 2">
            <a:extLst>
              <a:ext uri="{FF2B5EF4-FFF2-40B4-BE49-F238E27FC236}">
                <a16:creationId xmlns:a16="http://schemas.microsoft.com/office/drawing/2014/main" id="{6A417A65-A748-4B81-B62A-EC916C0348B2}"/>
              </a:ext>
            </a:extLst>
          </p:cNvPr>
          <p:cNvSpPr>
            <a:spLocks noGrp="1"/>
          </p:cNvSpPr>
          <p:nvPr>
            <p:ph type="subTitle" idx="1"/>
          </p:nvPr>
        </p:nvSpPr>
        <p:spPr>
          <a:xfrm>
            <a:off x="2673549" y="15903998"/>
            <a:ext cx="16041291" cy="7310649"/>
          </a:xfrm>
        </p:spPr>
        <p:txBody>
          <a:bodyPr/>
          <a:lstStyle>
            <a:lvl1pPr marL="0" indent="0" algn="ctr">
              <a:buNone/>
              <a:defRPr sz="4210"/>
            </a:lvl1pPr>
            <a:lvl2pPr marL="802066" indent="0" algn="ctr">
              <a:buNone/>
              <a:defRPr sz="3509"/>
            </a:lvl2pPr>
            <a:lvl3pPr marL="1604132" indent="0" algn="ctr">
              <a:buNone/>
              <a:defRPr sz="3158"/>
            </a:lvl3pPr>
            <a:lvl4pPr marL="2406198" indent="0" algn="ctr">
              <a:buNone/>
              <a:defRPr sz="2807"/>
            </a:lvl4pPr>
            <a:lvl5pPr marL="3208264" indent="0" algn="ctr">
              <a:buNone/>
              <a:defRPr sz="2807"/>
            </a:lvl5pPr>
            <a:lvl6pPr marL="4010330" indent="0" algn="ctr">
              <a:buNone/>
              <a:defRPr sz="2807"/>
            </a:lvl6pPr>
            <a:lvl7pPr marL="4812396" indent="0" algn="ctr">
              <a:buNone/>
              <a:defRPr sz="2807"/>
            </a:lvl7pPr>
            <a:lvl8pPr marL="5614462" indent="0" algn="ctr">
              <a:buNone/>
              <a:defRPr sz="2807"/>
            </a:lvl8pPr>
            <a:lvl9pPr marL="6416528" indent="0" algn="ctr">
              <a:buNone/>
              <a:defRPr sz="2807"/>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DF39DC43-6D41-497C-8D9F-66F80237DEAB}"/>
              </a:ext>
            </a:extLst>
          </p:cNvPr>
          <p:cNvSpPr>
            <a:spLocks noGrp="1"/>
          </p:cNvSpPr>
          <p:nvPr>
            <p:ph type="dt" sz="half" idx="10"/>
          </p:nvPr>
        </p:nvSpPr>
        <p:spPr/>
        <p:txBody>
          <a:bodyPr/>
          <a:lstStyle/>
          <a:p>
            <a:fld id="{8BBBEE0F-C7DF-4FB3-827F-6D4A40B47533}" type="datetimeFigureOut">
              <a:rPr lang="en-GB" smtClean="0"/>
              <a:t>06/09/2021</a:t>
            </a:fld>
            <a:endParaRPr lang="en-GB"/>
          </a:p>
        </p:txBody>
      </p:sp>
      <p:sp>
        <p:nvSpPr>
          <p:cNvPr id="5" name="Footer Placeholder 4">
            <a:extLst>
              <a:ext uri="{FF2B5EF4-FFF2-40B4-BE49-F238E27FC236}">
                <a16:creationId xmlns:a16="http://schemas.microsoft.com/office/drawing/2014/main" id="{79510C26-B0BD-49AF-BD74-4457380A5D1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FAEDD71-07EC-4CE8-A176-A667B276D15B}"/>
              </a:ext>
            </a:extLst>
          </p:cNvPr>
          <p:cNvSpPr>
            <a:spLocks noGrp="1"/>
          </p:cNvSpPr>
          <p:nvPr>
            <p:ph type="sldNum" sz="quarter" idx="12"/>
          </p:nvPr>
        </p:nvSpPr>
        <p:spPr/>
        <p:txBody>
          <a:bodyPr/>
          <a:lstStyle/>
          <a:p>
            <a:fld id="{A24D03BB-19D9-4AC3-BA58-0B51FFD99D00}" type="slidenum">
              <a:rPr lang="en-GB" smtClean="0"/>
              <a:t>‹#›</a:t>
            </a:fld>
            <a:endParaRPr lang="en-GB"/>
          </a:p>
        </p:txBody>
      </p:sp>
    </p:spTree>
    <p:extLst>
      <p:ext uri="{BB962C8B-B14F-4D97-AF65-F5344CB8AC3E}">
        <p14:creationId xmlns:p14="http://schemas.microsoft.com/office/powerpoint/2010/main" val="1528828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607F1-DF53-4278-9543-03E3BFFBE486}"/>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8719D2A-5718-4337-9A41-A6E222AA98F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A3E445B-F250-49A6-95E9-1DCA343DC27B}"/>
              </a:ext>
            </a:extLst>
          </p:cNvPr>
          <p:cNvSpPr>
            <a:spLocks noGrp="1"/>
          </p:cNvSpPr>
          <p:nvPr>
            <p:ph type="dt" sz="half" idx="10"/>
          </p:nvPr>
        </p:nvSpPr>
        <p:spPr/>
        <p:txBody>
          <a:bodyPr/>
          <a:lstStyle/>
          <a:p>
            <a:fld id="{8BBBEE0F-C7DF-4FB3-827F-6D4A40B47533}" type="datetimeFigureOut">
              <a:rPr lang="en-GB" smtClean="0"/>
              <a:t>06/09/2021</a:t>
            </a:fld>
            <a:endParaRPr lang="en-GB"/>
          </a:p>
        </p:txBody>
      </p:sp>
      <p:sp>
        <p:nvSpPr>
          <p:cNvPr id="5" name="Footer Placeholder 4">
            <a:extLst>
              <a:ext uri="{FF2B5EF4-FFF2-40B4-BE49-F238E27FC236}">
                <a16:creationId xmlns:a16="http://schemas.microsoft.com/office/drawing/2014/main" id="{50F83F09-ACF4-47F2-9C05-2A4E2C1DA4E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AB6D538-0587-410B-A8A7-8A76D5654B75}"/>
              </a:ext>
            </a:extLst>
          </p:cNvPr>
          <p:cNvSpPr>
            <a:spLocks noGrp="1"/>
          </p:cNvSpPr>
          <p:nvPr>
            <p:ph type="sldNum" sz="quarter" idx="12"/>
          </p:nvPr>
        </p:nvSpPr>
        <p:spPr/>
        <p:txBody>
          <a:bodyPr/>
          <a:lstStyle/>
          <a:p>
            <a:fld id="{A24D03BB-19D9-4AC3-BA58-0B51FFD99D00}" type="slidenum">
              <a:rPr lang="en-GB" smtClean="0"/>
              <a:t>‹#›</a:t>
            </a:fld>
            <a:endParaRPr lang="en-GB"/>
          </a:p>
        </p:txBody>
      </p:sp>
    </p:spTree>
    <p:extLst>
      <p:ext uri="{BB962C8B-B14F-4D97-AF65-F5344CB8AC3E}">
        <p14:creationId xmlns:p14="http://schemas.microsoft.com/office/powerpoint/2010/main" val="20789504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7FB7640-E80F-4B72-A8E8-AA5BB38EC857}"/>
              </a:ext>
            </a:extLst>
          </p:cNvPr>
          <p:cNvSpPr>
            <a:spLocks noGrp="1"/>
          </p:cNvSpPr>
          <p:nvPr>
            <p:ph type="title" orient="vert"/>
          </p:nvPr>
        </p:nvSpPr>
        <p:spPr>
          <a:xfrm>
            <a:off x="15306065" y="1612128"/>
            <a:ext cx="4611871" cy="25660879"/>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DA00A7C-1756-4079-85CC-C64D7E882962}"/>
              </a:ext>
            </a:extLst>
          </p:cNvPr>
          <p:cNvSpPr>
            <a:spLocks noGrp="1"/>
          </p:cNvSpPr>
          <p:nvPr>
            <p:ph type="body" orient="vert" idx="1"/>
          </p:nvPr>
        </p:nvSpPr>
        <p:spPr>
          <a:xfrm>
            <a:off x="1470451" y="1612128"/>
            <a:ext cx="13568259" cy="25660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830B1D1-8CD3-4B3F-8A9E-60D21534E401}"/>
              </a:ext>
            </a:extLst>
          </p:cNvPr>
          <p:cNvSpPr>
            <a:spLocks noGrp="1"/>
          </p:cNvSpPr>
          <p:nvPr>
            <p:ph type="dt" sz="half" idx="10"/>
          </p:nvPr>
        </p:nvSpPr>
        <p:spPr/>
        <p:txBody>
          <a:bodyPr/>
          <a:lstStyle/>
          <a:p>
            <a:fld id="{8BBBEE0F-C7DF-4FB3-827F-6D4A40B47533}" type="datetimeFigureOut">
              <a:rPr lang="en-GB" smtClean="0"/>
              <a:t>06/09/2021</a:t>
            </a:fld>
            <a:endParaRPr lang="en-GB"/>
          </a:p>
        </p:txBody>
      </p:sp>
      <p:sp>
        <p:nvSpPr>
          <p:cNvPr id="5" name="Footer Placeholder 4">
            <a:extLst>
              <a:ext uri="{FF2B5EF4-FFF2-40B4-BE49-F238E27FC236}">
                <a16:creationId xmlns:a16="http://schemas.microsoft.com/office/drawing/2014/main" id="{27DA3B45-928D-491B-8D05-9EEBB9E2E33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5C9CA81-E1D1-4E18-9C4A-36E7966A91D8}"/>
              </a:ext>
            </a:extLst>
          </p:cNvPr>
          <p:cNvSpPr>
            <a:spLocks noGrp="1"/>
          </p:cNvSpPr>
          <p:nvPr>
            <p:ph type="sldNum" sz="quarter" idx="12"/>
          </p:nvPr>
        </p:nvSpPr>
        <p:spPr/>
        <p:txBody>
          <a:bodyPr/>
          <a:lstStyle/>
          <a:p>
            <a:fld id="{A24D03BB-19D9-4AC3-BA58-0B51FFD99D00}" type="slidenum">
              <a:rPr lang="en-GB" smtClean="0"/>
              <a:t>‹#›</a:t>
            </a:fld>
            <a:endParaRPr lang="en-GB"/>
          </a:p>
        </p:txBody>
      </p:sp>
    </p:spTree>
    <p:extLst>
      <p:ext uri="{BB962C8B-B14F-4D97-AF65-F5344CB8AC3E}">
        <p14:creationId xmlns:p14="http://schemas.microsoft.com/office/powerpoint/2010/main" val="39825682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ranfield University">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159199" y="5888177"/>
            <a:ext cx="19071901" cy="19086373"/>
          </a:xfrm>
          <a:prstGeom prst="rect">
            <a:avLst/>
          </a:prstGeom>
        </p:spPr>
        <p:txBody>
          <a:bodyPr anchor="ctr"/>
          <a:lstStyle>
            <a:lvl1pPr algn="ctr">
              <a:defRPr sz="6000" baseline="0">
                <a:latin typeface="Arial" charset="0"/>
                <a:ea typeface="Arial" charset="0"/>
                <a:cs typeface="Arial" charset="0"/>
              </a:defRPr>
            </a:lvl1pPr>
          </a:lstStyle>
          <a:p>
            <a:r>
              <a:rPr lang="en-GB" dirty="0"/>
              <a:t>Click to edit content.</a:t>
            </a:r>
            <a:br>
              <a:rPr lang="en-GB" dirty="0"/>
            </a:br>
            <a:r>
              <a:rPr lang="en-GB" dirty="0"/>
              <a:t>Do not exceed the size of this box to ensure all of your content is printed.</a:t>
            </a:r>
            <a:endParaRPr lang="en-US" dirty="0"/>
          </a:p>
        </p:txBody>
      </p:sp>
      <p:sp>
        <p:nvSpPr>
          <p:cNvPr id="19" name="Text Placeholder 18"/>
          <p:cNvSpPr>
            <a:spLocks noGrp="1"/>
          </p:cNvSpPr>
          <p:nvPr>
            <p:ph type="body" sz="quarter" idx="10" hasCustomPrompt="1"/>
          </p:nvPr>
        </p:nvSpPr>
        <p:spPr>
          <a:xfrm>
            <a:off x="1158875" y="25411113"/>
            <a:ext cx="12214224" cy="1341437"/>
          </a:xfrm>
          <a:prstGeom prst="rect">
            <a:avLst/>
          </a:prstGeom>
        </p:spPr>
        <p:txBody>
          <a:bodyPr/>
          <a:lstStyle>
            <a:lvl1pPr marL="0" indent="0">
              <a:buNone/>
              <a:defRPr sz="3600" baseline="0">
                <a:solidFill>
                  <a:srgbClr val="0C406D"/>
                </a:solidFill>
                <a:latin typeface="Arial" charset="0"/>
                <a:ea typeface="Arial" charset="0"/>
                <a:cs typeface="Arial" charset="0"/>
              </a:defRPr>
            </a:lvl1pPr>
            <a:lvl2pPr marL="802066" indent="0">
              <a:buNone/>
              <a:defRPr>
                <a:solidFill>
                  <a:srgbClr val="0C406D"/>
                </a:solidFill>
                <a:latin typeface="Arial" charset="0"/>
                <a:ea typeface="Arial" charset="0"/>
                <a:cs typeface="Arial" charset="0"/>
              </a:defRPr>
            </a:lvl2pPr>
            <a:lvl3pPr marL="1604132" indent="0">
              <a:buNone/>
              <a:defRPr>
                <a:solidFill>
                  <a:srgbClr val="0C406D"/>
                </a:solidFill>
                <a:latin typeface="Arial" charset="0"/>
                <a:ea typeface="Arial" charset="0"/>
                <a:cs typeface="Arial" charset="0"/>
              </a:defRPr>
            </a:lvl3pPr>
            <a:lvl4pPr marL="2406198" indent="0">
              <a:buNone/>
              <a:defRPr>
                <a:solidFill>
                  <a:srgbClr val="0C406D"/>
                </a:solidFill>
                <a:latin typeface="Arial" charset="0"/>
                <a:ea typeface="Arial" charset="0"/>
                <a:cs typeface="Arial" charset="0"/>
              </a:defRPr>
            </a:lvl4pPr>
            <a:lvl5pPr>
              <a:defRPr>
                <a:solidFill>
                  <a:srgbClr val="0C406D"/>
                </a:solidFill>
              </a:defRPr>
            </a:lvl5pPr>
          </a:lstStyle>
          <a:p>
            <a:pPr lvl="0"/>
            <a:r>
              <a:rPr lang="en-GB" dirty="0"/>
              <a:t>Author(s) Name(s): Title, First Name, Surname. Arial 36pt</a:t>
            </a:r>
            <a:endParaRPr lang="en-US" dirty="0"/>
          </a:p>
        </p:txBody>
      </p:sp>
      <p:sp>
        <p:nvSpPr>
          <p:cNvPr id="23" name="Text Placeholder 22"/>
          <p:cNvSpPr>
            <a:spLocks noGrp="1"/>
          </p:cNvSpPr>
          <p:nvPr>
            <p:ph type="body" sz="quarter" idx="12" hasCustomPrompt="1"/>
          </p:nvPr>
        </p:nvSpPr>
        <p:spPr>
          <a:xfrm>
            <a:off x="14916150" y="25461913"/>
            <a:ext cx="5303838" cy="3462505"/>
          </a:xfrm>
          <a:prstGeom prst="rect">
            <a:avLst/>
          </a:prstGeom>
        </p:spPr>
        <p:txBody>
          <a:bodyPr anchor="ctr"/>
          <a:lstStyle>
            <a:lvl1pPr marL="401033" indent="0" algn="ctr">
              <a:buFont typeface="Arial" charset="0"/>
              <a:buNone/>
              <a:defRPr sz="3200">
                <a:solidFill>
                  <a:schemeClr val="bg1">
                    <a:lumMod val="65000"/>
                  </a:schemeClr>
                </a:solidFill>
                <a:latin typeface="Arial" charset="0"/>
                <a:ea typeface="Arial" charset="0"/>
                <a:cs typeface="Arial" charset="0"/>
              </a:defRPr>
            </a:lvl1pPr>
            <a:lvl2pPr marL="802066" indent="0" algn="l">
              <a:buFont typeface="Arial" charset="0"/>
              <a:buNone/>
              <a:defRPr sz="3200">
                <a:solidFill>
                  <a:schemeClr val="bg1">
                    <a:lumMod val="65000"/>
                  </a:schemeClr>
                </a:solidFill>
                <a:latin typeface="Arial" charset="0"/>
                <a:ea typeface="Arial" charset="0"/>
                <a:cs typeface="Arial" charset="0"/>
              </a:defRPr>
            </a:lvl2pPr>
          </a:lstStyle>
          <a:p>
            <a:pPr marL="802066" marR="0" lvl="0" indent="-401033" algn="l" defTabSz="1604132" rtl="0" eaLnBrk="1" fontAlgn="auto" latinLnBrk="0" hangingPunct="1">
              <a:lnSpc>
                <a:spcPct val="90000"/>
              </a:lnSpc>
              <a:spcBef>
                <a:spcPts val="877"/>
              </a:spcBef>
              <a:spcAft>
                <a:spcPts val="0"/>
              </a:spcAft>
              <a:buClrTx/>
              <a:buSzTx/>
              <a:tabLst/>
              <a:defRPr/>
            </a:pPr>
            <a:r>
              <a:rPr lang="en-US" dirty="0"/>
              <a:t>Sponsor’s details here</a:t>
            </a:r>
          </a:p>
        </p:txBody>
      </p:sp>
      <p:sp>
        <p:nvSpPr>
          <p:cNvPr id="9" name="Text Placeholder 3"/>
          <p:cNvSpPr>
            <a:spLocks noGrp="1"/>
          </p:cNvSpPr>
          <p:nvPr>
            <p:ph type="body" sz="quarter" idx="13" hasCustomPrompt="1"/>
          </p:nvPr>
        </p:nvSpPr>
        <p:spPr>
          <a:xfrm>
            <a:off x="6224588" y="2627296"/>
            <a:ext cx="13995400" cy="2493692"/>
          </a:xfrm>
          <a:prstGeom prst="rect">
            <a:avLst/>
          </a:prstGeom>
        </p:spPr>
        <p:txBody>
          <a:bodyPr anchor="ctr"/>
          <a:lstStyle>
            <a:lvl1pPr marL="0" indent="0">
              <a:buNone/>
              <a:defRPr sz="6800" b="1" baseline="0">
                <a:latin typeface="Arial" charset="0"/>
                <a:ea typeface="Arial" charset="0"/>
                <a:cs typeface="Arial" charset="0"/>
              </a:defRPr>
            </a:lvl1pPr>
          </a:lstStyle>
          <a:p>
            <a:pPr lvl="0"/>
            <a:r>
              <a:rPr lang="en-US" b="1" dirty="0">
                <a:latin typeface="Arial" charset="0"/>
                <a:ea typeface="Arial" charset="0"/>
                <a:cs typeface="Arial" charset="0"/>
              </a:rPr>
              <a:t>Title, Arial Bold 68pt</a:t>
            </a:r>
            <a:endParaRPr lang="en-US" dirty="0"/>
          </a:p>
        </p:txBody>
      </p:sp>
      <p:sp>
        <p:nvSpPr>
          <p:cNvPr id="7" name="Text Placeholder 18">
            <a:extLst>
              <a:ext uri="{FF2B5EF4-FFF2-40B4-BE49-F238E27FC236}">
                <a16:creationId xmlns:a16="http://schemas.microsoft.com/office/drawing/2014/main" id="{E948BC3A-2B8E-0845-888A-3ECF722AEC45}"/>
              </a:ext>
            </a:extLst>
          </p:cNvPr>
          <p:cNvSpPr>
            <a:spLocks noGrp="1"/>
          </p:cNvSpPr>
          <p:nvPr>
            <p:ph type="body" sz="quarter" idx="14" hasCustomPrompt="1"/>
          </p:nvPr>
        </p:nvSpPr>
        <p:spPr>
          <a:xfrm>
            <a:off x="1219201" y="27361358"/>
            <a:ext cx="12214224" cy="1341437"/>
          </a:xfrm>
          <a:prstGeom prst="rect">
            <a:avLst/>
          </a:prstGeom>
        </p:spPr>
        <p:txBody>
          <a:bodyPr/>
          <a:lstStyle>
            <a:lvl1pPr marL="0" indent="0">
              <a:buNone/>
              <a:defRPr sz="3600" baseline="0">
                <a:solidFill>
                  <a:srgbClr val="0C406D"/>
                </a:solidFill>
                <a:latin typeface="Arial" charset="0"/>
                <a:ea typeface="Arial" charset="0"/>
                <a:cs typeface="Arial" charset="0"/>
              </a:defRPr>
            </a:lvl1pPr>
            <a:lvl2pPr marL="802066" indent="0">
              <a:buNone/>
              <a:defRPr>
                <a:solidFill>
                  <a:srgbClr val="0C406D"/>
                </a:solidFill>
                <a:latin typeface="Arial" charset="0"/>
                <a:ea typeface="Arial" charset="0"/>
                <a:cs typeface="Arial" charset="0"/>
              </a:defRPr>
            </a:lvl2pPr>
            <a:lvl3pPr marL="1604132" indent="0">
              <a:buNone/>
              <a:defRPr>
                <a:solidFill>
                  <a:srgbClr val="0C406D"/>
                </a:solidFill>
                <a:latin typeface="Arial" charset="0"/>
                <a:ea typeface="Arial" charset="0"/>
                <a:cs typeface="Arial" charset="0"/>
              </a:defRPr>
            </a:lvl3pPr>
            <a:lvl4pPr marL="2406198" indent="0">
              <a:buNone/>
              <a:defRPr>
                <a:solidFill>
                  <a:srgbClr val="0C406D"/>
                </a:solidFill>
                <a:latin typeface="Arial" charset="0"/>
                <a:ea typeface="Arial" charset="0"/>
                <a:cs typeface="Arial" charset="0"/>
              </a:defRPr>
            </a:lvl4pPr>
            <a:lvl5pPr>
              <a:defRPr>
                <a:solidFill>
                  <a:srgbClr val="0C406D"/>
                </a:solidFill>
              </a:defRPr>
            </a:lvl5pPr>
          </a:lstStyle>
          <a:p>
            <a:pPr lvl="0"/>
            <a:r>
              <a:rPr lang="en-GB" dirty="0"/>
              <a:t>Supervisor(s) Name(s): Title, First Name, Surname. Arial 36pt</a:t>
            </a:r>
            <a:endParaRPr lang="en-US" dirty="0"/>
          </a:p>
        </p:txBody>
      </p:sp>
      <p:sp>
        <p:nvSpPr>
          <p:cNvPr id="12" name="TextBox 11">
            <a:extLst>
              <a:ext uri="{FF2B5EF4-FFF2-40B4-BE49-F238E27FC236}">
                <a16:creationId xmlns:a16="http://schemas.microsoft.com/office/drawing/2014/main" id="{6EA4636E-ACAE-0944-B322-B219DF200404}"/>
              </a:ext>
            </a:extLst>
          </p:cNvPr>
          <p:cNvSpPr txBox="1"/>
          <p:nvPr userDrawn="1"/>
        </p:nvSpPr>
        <p:spPr>
          <a:xfrm>
            <a:off x="6392228" y="470023"/>
            <a:ext cx="13660120" cy="1938992"/>
          </a:xfrm>
          <a:prstGeom prst="rect">
            <a:avLst/>
          </a:prstGeom>
          <a:noFill/>
        </p:spPr>
        <p:txBody>
          <a:bodyPr wrap="square" rtlCol="0">
            <a:spAutoFit/>
          </a:bodyPr>
          <a:lstStyle/>
          <a:p>
            <a:pPr algn="ctr"/>
            <a:r>
              <a:rPr lang="en-GB" sz="6000" b="1" dirty="0">
                <a:solidFill>
                  <a:srgbClr val="194267"/>
                </a:solidFill>
                <a:latin typeface="Arial" panose="020B0604020202020204" pitchFamily="34" charset="0"/>
                <a:cs typeface="Arial" panose="020B0604020202020204" pitchFamily="34" charset="0"/>
              </a:rPr>
              <a:t>MSc in Computational Software Techniques in Engineering</a:t>
            </a:r>
          </a:p>
        </p:txBody>
      </p:sp>
      <p:sp>
        <p:nvSpPr>
          <p:cNvPr id="13" name="TextBox 12">
            <a:extLst>
              <a:ext uri="{FF2B5EF4-FFF2-40B4-BE49-F238E27FC236}">
                <a16:creationId xmlns:a16="http://schemas.microsoft.com/office/drawing/2014/main" id="{1147549F-1174-4A4B-95F4-497F33E0F7FB}"/>
              </a:ext>
            </a:extLst>
          </p:cNvPr>
          <p:cNvSpPr txBox="1"/>
          <p:nvPr userDrawn="1"/>
        </p:nvSpPr>
        <p:spPr>
          <a:xfrm>
            <a:off x="7632000" y="28924418"/>
            <a:ext cx="13032000" cy="923330"/>
          </a:xfrm>
          <a:prstGeom prst="rect">
            <a:avLst/>
          </a:prstGeom>
          <a:noFill/>
        </p:spPr>
        <p:txBody>
          <a:bodyPr wrap="square" rtlCol="0">
            <a:spAutoFit/>
          </a:bodyPr>
          <a:lstStyle/>
          <a:p>
            <a:pPr algn="ctr"/>
            <a:r>
              <a:rPr lang="en-GB" sz="5400" b="1" dirty="0">
                <a:solidFill>
                  <a:srgbClr val="194267"/>
                </a:solidFill>
                <a:latin typeface="Arial" panose="020B0604020202020204" pitchFamily="34" charset="0"/>
                <a:cs typeface="Arial" panose="020B0604020202020204" pitchFamily="34" charset="0"/>
              </a:rPr>
              <a:t>Individual Research Project 2020/2021</a:t>
            </a:r>
          </a:p>
        </p:txBody>
      </p:sp>
    </p:spTree>
    <p:extLst>
      <p:ext uri="{BB962C8B-B14F-4D97-AF65-F5344CB8AC3E}">
        <p14:creationId xmlns:p14="http://schemas.microsoft.com/office/powerpoint/2010/main" val="3784739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A1F21-F06E-4E96-BE79-E41C81B78A8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64BFF7E-248A-491A-8613-E17116C142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7831A63-2C06-4272-8E35-F20BE01ED61B}"/>
              </a:ext>
            </a:extLst>
          </p:cNvPr>
          <p:cNvSpPr>
            <a:spLocks noGrp="1"/>
          </p:cNvSpPr>
          <p:nvPr>
            <p:ph type="dt" sz="half" idx="10"/>
          </p:nvPr>
        </p:nvSpPr>
        <p:spPr/>
        <p:txBody>
          <a:bodyPr/>
          <a:lstStyle/>
          <a:p>
            <a:fld id="{8BBBEE0F-C7DF-4FB3-827F-6D4A40B47533}" type="datetimeFigureOut">
              <a:rPr lang="en-GB" smtClean="0"/>
              <a:t>06/09/2021</a:t>
            </a:fld>
            <a:endParaRPr lang="en-GB"/>
          </a:p>
        </p:txBody>
      </p:sp>
      <p:sp>
        <p:nvSpPr>
          <p:cNvPr id="5" name="Footer Placeholder 4">
            <a:extLst>
              <a:ext uri="{FF2B5EF4-FFF2-40B4-BE49-F238E27FC236}">
                <a16:creationId xmlns:a16="http://schemas.microsoft.com/office/drawing/2014/main" id="{984764D1-A5C4-46A5-9F40-0A0997B8350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55A01FB-AA2D-413C-905F-1A30211946E6}"/>
              </a:ext>
            </a:extLst>
          </p:cNvPr>
          <p:cNvSpPr>
            <a:spLocks noGrp="1"/>
          </p:cNvSpPr>
          <p:nvPr>
            <p:ph type="sldNum" sz="quarter" idx="12"/>
          </p:nvPr>
        </p:nvSpPr>
        <p:spPr/>
        <p:txBody>
          <a:bodyPr/>
          <a:lstStyle/>
          <a:p>
            <a:fld id="{A24D03BB-19D9-4AC3-BA58-0B51FFD99D00}" type="slidenum">
              <a:rPr lang="en-GB" smtClean="0"/>
              <a:t>‹#›</a:t>
            </a:fld>
            <a:endParaRPr lang="en-GB"/>
          </a:p>
        </p:txBody>
      </p:sp>
    </p:spTree>
    <p:extLst>
      <p:ext uri="{BB962C8B-B14F-4D97-AF65-F5344CB8AC3E}">
        <p14:creationId xmlns:p14="http://schemas.microsoft.com/office/powerpoint/2010/main" val="3640612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29C8E-9777-4762-9419-096037A0568F}"/>
              </a:ext>
            </a:extLst>
          </p:cNvPr>
          <p:cNvSpPr>
            <a:spLocks noGrp="1"/>
          </p:cNvSpPr>
          <p:nvPr>
            <p:ph type="title"/>
          </p:nvPr>
        </p:nvSpPr>
        <p:spPr>
          <a:xfrm>
            <a:off x="1459312" y="7548971"/>
            <a:ext cx="18447485" cy="12595626"/>
          </a:xfrm>
        </p:spPr>
        <p:txBody>
          <a:bodyPr anchor="b"/>
          <a:lstStyle>
            <a:lvl1pPr>
              <a:defRPr sz="10526"/>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88BE8F26-5067-4F15-B1EA-4DE57871A3DE}"/>
              </a:ext>
            </a:extLst>
          </p:cNvPr>
          <p:cNvSpPr>
            <a:spLocks noGrp="1"/>
          </p:cNvSpPr>
          <p:nvPr>
            <p:ph type="body" idx="1"/>
          </p:nvPr>
        </p:nvSpPr>
        <p:spPr>
          <a:xfrm>
            <a:off x="1459312" y="20263756"/>
            <a:ext cx="18447485" cy="6623742"/>
          </a:xfrm>
        </p:spPr>
        <p:txBody>
          <a:bodyPr/>
          <a:lstStyle>
            <a:lvl1pPr marL="0" indent="0">
              <a:buNone/>
              <a:defRPr sz="4210">
                <a:solidFill>
                  <a:schemeClr val="tx1">
                    <a:tint val="75000"/>
                  </a:schemeClr>
                </a:solidFill>
              </a:defRPr>
            </a:lvl1pPr>
            <a:lvl2pPr marL="802066" indent="0">
              <a:buNone/>
              <a:defRPr sz="3509">
                <a:solidFill>
                  <a:schemeClr val="tx1">
                    <a:tint val="75000"/>
                  </a:schemeClr>
                </a:solidFill>
              </a:defRPr>
            </a:lvl2pPr>
            <a:lvl3pPr marL="1604132" indent="0">
              <a:buNone/>
              <a:defRPr sz="3158">
                <a:solidFill>
                  <a:schemeClr val="tx1">
                    <a:tint val="75000"/>
                  </a:schemeClr>
                </a:solidFill>
              </a:defRPr>
            </a:lvl3pPr>
            <a:lvl4pPr marL="2406198" indent="0">
              <a:buNone/>
              <a:defRPr sz="2807">
                <a:solidFill>
                  <a:schemeClr val="tx1">
                    <a:tint val="75000"/>
                  </a:schemeClr>
                </a:solidFill>
              </a:defRPr>
            </a:lvl4pPr>
            <a:lvl5pPr marL="3208264" indent="0">
              <a:buNone/>
              <a:defRPr sz="2807">
                <a:solidFill>
                  <a:schemeClr val="tx1">
                    <a:tint val="75000"/>
                  </a:schemeClr>
                </a:solidFill>
              </a:defRPr>
            </a:lvl5pPr>
            <a:lvl6pPr marL="4010330" indent="0">
              <a:buNone/>
              <a:defRPr sz="2807">
                <a:solidFill>
                  <a:schemeClr val="tx1">
                    <a:tint val="75000"/>
                  </a:schemeClr>
                </a:solidFill>
              </a:defRPr>
            </a:lvl6pPr>
            <a:lvl7pPr marL="4812396" indent="0">
              <a:buNone/>
              <a:defRPr sz="2807">
                <a:solidFill>
                  <a:schemeClr val="tx1">
                    <a:tint val="75000"/>
                  </a:schemeClr>
                </a:solidFill>
              </a:defRPr>
            </a:lvl7pPr>
            <a:lvl8pPr marL="5614462" indent="0">
              <a:buNone/>
              <a:defRPr sz="2807">
                <a:solidFill>
                  <a:schemeClr val="tx1">
                    <a:tint val="75000"/>
                  </a:schemeClr>
                </a:solidFill>
              </a:defRPr>
            </a:lvl8pPr>
            <a:lvl9pPr marL="6416528" indent="0">
              <a:buNone/>
              <a:defRPr sz="2807">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BBC1B84-F8FB-49C4-85FD-96D3C303D11D}"/>
              </a:ext>
            </a:extLst>
          </p:cNvPr>
          <p:cNvSpPr>
            <a:spLocks noGrp="1"/>
          </p:cNvSpPr>
          <p:nvPr>
            <p:ph type="dt" sz="half" idx="10"/>
          </p:nvPr>
        </p:nvSpPr>
        <p:spPr/>
        <p:txBody>
          <a:bodyPr/>
          <a:lstStyle/>
          <a:p>
            <a:fld id="{8BBBEE0F-C7DF-4FB3-827F-6D4A40B47533}" type="datetimeFigureOut">
              <a:rPr lang="en-GB" smtClean="0"/>
              <a:t>06/09/2021</a:t>
            </a:fld>
            <a:endParaRPr lang="en-GB"/>
          </a:p>
        </p:txBody>
      </p:sp>
      <p:sp>
        <p:nvSpPr>
          <p:cNvPr id="5" name="Footer Placeholder 4">
            <a:extLst>
              <a:ext uri="{FF2B5EF4-FFF2-40B4-BE49-F238E27FC236}">
                <a16:creationId xmlns:a16="http://schemas.microsoft.com/office/drawing/2014/main" id="{CE977F2E-775F-46A9-91DE-A0F8465744C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270217D-CD5E-440E-A0F0-C75856AFE49B}"/>
              </a:ext>
            </a:extLst>
          </p:cNvPr>
          <p:cNvSpPr>
            <a:spLocks noGrp="1"/>
          </p:cNvSpPr>
          <p:nvPr>
            <p:ph type="sldNum" sz="quarter" idx="12"/>
          </p:nvPr>
        </p:nvSpPr>
        <p:spPr/>
        <p:txBody>
          <a:bodyPr/>
          <a:lstStyle/>
          <a:p>
            <a:fld id="{A24D03BB-19D9-4AC3-BA58-0B51FFD99D00}" type="slidenum">
              <a:rPr lang="en-GB" smtClean="0"/>
              <a:t>‹#›</a:t>
            </a:fld>
            <a:endParaRPr lang="en-GB"/>
          </a:p>
        </p:txBody>
      </p:sp>
    </p:spTree>
    <p:extLst>
      <p:ext uri="{BB962C8B-B14F-4D97-AF65-F5344CB8AC3E}">
        <p14:creationId xmlns:p14="http://schemas.microsoft.com/office/powerpoint/2010/main" val="19138596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B6EF9-754E-4026-BAEE-D3171ADF5E2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793DA2A-A3F3-49CD-8A18-0A36C27D7726}"/>
              </a:ext>
            </a:extLst>
          </p:cNvPr>
          <p:cNvSpPr>
            <a:spLocks noGrp="1"/>
          </p:cNvSpPr>
          <p:nvPr>
            <p:ph sz="half" idx="1"/>
          </p:nvPr>
        </p:nvSpPr>
        <p:spPr>
          <a:xfrm>
            <a:off x="1470452" y="8060641"/>
            <a:ext cx="9090065" cy="192123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71E0C015-BC1D-46C5-888D-A2FC2C25CE77}"/>
              </a:ext>
            </a:extLst>
          </p:cNvPr>
          <p:cNvSpPr>
            <a:spLocks noGrp="1"/>
          </p:cNvSpPr>
          <p:nvPr>
            <p:ph sz="half" idx="2"/>
          </p:nvPr>
        </p:nvSpPr>
        <p:spPr>
          <a:xfrm>
            <a:off x="10827871" y="8060641"/>
            <a:ext cx="9090065" cy="192123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8C4F7C13-4320-4308-A7D1-BD4332CB8BCF}"/>
              </a:ext>
            </a:extLst>
          </p:cNvPr>
          <p:cNvSpPr>
            <a:spLocks noGrp="1"/>
          </p:cNvSpPr>
          <p:nvPr>
            <p:ph type="dt" sz="half" idx="10"/>
          </p:nvPr>
        </p:nvSpPr>
        <p:spPr/>
        <p:txBody>
          <a:bodyPr/>
          <a:lstStyle/>
          <a:p>
            <a:fld id="{8BBBEE0F-C7DF-4FB3-827F-6D4A40B47533}" type="datetimeFigureOut">
              <a:rPr lang="en-GB" smtClean="0"/>
              <a:t>06/09/2021</a:t>
            </a:fld>
            <a:endParaRPr lang="en-GB"/>
          </a:p>
        </p:txBody>
      </p:sp>
      <p:sp>
        <p:nvSpPr>
          <p:cNvPr id="6" name="Footer Placeholder 5">
            <a:extLst>
              <a:ext uri="{FF2B5EF4-FFF2-40B4-BE49-F238E27FC236}">
                <a16:creationId xmlns:a16="http://schemas.microsoft.com/office/drawing/2014/main" id="{B576BEF8-2D9E-4AEC-A672-EBEC6BD0352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6BDC9E8-1A14-4417-B2B3-3387F3B00F91}"/>
              </a:ext>
            </a:extLst>
          </p:cNvPr>
          <p:cNvSpPr>
            <a:spLocks noGrp="1"/>
          </p:cNvSpPr>
          <p:nvPr>
            <p:ph type="sldNum" sz="quarter" idx="12"/>
          </p:nvPr>
        </p:nvSpPr>
        <p:spPr/>
        <p:txBody>
          <a:bodyPr/>
          <a:lstStyle/>
          <a:p>
            <a:fld id="{A24D03BB-19D9-4AC3-BA58-0B51FFD99D00}" type="slidenum">
              <a:rPr lang="en-GB" smtClean="0"/>
              <a:t>‹#›</a:t>
            </a:fld>
            <a:endParaRPr lang="en-GB"/>
          </a:p>
        </p:txBody>
      </p:sp>
    </p:spTree>
    <p:extLst>
      <p:ext uri="{BB962C8B-B14F-4D97-AF65-F5344CB8AC3E}">
        <p14:creationId xmlns:p14="http://schemas.microsoft.com/office/powerpoint/2010/main" val="22455450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272E0-ABC9-404B-961D-E5D1DD666458}"/>
              </a:ext>
            </a:extLst>
          </p:cNvPr>
          <p:cNvSpPr>
            <a:spLocks noGrp="1"/>
          </p:cNvSpPr>
          <p:nvPr>
            <p:ph type="title"/>
          </p:nvPr>
        </p:nvSpPr>
        <p:spPr>
          <a:xfrm>
            <a:off x="1473237" y="1612130"/>
            <a:ext cx="18447485" cy="5852729"/>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DA3C07F-405A-4EAC-935C-6CEAE75ACE70}"/>
              </a:ext>
            </a:extLst>
          </p:cNvPr>
          <p:cNvSpPr>
            <a:spLocks noGrp="1"/>
          </p:cNvSpPr>
          <p:nvPr>
            <p:ph type="body" idx="1"/>
          </p:nvPr>
        </p:nvSpPr>
        <p:spPr>
          <a:xfrm>
            <a:off x="1473238" y="7422802"/>
            <a:ext cx="9048290" cy="3637800"/>
          </a:xfrm>
        </p:spPr>
        <p:txBody>
          <a:bodyPr anchor="b"/>
          <a:lstStyle>
            <a:lvl1pPr marL="0" indent="0">
              <a:buNone/>
              <a:defRPr sz="4210" b="1"/>
            </a:lvl1pPr>
            <a:lvl2pPr marL="802066" indent="0">
              <a:buNone/>
              <a:defRPr sz="3509" b="1"/>
            </a:lvl2pPr>
            <a:lvl3pPr marL="1604132" indent="0">
              <a:buNone/>
              <a:defRPr sz="3158" b="1"/>
            </a:lvl3pPr>
            <a:lvl4pPr marL="2406198" indent="0">
              <a:buNone/>
              <a:defRPr sz="2807" b="1"/>
            </a:lvl4pPr>
            <a:lvl5pPr marL="3208264" indent="0">
              <a:buNone/>
              <a:defRPr sz="2807" b="1"/>
            </a:lvl5pPr>
            <a:lvl6pPr marL="4010330" indent="0">
              <a:buNone/>
              <a:defRPr sz="2807" b="1"/>
            </a:lvl6pPr>
            <a:lvl7pPr marL="4812396" indent="0">
              <a:buNone/>
              <a:defRPr sz="2807" b="1"/>
            </a:lvl7pPr>
            <a:lvl8pPr marL="5614462" indent="0">
              <a:buNone/>
              <a:defRPr sz="2807" b="1"/>
            </a:lvl8pPr>
            <a:lvl9pPr marL="6416528" indent="0">
              <a:buNone/>
              <a:defRPr sz="2807" b="1"/>
            </a:lvl9pPr>
          </a:lstStyle>
          <a:p>
            <a:pPr lvl="0"/>
            <a:r>
              <a:rPr lang="en-US"/>
              <a:t>Click to edit Master text styles</a:t>
            </a:r>
          </a:p>
        </p:txBody>
      </p:sp>
      <p:sp>
        <p:nvSpPr>
          <p:cNvPr id="4" name="Content Placeholder 3">
            <a:extLst>
              <a:ext uri="{FF2B5EF4-FFF2-40B4-BE49-F238E27FC236}">
                <a16:creationId xmlns:a16="http://schemas.microsoft.com/office/drawing/2014/main" id="{CF1CE764-3CC4-4593-A13A-8D020FEE06C3}"/>
              </a:ext>
            </a:extLst>
          </p:cNvPr>
          <p:cNvSpPr>
            <a:spLocks noGrp="1"/>
          </p:cNvSpPr>
          <p:nvPr>
            <p:ph sz="half" idx="2"/>
          </p:nvPr>
        </p:nvSpPr>
        <p:spPr>
          <a:xfrm>
            <a:off x="1473238" y="11060602"/>
            <a:ext cx="9048290" cy="162684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E4CAFD1E-A320-4762-B606-4ACE76C1656E}"/>
              </a:ext>
            </a:extLst>
          </p:cNvPr>
          <p:cNvSpPr>
            <a:spLocks noGrp="1"/>
          </p:cNvSpPr>
          <p:nvPr>
            <p:ph type="body" sz="quarter" idx="3"/>
          </p:nvPr>
        </p:nvSpPr>
        <p:spPr>
          <a:xfrm>
            <a:off x="10827871" y="7422802"/>
            <a:ext cx="9092851" cy="3637800"/>
          </a:xfrm>
        </p:spPr>
        <p:txBody>
          <a:bodyPr anchor="b"/>
          <a:lstStyle>
            <a:lvl1pPr marL="0" indent="0">
              <a:buNone/>
              <a:defRPr sz="4210" b="1"/>
            </a:lvl1pPr>
            <a:lvl2pPr marL="802066" indent="0">
              <a:buNone/>
              <a:defRPr sz="3509" b="1"/>
            </a:lvl2pPr>
            <a:lvl3pPr marL="1604132" indent="0">
              <a:buNone/>
              <a:defRPr sz="3158" b="1"/>
            </a:lvl3pPr>
            <a:lvl4pPr marL="2406198" indent="0">
              <a:buNone/>
              <a:defRPr sz="2807" b="1"/>
            </a:lvl4pPr>
            <a:lvl5pPr marL="3208264" indent="0">
              <a:buNone/>
              <a:defRPr sz="2807" b="1"/>
            </a:lvl5pPr>
            <a:lvl6pPr marL="4010330" indent="0">
              <a:buNone/>
              <a:defRPr sz="2807" b="1"/>
            </a:lvl6pPr>
            <a:lvl7pPr marL="4812396" indent="0">
              <a:buNone/>
              <a:defRPr sz="2807" b="1"/>
            </a:lvl7pPr>
            <a:lvl8pPr marL="5614462" indent="0">
              <a:buNone/>
              <a:defRPr sz="2807" b="1"/>
            </a:lvl8pPr>
            <a:lvl9pPr marL="6416528" indent="0">
              <a:buNone/>
              <a:defRPr sz="2807" b="1"/>
            </a:lvl9pPr>
          </a:lstStyle>
          <a:p>
            <a:pPr lvl="0"/>
            <a:r>
              <a:rPr lang="en-US"/>
              <a:t>Click to edit Master text styles</a:t>
            </a:r>
          </a:p>
        </p:txBody>
      </p:sp>
      <p:sp>
        <p:nvSpPr>
          <p:cNvPr id="6" name="Content Placeholder 5">
            <a:extLst>
              <a:ext uri="{FF2B5EF4-FFF2-40B4-BE49-F238E27FC236}">
                <a16:creationId xmlns:a16="http://schemas.microsoft.com/office/drawing/2014/main" id="{A87B9E04-3527-41BA-B510-F29B48B1D11F}"/>
              </a:ext>
            </a:extLst>
          </p:cNvPr>
          <p:cNvSpPr>
            <a:spLocks noGrp="1"/>
          </p:cNvSpPr>
          <p:nvPr>
            <p:ph sz="quarter" idx="4"/>
          </p:nvPr>
        </p:nvSpPr>
        <p:spPr>
          <a:xfrm>
            <a:off x="10827871" y="11060602"/>
            <a:ext cx="9092851" cy="162684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F2BB3382-6958-400A-992E-00AA24E09BBC}"/>
              </a:ext>
            </a:extLst>
          </p:cNvPr>
          <p:cNvSpPr>
            <a:spLocks noGrp="1"/>
          </p:cNvSpPr>
          <p:nvPr>
            <p:ph type="dt" sz="half" idx="10"/>
          </p:nvPr>
        </p:nvSpPr>
        <p:spPr/>
        <p:txBody>
          <a:bodyPr/>
          <a:lstStyle/>
          <a:p>
            <a:fld id="{8BBBEE0F-C7DF-4FB3-827F-6D4A40B47533}" type="datetimeFigureOut">
              <a:rPr lang="en-GB" smtClean="0"/>
              <a:t>06/09/2021</a:t>
            </a:fld>
            <a:endParaRPr lang="en-GB"/>
          </a:p>
        </p:txBody>
      </p:sp>
      <p:sp>
        <p:nvSpPr>
          <p:cNvPr id="8" name="Footer Placeholder 7">
            <a:extLst>
              <a:ext uri="{FF2B5EF4-FFF2-40B4-BE49-F238E27FC236}">
                <a16:creationId xmlns:a16="http://schemas.microsoft.com/office/drawing/2014/main" id="{58566F54-9D4B-473B-BB44-793E59399FCE}"/>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E5314630-4B1E-4D4E-8A36-3E5CB398CA42}"/>
              </a:ext>
            </a:extLst>
          </p:cNvPr>
          <p:cNvSpPr>
            <a:spLocks noGrp="1"/>
          </p:cNvSpPr>
          <p:nvPr>
            <p:ph type="sldNum" sz="quarter" idx="12"/>
          </p:nvPr>
        </p:nvSpPr>
        <p:spPr/>
        <p:txBody>
          <a:bodyPr/>
          <a:lstStyle/>
          <a:p>
            <a:fld id="{A24D03BB-19D9-4AC3-BA58-0B51FFD99D00}" type="slidenum">
              <a:rPr lang="en-GB" smtClean="0"/>
              <a:t>‹#›</a:t>
            </a:fld>
            <a:endParaRPr lang="en-GB"/>
          </a:p>
        </p:txBody>
      </p:sp>
    </p:spTree>
    <p:extLst>
      <p:ext uri="{BB962C8B-B14F-4D97-AF65-F5344CB8AC3E}">
        <p14:creationId xmlns:p14="http://schemas.microsoft.com/office/powerpoint/2010/main" val="34639881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CE7CE-A04C-4CFC-995A-B5A7DCF1F0B6}"/>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E7C26831-E2E2-410B-B093-40517724B8F5}"/>
              </a:ext>
            </a:extLst>
          </p:cNvPr>
          <p:cNvSpPr>
            <a:spLocks noGrp="1"/>
          </p:cNvSpPr>
          <p:nvPr>
            <p:ph type="dt" sz="half" idx="10"/>
          </p:nvPr>
        </p:nvSpPr>
        <p:spPr/>
        <p:txBody>
          <a:bodyPr/>
          <a:lstStyle/>
          <a:p>
            <a:fld id="{8BBBEE0F-C7DF-4FB3-827F-6D4A40B47533}" type="datetimeFigureOut">
              <a:rPr lang="en-GB" smtClean="0"/>
              <a:t>06/09/2021</a:t>
            </a:fld>
            <a:endParaRPr lang="en-GB"/>
          </a:p>
        </p:txBody>
      </p:sp>
      <p:sp>
        <p:nvSpPr>
          <p:cNvPr id="4" name="Footer Placeholder 3">
            <a:extLst>
              <a:ext uri="{FF2B5EF4-FFF2-40B4-BE49-F238E27FC236}">
                <a16:creationId xmlns:a16="http://schemas.microsoft.com/office/drawing/2014/main" id="{C0F49B9A-CFDE-493A-BB6A-A9606BD140AD}"/>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9C287883-8263-4C51-BF6C-8B6D6ED38771}"/>
              </a:ext>
            </a:extLst>
          </p:cNvPr>
          <p:cNvSpPr>
            <a:spLocks noGrp="1"/>
          </p:cNvSpPr>
          <p:nvPr>
            <p:ph type="sldNum" sz="quarter" idx="12"/>
          </p:nvPr>
        </p:nvSpPr>
        <p:spPr/>
        <p:txBody>
          <a:bodyPr/>
          <a:lstStyle/>
          <a:p>
            <a:fld id="{A24D03BB-19D9-4AC3-BA58-0B51FFD99D00}" type="slidenum">
              <a:rPr lang="en-GB" smtClean="0"/>
              <a:t>‹#›</a:t>
            </a:fld>
            <a:endParaRPr lang="en-GB"/>
          </a:p>
        </p:txBody>
      </p:sp>
    </p:spTree>
    <p:extLst>
      <p:ext uri="{BB962C8B-B14F-4D97-AF65-F5344CB8AC3E}">
        <p14:creationId xmlns:p14="http://schemas.microsoft.com/office/powerpoint/2010/main" val="18722977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FBA2172-6FD9-4461-9298-27D42D5E1314}"/>
              </a:ext>
            </a:extLst>
          </p:cNvPr>
          <p:cNvSpPr>
            <a:spLocks noGrp="1"/>
          </p:cNvSpPr>
          <p:nvPr>
            <p:ph type="dt" sz="half" idx="10"/>
          </p:nvPr>
        </p:nvSpPr>
        <p:spPr/>
        <p:txBody>
          <a:bodyPr/>
          <a:lstStyle/>
          <a:p>
            <a:fld id="{8BBBEE0F-C7DF-4FB3-827F-6D4A40B47533}" type="datetimeFigureOut">
              <a:rPr lang="en-GB" smtClean="0"/>
              <a:t>06/09/2021</a:t>
            </a:fld>
            <a:endParaRPr lang="en-GB"/>
          </a:p>
        </p:txBody>
      </p:sp>
      <p:sp>
        <p:nvSpPr>
          <p:cNvPr id="3" name="Footer Placeholder 2">
            <a:extLst>
              <a:ext uri="{FF2B5EF4-FFF2-40B4-BE49-F238E27FC236}">
                <a16:creationId xmlns:a16="http://schemas.microsoft.com/office/drawing/2014/main" id="{7B26C51D-61FE-4B76-B7F9-A2CA2907170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E977783E-1B90-41C3-9ED7-84E8A3E19385}"/>
              </a:ext>
            </a:extLst>
          </p:cNvPr>
          <p:cNvSpPr>
            <a:spLocks noGrp="1"/>
          </p:cNvSpPr>
          <p:nvPr>
            <p:ph type="sldNum" sz="quarter" idx="12"/>
          </p:nvPr>
        </p:nvSpPr>
        <p:spPr/>
        <p:txBody>
          <a:bodyPr/>
          <a:lstStyle/>
          <a:p>
            <a:fld id="{A24D03BB-19D9-4AC3-BA58-0B51FFD99D00}" type="slidenum">
              <a:rPr lang="en-GB" smtClean="0"/>
              <a:t>‹#›</a:t>
            </a:fld>
            <a:endParaRPr lang="en-GB"/>
          </a:p>
        </p:txBody>
      </p:sp>
    </p:spTree>
    <p:extLst>
      <p:ext uri="{BB962C8B-B14F-4D97-AF65-F5344CB8AC3E}">
        <p14:creationId xmlns:p14="http://schemas.microsoft.com/office/powerpoint/2010/main" val="35453377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4B3D2-9981-4A8E-A4DC-B7980E49BB64}"/>
              </a:ext>
            </a:extLst>
          </p:cNvPr>
          <p:cNvSpPr>
            <a:spLocks noGrp="1"/>
          </p:cNvSpPr>
          <p:nvPr>
            <p:ph type="title"/>
          </p:nvPr>
        </p:nvSpPr>
        <p:spPr>
          <a:xfrm>
            <a:off x="1473238" y="2018665"/>
            <a:ext cx="6898311" cy="7065328"/>
          </a:xfrm>
        </p:spPr>
        <p:txBody>
          <a:bodyPr anchor="b"/>
          <a:lstStyle>
            <a:lvl1pPr>
              <a:defRPr sz="5614"/>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B446EE7B-0865-49CE-9F0A-237268D709CD}"/>
              </a:ext>
            </a:extLst>
          </p:cNvPr>
          <p:cNvSpPr>
            <a:spLocks noGrp="1"/>
          </p:cNvSpPr>
          <p:nvPr>
            <p:ph idx="1"/>
          </p:nvPr>
        </p:nvSpPr>
        <p:spPr>
          <a:xfrm>
            <a:off x="9092851" y="4359758"/>
            <a:ext cx="10827871" cy="21518408"/>
          </a:xfrm>
        </p:spPr>
        <p:txBody>
          <a:bodyPr/>
          <a:lstStyle>
            <a:lvl1pPr>
              <a:defRPr sz="5614"/>
            </a:lvl1pPr>
            <a:lvl2pPr>
              <a:defRPr sz="4912"/>
            </a:lvl2pPr>
            <a:lvl3pPr>
              <a:defRPr sz="4210"/>
            </a:lvl3pPr>
            <a:lvl4pPr>
              <a:defRPr sz="3509"/>
            </a:lvl4pPr>
            <a:lvl5pPr>
              <a:defRPr sz="3509"/>
            </a:lvl5pPr>
            <a:lvl6pPr>
              <a:defRPr sz="3509"/>
            </a:lvl6pPr>
            <a:lvl7pPr>
              <a:defRPr sz="3509"/>
            </a:lvl7pPr>
            <a:lvl8pPr>
              <a:defRPr sz="3509"/>
            </a:lvl8pPr>
            <a:lvl9pPr>
              <a:defRPr sz="350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B1827C78-DFDC-453A-B875-637BB41A73DD}"/>
              </a:ext>
            </a:extLst>
          </p:cNvPr>
          <p:cNvSpPr>
            <a:spLocks noGrp="1"/>
          </p:cNvSpPr>
          <p:nvPr>
            <p:ph type="body" sz="half" idx="2"/>
          </p:nvPr>
        </p:nvSpPr>
        <p:spPr>
          <a:xfrm>
            <a:off x="1473238" y="9083992"/>
            <a:ext cx="6898311" cy="16829220"/>
          </a:xfrm>
        </p:spPr>
        <p:txBody>
          <a:bodyPr/>
          <a:lstStyle>
            <a:lvl1pPr marL="0" indent="0">
              <a:buNone/>
              <a:defRPr sz="2807"/>
            </a:lvl1pPr>
            <a:lvl2pPr marL="802066" indent="0">
              <a:buNone/>
              <a:defRPr sz="2456"/>
            </a:lvl2pPr>
            <a:lvl3pPr marL="1604132" indent="0">
              <a:buNone/>
              <a:defRPr sz="2105"/>
            </a:lvl3pPr>
            <a:lvl4pPr marL="2406198" indent="0">
              <a:buNone/>
              <a:defRPr sz="1754"/>
            </a:lvl4pPr>
            <a:lvl5pPr marL="3208264" indent="0">
              <a:buNone/>
              <a:defRPr sz="1754"/>
            </a:lvl5pPr>
            <a:lvl6pPr marL="4010330" indent="0">
              <a:buNone/>
              <a:defRPr sz="1754"/>
            </a:lvl6pPr>
            <a:lvl7pPr marL="4812396" indent="0">
              <a:buNone/>
              <a:defRPr sz="1754"/>
            </a:lvl7pPr>
            <a:lvl8pPr marL="5614462" indent="0">
              <a:buNone/>
              <a:defRPr sz="1754"/>
            </a:lvl8pPr>
            <a:lvl9pPr marL="6416528" indent="0">
              <a:buNone/>
              <a:defRPr sz="1754"/>
            </a:lvl9pPr>
          </a:lstStyle>
          <a:p>
            <a:pPr lvl="0"/>
            <a:r>
              <a:rPr lang="en-US"/>
              <a:t>Click to edit Master text styles</a:t>
            </a:r>
          </a:p>
        </p:txBody>
      </p:sp>
      <p:sp>
        <p:nvSpPr>
          <p:cNvPr id="5" name="Date Placeholder 4">
            <a:extLst>
              <a:ext uri="{FF2B5EF4-FFF2-40B4-BE49-F238E27FC236}">
                <a16:creationId xmlns:a16="http://schemas.microsoft.com/office/drawing/2014/main" id="{4B284FEA-175B-445B-B5DB-54F4048E0109}"/>
              </a:ext>
            </a:extLst>
          </p:cNvPr>
          <p:cNvSpPr>
            <a:spLocks noGrp="1"/>
          </p:cNvSpPr>
          <p:nvPr>
            <p:ph type="dt" sz="half" idx="10"/>
          </p:nvPr>
        </p:nvSpPr>
        <p:spPr/>
        <p:txBody>
          <a:bodyPr/>
          <a:lstStyle/>
          <a:p>
            <a:fld id="{8BBBEE0F-C7DF-4FB3-827F-6D4A40B47533}" type="datetimeFigureOut">
              <a:rPr lang="en-GB" smtClean="0"/>
              <a:t>06/09/2021</a:t>
            </a:fld>
            <a:endParaRPr lang="en-GB"/>
          </a:p>
        </p:txBody>
      </p:sp>
      <p:sp>
        <p:nvSpPr>
          <p:cNvPr id="6" name="Footer Placeholder 5">
            <a:extLst>
              <a:ext uri="{FF2B5EF4-FFF2-40B4-BE49-F238E27FC236}">
                <a16:creationId xmlns:a16="http://schemas.microsoft.com/office/drawing/2014/main" id="{F85AB49A-03B8-4D2B-9EE1-F31FD722B1C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53D9323-7893-41D4-A057-8E25EB319C81}"/>
              </a:ext>
            </a:extLst>
          </p:cNvPr>
          <p:cNvSpPr>
            <a:spLocks noGrp="1"/>
          </p:cNvSpPr>
          <p:nvPr>
            <p:ph type="sldNum" sz="quarter" idx="12"/>
          </p:nvPr>
        </p:nvSpPr>
        <p:spPr/>
        <p:txBody>
          <a:bodyPr/>
          <a:lstStyle/>
          <a:p>
            <a:fld id="{A24D03BB-19D9-4AC3-BA58-0B51FFD99D00}" type="slidenum">
              <a:rPr lang="en-GB" smtClean="0"/>
              <a:t>‹#›</a:t>
            </a:fld>
            <a:endParaRPr lang="en-GB"/>
          </a:p>
        </p:txBody>
      </p:sp>
    </p:spTree>
    <p:extLst>
      <p:ext uri="{BB962C8B-B14F-4D97-AF65-F5344CB8AC3E}">
        <p14:creationId xmlns:p14="http://schemas.microsoft.com/office/powerpoint/2010/main" val="12099324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B5D8D-6E36-43F8-98D7-423619FACE4B}"/>
              </a:ext>
            </a:extLst>
          </p:cNvPr>
          <p:cNvSpPr>
            <a:spLocks noGrp="1"/>
          </p:cNvSpPr>
          <p:nvPr>
            <p:ph type="title"/>
          </p:nvPr>
        </p:nvSpPr>
        <p:spPr>
          <a:xfrm>
            <a:off x="1473238" y="2018665"/>
            <a:ext cx="6898311" cy="7065328"/>
          </a:xfrm>
        </p:spPr>
        <p:txBody>
          <a:bodyPr anchor="b"/>
          <a:lstStyle>
            <a:lvl1pPr>
              <a:defRPr sz="5614"/>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F84F461D-48B3-4933-A045-1392176B6F23}"/>
              </a:ext>
            </a:extLst>
          </p:cNvPr>
          <p:cNvSpPr>
            <a:spLocks noGrp="1"/>
          </p:cNvSpPr>
          <p:nvPr>
            <p:ph type="pic" idx="1"/>
          </p:nvPr>
        </p:nvSpPr>
        <p:spPr>
          <a:xfrm>
            <a:off x="9092851" y="4359758"/>
            <a:ext cx="10827871" cy="21518408"/>
          </a:xfrm>
        </p:spPr>
        <p:txBody>
          <a:bodyPr/>
          <a:lstStyle>
            <a:lvl1pPr marL="0" indent="0">
              <a:buNone/>
              <a:defRPr sz="5614"/>
            </a:lvl1pPr>
            <a:lvl2pPr marL="802066" indent="0">
              <a:buNone/>
              <a:defRPr sz="4912"/>
            </a:lvl2pPr>
            <a:lvl3pPr marL="1604132" indent="0">
              <a:buNone/>
              <a:defRPr sz="4210"/>
            </a:lvl3pPr>
            <a:lvl4pPr marL="2406198" indent="0">
              <a:buNone/>
              <a:defRPr sz="3509"/>
            </a:lvl4pPr>
            <a:lvl5pPr marL="3208264" indent="0">
              <a:buNone/>
              <a:defRPr sz="3509"/>
            </a:lvl5pPr>
            <a:lvl6pPr marL="4010330" indent="0">
              <a:buNone/>
              <a:defRPr sz="3509"/>
            </a:lvl6pPr>
            <a:lvl7pPr marL="4812396" indent="0">
              <a:buNone/>
              <a:defRPr sz="3509"/>
            </a:lvl7pPr>
            <a:lvl8pPr marL="5614462" indent="0">
              <a:buNone/>
              <a:defRPr sz="3509"/>
            </a:lvl8pPr>
            <a:lvl9pPr marL="6416528" indent="0">
              <a:buNone/>
              <a:defRPr sz="3509"/>
            </a:lvl9pPr>
          </a:lstStyle>
          <a:p>
            <a:endParaRPr lang="en-GB"/>
          </a:p>
        </p:txBody>
      </p:sp>
      <p:sp>
        <p:nvSpPr>
          <p:cNvPr id="4" name="Text Placeholder 3">
            <a:extLst>
              <a:ext uri="{FF2B5EF4-FFF2-40B4-BE49-F238E27FC236}">
                <a16:creationId xmlns:a16="http://schemas.microsoft.com/office/drawing/2014/main" id="{693728A2-38F3-45D2-B181-3D74E6A9C5EB}"/>
              </a:ext>
            </a:extLst>
          </p:cNvPr>
          <p:cNvSpPr>
            <a:spLocks noGrp="1"/>
          </p:cNvSpPr>
          <p:nvPr>
            <p:ph type="body" sz="half" idx="2"/>
          </p:nvPr>
        </p:nvSpPr>
        <p:spPr>
          <a:xfrm>
            <a:off x="1473238" y="9083992"/>
            <a:ext cx="6898311" cy="16829220"/>
          </a:xfrm>
        </p:spPr>
        <p:txBody>
          <a:bodyPr/>
          <a:lstStyle>
            <a:lvl1pPr marL="0" indent="0">
              <a:buNone/>
              <a:defRPr sz="2807"/>
            </a:lvl1pPr>
            <a:lvl2pPr marL="802066" indent="0">
              <a:buNone/>
              <a:defRPr sz="2456"/>
            </a:lvl2pPr>
            <a:lvl3pPr marL="1604132" indent="0">
              <a:buNone/>
              <a:defRPr sz="2105"/>
            </a:lvl3pPr>
            <a:lvl4pPr marL="2406198" indent="0">
              <a:buNone/>
              <a:defRPr sz="1754"/>
            </a:lvl4pPr>
            <a:lvl5pPr marL="3208264" indent="0">
              <a:buNone/>
              <a:defRPr sz="1754"/>
            </a:lvl5pPr>
            <a:lvl6pPr marL="4010330" indent="0">
              <a:buNone/>
              <a:defRPr sz="1754"/>
            </a:lvl6pPr>
            <a:lvl7pPr marL="4812396" indent="0">
              <a:buNone/>
              <a:defRPr sz="1754"/>
            </a:lvl7pPr>
            <a:lvl8pPr marL="5614462" indent="0">
              <a:buNone/>
              <a:defRPr sz="1754"/>
            </a:lvl8pPr>
            <a:lvl9pPr marL="6416528" indent="0">
              <a:buNone/>
              <a:defRPr sz="1754"/>
            </a:lvl9pPr>
          </a:lstStyle>
          <a:p>
            <a:pPr lvl="0"/>
            <a:r>
              <a:rPr lang="en-US"/>
              <a:t>Click to edit Master text styles</a:t>
            </a:r>
          </a:p>
        </p:txBody>
      </p:sp>
      <p:sp>
        <p:nvSpPr>
          <p:cNvPr id="5" name="Date Placeholder 4">
            <a:extLst>
              <a:ext uri="{FF2B5EF4-FFF2-40B4-BE49-F238E27FC236}">
                <a16:creationId xmlns:a16="http://schemas.microsoft.com/office/drawing/2014/main" id="{795B1542-BD14-41F0-8B8B-7D2414FC78B0}"/>
              </a:ext>
            </a:extLst>
          </p:cNvPr>
          <p:cNvSpPr>
            <a:spLocks noGrp="1"/>
          </p:cNvSpPr>
          <p:nvPr>
            <p:ph type="dt" sz="half" idx="10"/>
          </p:nvPr>
        </p:nvSpPr>
        <p:spPr/>
        <p:txBody>
          <a:bodyPr/>
          <a:lstStyle/>
          <a:p>
            <a:fld id="{8BBBEE0F-C7DF-4FB3-827F-6D4A40B47533}" type="datetimeFigureOut">
              <a:rPr lang="en-GB" smtClean="0"/>
              <a:t>06/09/2021</a:t>
            </a:fld>
            <a:endParaRPr lang="en-GB"/>
          </a:p>
        </p:txBody>
      </p:sp>
      <p:sp>
        <p:nvSpPr>
          <p:cNvPr id="6" name="Footer Placeholder 5">
            <a:extLst>
              <a:ext uri="{FF2B5EF4-FFF2-40B4-BE49-F238E27FC236}">
                <a16:creationId xmlns:a16="http://schemas.microsoft.com/office/drawing/2014/main" id="{13BDF2E6-385D-4A4E-B3CD-5C381C09DAC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31DC2E1-4A91-41A2-B511-C03F215EDF9A}"/>
              </a:ext>
            </a:extLst>
          </p:cNvPr>
          <p:cNvSpPr>
            <a:spLocks noGrp="1"/>
          </p:cNvSpPr>
          <p:nvPr>
            <p:ph type="sldNum" sz="quarter" idx="12"/>
          </p:nvPr>
        </p:nvSpPr>
        <p:spPr/>
        <p:txBody>
          <a:bodyPr/>
          <a:lstStyle/>
          <a:p>
            <a:fld id="{A24D03BB-19D9-4AC3-BA58-0B51FFD99D00}" type="slidenum">
              <a:rPr lang="en-GB" smtClean="0"/>
              <a:t>‹#›</a:t>
            </a:fld>
            <a:endParaRPr lang="en-GB"/>
          </a:p>
        </p:txBody>
      </p:sp>
    </p:spTree>
    <p:extLst>
      <p:ext uri="{BB962C8B-B14F-4D97-AF65-F5344CB8AC3E}">
        <p14:creationId xmlns:p14="http://schemas.microsoft.com/office/powerpoint/2010/main" val="16866188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A4B9F49-1BCB-4359-9A88-168543BA2565}"/>
              </a:ext>
            </a:extLst>
          </p:cNvPr>
          <p:cNvSpPr>
            <a:spLocks noGrp="1"/>
          </p:cNvSpPr>
          <p:nvPr>
            <p:ph type="title"/>
          </p:nvPr>
        </p:nvSpPr>
        <p:spPr>
          <a:xfrm>
            <a:off x="1470452" y="1612130"/>
            <a:ext cx="18447485" cy="5852729"/>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7D969F6-64F2-410A-A550-6D7E498EA573}"/>
              </a:ext>
            </a:extLst>
          </p:cNvPr>
          <p:cNvSpPr>
            <a:spLocks noGrp="1"/>
          </p:cNvSpPr>
          <p:nvPr>
            <p:ph type="body" idx="1"/>
          </p:nvPr>
        </p:nvSpPr>
        <p:spPr>
          <a:xfrm>
            <a:off x="1470452" y="8060641"/>
            <a:ext cx="18447485" cy="1921236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297DF68-2850-47C4-8D90-3DCB2B495928}"/>
              </a:ext>
            </a:extLst>
          </p:cNvPr>
          <p:cNvSpPr>
            <a:spLocks noGrp="1"/>
          </p:cNvSpPr>
          <p:nvPr>
            <p:ph type="dt" sz="half" idx="2"/>
          </p:nvPr>
        </p:nvSpPr>
        <p:spPr>
          <a:xfrm>
            <a:off x="1470452" y="28065053"/>
            <a:ext cx="4812387" cy="1612128"/>
          </a:xfrm>
          <a:prstGeom prst="rect">
            <a:avLst/>
          </a:prstGeom>
        </p:spPr>
        <p:txBody>
          <a:bodyPr vert="horz" lIns="91440" tIns="45720" rIns="91440" bIns="45720" rtlCol="0" anchor="ctr"/>
          <a:lstStyle>
            <a:lvl1pPr algn="l">
              <a:defRPr sz="2105">
                <a:solidFill>
                  <a:schemeClr val="tx1">
                    <a:tint val="75000"/>
                  </a:schemeClr>
                </a:solidFill>
              </a:defRPr>
            </a:lvl1pPr>
          </a:lstStyle>
          <a:p>
            <a:fld id="{8BBBEE0F-C7DF-4FB3-827F-6D4A40B47533}" type="datetimeFigureOut">
              <a:rPr lang="en-GB" smtClean="0"/>
              <a:t>06/09/2021</a:t>
            </a:fld>
            <a:endParaRPr lang="en-GB"/>
          </a:p>
        </p:txBody>
      </p:sp>
      <p:sp>
        <p:nvSpPr>
          <p:cNvPr id="5" name="Footer Placeholder 4">
            <a:extLst>
              <a:ext uri="{FF2B5EF4-FFF2-40B4-BE49-F238E27FC236}">
                <a16:creationId xmlns:a16="http://schemas.microsoft.com/office/drawing/2014/main" id="{8207BBE3-BC7D-4076-A78F-F0DFA2634CFF}"/>
              </a:ext>
            </a:extLst>
          </p:cNvPr>
          <p:cNvSpPr>
            <a:spLocks noGrp="1"/>
          </p:cNvSpPr>
          <p:nvPr>
            <p:ph type="ftr" sz="quarter" idx="3"/>
          </p:nvPr>
        </p:nvSpPr>
        <p:spPr>
          <a:xfrm>
            <a:off x="7084904" y="28065053"/>
            <a:ext cx="7218581" cy="1612128"/>
          </a:xfrm>
          <a:prstGeom prst="rect">
            <a:avLst/>
          </a:prstGeom>
        </p:spPr>
        <p:txBody>
          <a:bodyPr vert="horz" lIns="91440" tIns="45720" rIns="91440" bIns="45720" rtlCol="0" anchor="ctr"/>
          <a:lstStyle>
            <a:lvl1pPr algn="ctr">
              <a:defRPr sz="2105">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3E01D5F4-5965-4B6F-AFC3-B291F54A57F6}"/>
              </a:ext>
            </a:extLst>
          </p:cNvPr>
          <p:cNvSpPr>
            <a:spLocks noGrp="1"/>
          </p:cNvSpPr>
          <p:nvPr>
            <p:ph type="sldNum" sz="quarter" idx="4"/>
          </p:nvPr>
        </p:nvSpPr>
        <p:spPr>
          <a:xfrm>
            <a:off x="15105549" y="28065053"/>
            <a:ext cx="4812387" cy="1612128"/>
          </a:xfrm>
          <a:prstGeom prst="rect">
            <a:avLst/>
          </a:prstGeom>
        </p:spPr>
        <p:txBody>
          <a:bodyPr vert="horz" lIns="91440" tIns="45720" rIns="91440" bIns="45720" rtlCol="0" anchor="ctr"/>
          <a:lstStyle>
            <a:lvl1pPr algn="r">
              <a:defRPr sz="2105">
                <a:solidFill>
                  <a:schemeClr val="tx1">
                    <a:tint val="75000"/>
                  </a:schemeClr>
                </a:solidFill>
              </a:defRPr>
            </a:lvl1pPr>
          </a:lstStyle>
          <a:p>
            <a:fld id="{A24D03BB-19D9-4AC3-BA58-0B51FFD99D00}" type="slidenum">
              <a:rPr lang="en-GB" smtClean="0"/>
              <a:t>‹#›</a:t>
            </a:fld>
            <a:endParaRPr lang="en-GB"/>
          </a:p>
        </p:txBody>
      </p:sp>
      <p:pic>
        <p:nvPicPr>
          <p:cNvPr id="7" name="Picture 6">
            <a:extLst>
              <a:ext uri="{FF2B5EF4-FFF2-40B4-BE49-F238E27FC236}">
                <a16:creationId xmlns:a16="http://schemas.microsoft.com/office/drawing/2014/main" id="{1322D723-9636-487A-A8F6-FE71CED8D9F7}"/>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1152000" y="1080000"/>
            <a:ext cx="3960000" cy="3960000"/>
          </a:xfrm>
          <a:prstGeom prst="rect">
            <a:avLst/>
          </a:prstGeom>
        </p:spPr>
      </p:pic>
      <p:sp>
        <p:nvSpPr>
          <p:cNvPr id="8" name="Text Box 17">
            <a:extLst>
              <a:ext uri="{FF2B5EF4-FFF2-40B4-BE49-F238E27FC236}">
                <a16:creationId xmlns:a16="http://schemas.microsoft.com/office/drawing/2014/main" id="{69E9AED6-DC96-42D0-B708-D82C928F40DF}"/>
              </a:ext>
            </a:extLst>
          </p:cNvPr>
          <p:cNvSpPr txBox="1">
            <a:spLocks noChangeArrowheads="1"/>
          </p:cNvSpPr>
          <p:nvPr userDrawn="1"/>
        </p:nvSpPr>
        <p:spPr bwMode="auto">
          <a:xfrm>
            <a:off x="1108400" y="28972307"/>
            <a:ext cx="8677730" cy="896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4959" tIns="32479" rIns="64959" bIns="32479">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5400" dirty="0">
                <a:solidFill>
                  <a:srgbClr val="0C406D"/>
                </a:solidFill>
                <a:cs typeface="Arial" panose="020B0604020202020204" pitchFamily="34" charset="0"/>
              </a:rPr>
              <a:t>www.cranfield.ac.uk</a:t>
            </a:r>
          </a:p>
        </p:txBody>
      </p:sp>
    </p:spTree>
    <p:extLst>
      <p:ext uri="{BB962C8B-B14F-4D97-AF65-F5344CB8AC3E}">
        <p14:creationId xmlns:p14="http://schemas.microsoft.com/office/powerpoint/2010/main" val="2915212830"/>
      </p:ext>
    </p:extLst>
  </p:cSld>
  <p:clrMap bg1="lt1" tx1="dk1" bg2="lt2" tx2="dk2" accent1="accent1" accent2="accent2" accent3="accent3" accent4="accent4" accent5="accent5" accent6="accent6" hlink="hlink" folHlink="folHlink"/>
  <p:sldLayoutIdLst>
    <p:sldLayoutId id="2147483816" r:id="rId1"/>
    <p:sldLayoutId id="2147483817" r:id="rId2"/>
    <p:sldLayoutId id="2147483818" r:id="rId3"/>
    <p:sldLayoutId id="2147483819" r:id="rId4"/>
    <p:sldLayoutId id="2147483820" r:id="rId5"/>
    <p:sldLayoutId id="2147483821" r:id="rId6"/>
    <p:sldLayoutId id="2147483822" r:id="rId7"/>
    <p:sldLayoutId id="2147483823" r:id="rId8"/>
    <p:sldLayoutId id="2147483824" r:id="rId9"/>
    <p:sldLayoutId id="2147483825" r:id="rId10"/>
    <p:sldLayoutId id="2147483826" r:id="rId11"/>
    <p:sldLayoutId id="2147483827" r:id="rId12"/>
  </p:sldLayoutIdLst>
  <p:txStyles>
    <p:titleStyle>
      <a:lvl1pPr algn="l" defTabSz="1604132" rtl="0" eaLnBrk="1" latinLnBrk="0" hangingPunct="1">
        <a:lnSpc>
          <a:spcPct val="90000"/>
        </a:lnSpc>
        <a:spcBef>
          <a:spcPct val="0"/>
        </a:spcBef>
        <a:buNone/>
        <a:defRPr sz="7719" kern="1200">
          <a:solidFill>
            <a:schemeClr val="tx1"/>
          </a:solidFill>
          <a:latin typeface="+mj-lt"/>
          <a:ea typeface="+mj-ea"/>
          <a:cs typeface="+mj-cs"/>
        </a:defRPr>
      </a:lvl1pPr>
    </p:titleStyle>
    <p:bodyStyle>
      <a:lvl1pPr marL="401033" indent="-401033" algn="l" defTabSz="1604132" rtl="0" eaLnBrk="1" latinLnBrk="0" hangingPunct="1">
        <a:lnSpc>
          <a:spcPct val="90000"/>
        </a:lnSpc>
        <a:spcBef>
          <a:spcPts val="1754"/>
        </a:spcBef>
        <a:buFont typeface="Arial" panose="020B0604020202020204" pitchFamily="34" charset="0"/>
        <a:buChar char="•"/>
        <a:defRPr sz="4912" kern="1200">
          <a:solidFill>
            <a:schemeClr val="tx1"/>
          </a:solidFill>
          <a:latin typeface="+mn-lt"/>
          <a:ea typeface="+mn-ea"/>
          <a:cs typeface="+mn-cs"/>
        </a:defRPr>
      </a:lvl1pPr>
      <a:lvl2pPr marL="1203099" indent="-401033" algn="l" defTabSz="1604132" rtl="0" eaLnBrk="1" latinLnBrk="0" hangingPunct="1">
        <a:lnSpc>
          <a:spcPct val="90000"/>
        </a:lnSpc>
        <a:spcBef>
          <a:spcPts val="877"/>
        </a:spcBef>
        <a:buFont typeface="Arial" panose="020B0604020202020204" pitchFamily="34" charset="0"/>
        <a:buChar char="•"/>
        <a:defRPr sz="4210" kern="1200">
          <a:solidFill>
            <a:schemeClr val="tx1"/>
          </a:solidFill>
          <a:latin typeface="+mn-lt"/>
          <a:ea typeface="+mn-ea"/>
          <a:cs typeface="+mn-cs"/>
        </a:defRPr>
      </a:lvl2pPr>
      <a:lvl3pPr marL="2005165" indent="-401033" algn="l" defTabSz="1604132" rtl="0" eaLnBrk="1" latinLnBrk="0" hangingPunct="1">
        <a:lnSpc>
          <a:spcPct val="90000"/>
        </a:lnSpc>
        <a:spcBef>
          <a:spcPts val="877"/>
        </a:spcBef>
        <a:buFont typeface="Arial" panose="020B0604020202020204" pitchFamily="34" charset="0"/>
        <a:buChar char="•"/>
        <a:defRPr sz="3509" kern="1200">
          <a:solidFill>
            <a:schemeClr val="tx1"/>
          </a:solidFill>
          <a:latin typeface="+mn-lt"/>
          <a:ea typeface="+mn-ea"/>
          <a:cs typeface="+mn-cs"/>
        </a:defRPr>
      </a:lvl3pPr>
      <a:lvl4pPr marL="2807231" indent="-401033" algn="l" defTabSz="1604132" rtl="0" eaLnBrk="1" latinLnBrk="0" hangingPunct="1">
        <a:lnSpc>
          <a:spcPct val="90000"/>
        </a:lnSpc>
        <a:spcBef>
          <a:spcPts val="877"/>
        </a:spcBef>
        <a:buFont typeface="Arial" panose="020B0604020202020204" pitchFamily="34" charset="0"/>
        <a:buChar char="•"/>
        <a:defRPr sz="3158" kern="1200">
          <a:solidFill>
            <a:schemeClr val="tx1"/>
          </a:solidFill>
          <a:latin typeface="+mn-lt"/>
          <a:ea typeface="+mn-ea"/>
          <a:cs typeface="+mn-cs"/>
        </a:defRPr>
      </a:lvl4pPr>
      <a:lvl5pPr marL="3609297" indent="-401033" algn="l" defTabSz="1604132" rtl="0" eaLnBrk="1" latinLnBrk="0" hangingPunct="1">
        <a:lnSpc>
          <a:spcPct val="90000"/>
        </a:lnSpc>
        <a:spcBef>
          <a:spcPts val="877"/>
        </a:spcBef>
        <a:buFont typeface="Arial" panose="020B0604020202020204" pitchFamily="34" charset="0"/>
        <a:buChar char="•"/>
        <a:defRPr sz="3158" kern="1200">
          <a:solidFill>
            <a:schemeClr val="tx1"/>
          </a:solidFill>
          <a:latin typeface="+mn-lt"/>
          <a:ea typeface="+mn-ea"/>
          <a:cs typeface="+mn-cs"/>
        </a:defRPr>
      </a:lvl5pPr>
      <a:lvl6pPr marL="4411363" indent="-401033" algn="l" defTabSz="1604132" rtl="0" eaLnBrk="1" latinLnBrk="0" hangingPunct="1">
        <a:lnSpc>
          <a:spcPct val="90000"/>
        </a:lnSpc>
        <a:spcBef>
          <a:spcPts val="877"/>
        </a:spcBef>
        <a:buFont typeface="Arial" panose="020B0604020202020204" pitchFamily="34" charset="0"/>
        <a:buChar char="•"/>
        <a:defRPr sz="3158" kern="1200">
          <a:solidFill>
            <a:schemeClr val="tx1"/>
          </a:solidFill>
          <a:latin typeface="+mn-lt"/>
          <a:ea typeface="+mn-ea"/>
          <a:cs typeface="+mn-cs"/>
        </a:defRPr>
      </a:lvl6pPr>
      <a:lvl7pPr marL="5213429" indent="-401033" algn="l" defTabSz="1604132" rtl="0" eaLnBrk="1" latinLnBrk="0" hangingPunct="1">
        <a:lnSpc>
          <a:spcPct val="90000"/>
        </a:lnSpc>
        <a:spcBef>
          <a:spcPts val="877"/>
        </a:spcBef>
        <a:buFont typeface="Arial" panose="020B0604020202020204" pitchFamily="34" charset="0"/>
        <a:buChar char="•"/>
        <a:defRPr sz="3158" kern="1200">
          <a:solidFill>
            <a:schemeClr val="tx1"/>
          </a:solidFill>
          <a:latin typeface="+mn-lt"/>
          <a:ea typeface="+mn-ea"/>
          <a:cs typeface="+mn-cs"/>
        </a:defRPr>
      </a:lvl7pPr>
      <a:lvl8pPr marL="6015495" indent="-401033" algn="l" defTabSz="1604132" rtl="0" eaLnBrk="1" latinLnBrk="0" hangingPunct="1">
        <a:lnSpc>
          <a:spcPct val="90000"/>
        </a:lnSpc>
        <a:spcBef>
          <a:spcPts val="877"/>
        </a:spcBef>
        <a:buFont typeface="Arial" panose="020B0604020202020204" pitchFamily="34" charset="0"/>
        <a:buChar char="•"/>
        <a:defRPr sz="3158" kern="1200">
          <a:solidFill>
            <a:schemeClr val="tx1"/>
          </a:solidFill>
          <a:latin typeface="+mn-lt"/>
          <a:ea typeface="+mn-ea"/>
          <a:cs typeface="+mn-cs"/>
        </a:defRPr>
      </a:lvl8pPr>
      <a:lvl9pPr marL="6817561" indent="-401033" algn="l" defTabSz="1604132" rtl="0" eaLnBrk="1" latinLnBrk="0" hangingPunct="1">
        <a:lnSpc>
          <a:spcPct val="90000"/>
        </a:lnSpc>
        <a:spcBef>
          <a:spcPts val="877"/>
        </a:spcBef>
        <a:buFont typeface="Arial" panose="020B0604020202020204" pitchFamily="34" charset="0"/>
        <a:buChar char="•"/>
        <a:defRPr sz="3158" kern="1200">
          <a:solidFill>
            <a:schemeClr val="tx1"/>
          </a:solidFill>
          <a:latin typeface="+mn-lt"/>
          <a:ea typeface="+mn-ea"/>
          <a:cs typeface="+mn-cs"/>
        </a:defRPr>
      </a:lvl9pPr>
    </p:bodyStyle>
    <p:otherStyle>
      <a:defPPr>
        <a:defRPr lang="en-US"/>
      </a:defPPr>
      <a:lvl1pPr marL="0" algn="l" defTabSz="1604132" rtl="0" eaLnBrk="1" latinLnBrk="0" hangingPunct="1">
        <a:defRPr sz="3158" kern="1200">
          <a:solidFill>
            <a:schemeClr val="tx1"/>
          </a:solidFill>
          <a:latin typeface="+mn-lt"/>
          <a:ea typeface="+mn-ea"/>
          <a:cs typeface="+mn-cs"/>
        </a:defRPr>
      </a:lvl1pPr>
      <a:lvl2pPr marL="802066" algn="l" defTabSz="1604132" rtl="0" eaLnBrk="1" latinLnBrk="0" hangingPunct="1">
        <a:defRPr sz="3158" kern="1200">
          <a:solidFill>
            <a:schemeClr val="tx1"/>
          </a:solidFill>
          <a:latin typeface="+mn-lt"/>
          <a:ea typeface="+mn-ea"/>
          <a:cs typeface="+mn-cs"/>
        </a:defRPr>
      </a:lvl2pPr>
      <a:lvl3pPr marL="1604132" algn="l" defTabSz="1604132" rtl="0" eaLnBrk="1" latinLnBrk="0" hangingPunct="1">
        <a:defRPr sz="3158" kern="1200">
          <a:solidFill>
            <a:schemeClr val="tx1"/>
          </a:solidFill>
          <a:latin typeface="+mn-lt"/>
          <a:ea typeface="+mn-ea"/>
          <a:cs typeface="+mn-cs"/>
        </a:defRPr>
      </a:lvl3pPr>
      <a:lvl4pPr marL="2406198" algn="l" defTabSz="1604132" rtl="0" eaLnBrk="1" latinLnBrk="0" hangingPunct="1">
        <a:defRPr sz="3158" kern="1200">
          <a:solidFill>
            <a:schemeClr val="tx1"/>
          </a:solidFill>
          <a:latin typeface="+mn-lt"/>
          <a:ea typeface="+mn-ea"/>
          <a:cs typeface="+mn-cs"/>
        </a:defRPr>
      </a:lvl4pPr>
      <a:lvl5pPr marL="3208264" algn="l" defTabSz="1604132" rtl="0" eaLnBrk="1" latinLnBrk="0" hangingPunct="1">
        <a:defRPr sz="3158" kern="1200">
          <a:solidFill>
            <a:schemeClr val="tx1"/>
          </a:solidFill>
          <a:latin typeface="+mn-lt"/>
          <a:ea typeface="+mn-ea"/>
          <a:cs typeface="+mn-cs"/>
        </a:defRPr>
      </a:lvl5pPr>
      <a:lvl6pPr marL="4010330" algn="l" defTabSz="1604132" rtl="0" eaLnBrk="1" latinLnBrk="0" hangingPunct="1">
        <a:defRPr sz="3158" kern="1200">
          <a:solidFill>
            <a:schemeClr val="tx1"/>
          </a:solidFill>
          <a:latin typeface="+mn-lt"/>
          <a:ea typeface="+mn-ea"/>
          <a:cs typeface="+mn-cs"/>
        </a:defRPr>
      </a:lvl6pPr>
      <a:lvl7pPr marL="4812396" algn="l" defTabSz="1604132" rtl="0" eaLnBrk="1" latinLnBrk="0" hangingPunct="1">
        <a:defRPr sz="3158" kern="1200">
          <a:solidFill>
            <a:schemeClr val="tx1"/>
          </a:solidFill>
          <a:latin typeface="+mn-lt"/>
          <a:ea typeface="+mn-ea"/>
          <a:cs typeface="+mn-cs"/>
        </a:defRPr>
      </a:lvl7pPr>
      <a:lvl8pPr marL="5614462" algn="l" defTabSz="1604132" rtl="0" eaLnBrk="1" latinLnBrk="0" hangingPunct="1">
        <a:defRPr sz="3158" kern="1200">
          <a:solidFill>
            <a:schemeClr val="tx1"/>
          </a:solidFill>
          <a:latin typeface="+mn-lt"/>
          <a:ea typeface="+mn-ea"/>
          <a:cs typeface="+mn-cs"/>
        </a:defRPr>
      </a:lvl8pPr>
      <a:lvl9pPr marL="6416528" algn="l" defTabSz="1604132" rtl="0" eaLnBrk="1" latinLnBrk="0" hangingPunct="1">
        <a:defRPr sz="315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B176FB28-E278-4924-960E-0F29BAED6BD8}"/>
              </a:ext>
            </a:extLst>
          </p:cNvPr>
          <p:cNvSpPr>
            <a:spLocks noGrp="1"/>
          </p:cNvSpPr>
          <p:nvPr>
            <p:ph type="ctrTitle"/>
          </p:nvPr>
        </p:nvSpPr>
        <p:spPr>
          <a:xfrm>
            <a:off x="1006799" y="5521644"/>
            <a:ext cx="10054233" cy="21186455"/>
          </a:xfrm>
        </p:spPr>
        <p:txBody>
          <a:bodyPr anchor="t">
            <a:normAutofit fontScale="90000"/>
          </a:bodyPr>
          <a:lstStyle/>
          <a:p>
            <a:pPr>
              <a:spcAft>
                <a:spcPts val="1000"/>
              </a:spcAft>
            </a:pPr>
            <a:r>
              <a:rPr lang="en-US" sz="5300" b="1" u="sng" cap="none" dirty="0"/>
              <a:t>Introduction</a:t>
            </a:r>
            <a:br>
              <a:rPr lang="en-US" b="1" u="sng" dirty="0"/>
            </a:br>
            <a:r>
              <a:rPr lang="en-US" sz="1800" cap="none" dirty="0"/>
              <a:t>The reason for writing the CAD conversion software is to be able to provide a way of converting CAD part files that can then be uploaded onto the digital wind tunnel, before they be run through the simulation of Computational fluid dynamics. The CAD conversion is written using the Python programming language, and the written script uses the </a:t>
            </a:r>
            <a:r>
              <a:rPr lang="en-US" sz="1800" cap="none" dirty="0" err="1"/>
              <a:t>FreeCAD</a:t>
            </a:r>
            <a:r>
              <a:rPr lang="en-US" sz="1800" cap="none" dirty="0"/>
              <a:t> open-source software modules to be able to convert CAD files into other CAD files as well as mesh files. The reason for using Python is because </a:t>
            </a:r>
            <a:r>
              <a:rPr lang="en-US" sz="1800" cap="none" dirty="0" err="1"/>
              <a:t>FreeCAD</a:t>
            </a:r>
            <a:r>
              <a:rPr lang="en-US" sz="1800" cap="none" dirty="0"/>
              <a:t> provides the capability to be able to use Python macros where the whole CAD design can be completed using only a Python script.</a:t>
            </a:r>
            <a:br>
              <a:rPr lang="en-US" sz="1800" cap="none" dirty="0"/>
            </a:br>
            <a:br>
              <a:rPr lang="en-US" sz="1800" cap="none" dirty="0"/>
            </a:br>
            <a:br>
              <a:rPr lang="en-US" sz="1800" cap="none" dirty="0"/>
            </a:br>
            <a:r>
              <a:rPr lang="en-US" sz="5300" b="1" u="sng" cap="none" dirty="0"/>
              <a:t>CAD File Formats</a:t>
            </a:r>
            <a:br>
              <a:rPr lang="en-US" sz="5300" b="1" u="sng" cap="none" dirty="0"/>
            </a:br>
            <a:br>
              <a:rPr lang="en-US" sz="1800" cap="none" dirty="0"/>
            </a:br>
            <a:r>
              <a:rPr lang="en-US" sz="1800" cap="none" dirty="0"/>
              <a:t>There are various CAD file formats that are used within the industry including STL, STEP, IGES and DXF. </a:t>
            </a:r>
            <a:br>
              <a:rPr lang="en-US" sz="1800" cap="none" dirty="0"/>
            </a:br>
            <a:br>
              <a:rPr lang="en-US" sz="1800" cap="none" dirty="0"/>
            </a:br>
            <a:r>
              <a:rPr lang="en-US" sz="1800" cap="none" dirty="0"/>
              <a:t>* The STL file format is mostly used for 3D printing and for CFD simulations. It is made of an array of linked triangles that recreate the surface geometry. </a:t>
            </a:r>
            <a:br>
              <a:rPr lang="en-US" sz="1800" cap="none" dirty="0"/>
            </a:br>
            <a:br>
              <a:rPr lang="en-US" sz="1800" cap="none" dirty="0"/>
            </a:br>
            <a:br>
              <a:rPr lang="en-US" sz="1800" cap="none" dirty="0"/>
            </a:br>
            <a:br>
              <a:rPr lang="en-US" sz="1800" cap="none" dirty="0"/>
            </a:br>
            <a:br>
              <a:rPr lang="en-US" sz="1800" cap="none" dirty="0"/>
            </a:br>
            <a:br>
              <a:rPr lang="en-US" sz="1800" cap="none" dirty="0"/>
            </a:br>
            <a:br>
              <a:rPr lang="en-US" sz="1800" cap="none" dirty="0"/>
            </a:br>
            <a:br>
              <a:rPr lang="en-US" sz="1800" cap="none" dirty="0"/>
            </a:br>
            <a:br>
              <a:rPr lang="en-US" sz="1800" cap="none" dirty="0"/>
            </a:br>
            <a:br>
              <a:rPr lang="en-US" sz="1800" cap="none" dirty="0"/>
            </a:br>
            <a:br>
              <a:rPr lang="en-US" sz="1800" cap="none" dirty="0"/>
            </a:br>
            <a:r>
              <a:rPr lang="en-GB" sz="1800" i="1" dirty="0">
                <a:effectLst/>
                <a:latin typeface="Calibri" panose="020F0502020204030204" pitchFamily="34" charset="0"/>
                <a:ea typeface="Calibri" panose="020F0502020204030204" pitchFamily="34" charset="0"/>
                <a:cs typeface="Times New Roman" panose="02020603050405020304" pitchFamily="18" charset="0"/>
              </a:rPr>
              <a:t>Figure 1: Raw STL file on the left and a repaired and cleaned file on the right </a:t>
            </a:r>
            <a:r>
              <a:rPr lang="en-GB" sz="1800" i="0" dirty="0">
                <a:effectLst/>
                <a:latin typeface="Calibri" panose="020F0502020204030204" pitchFamily="34" charset="0"/>
                <a:ea typeface="Calibri" panose="020F0502020204030204" pitchFamily="34" charset="0"/>
                <a:cs typeface="Times New Roman" panose="02020603050405020304" pitchFamily="18" charset="0"/>
              </a:rPr>
              <a:t>(Neal et al., 2018)</a:t>
            </a:r>
            <a:br>
              <a:rPr lang="en-GB" sz="18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br>
            <a:br>
              <a:rPr lang="en-US" sz="1800" cap="none" dirty="0"/>
            </a:br>
            <a:r>
              <a:rPr lang="en-US" sz="1800" cap="none" dirty="0"/>
              <a:t>Figure 2 above shows two STL files, the one on the left is the raw format of the file and the one on the right shows the same file once it has been repaired. The more triangles that are added to the mesh, the smoother it becomes, however it should be noted that this also increases the size of the file. </a:t>
            </a:r>
            <a:br>
              <a:rPr lang="en-US" sz="1800" cap="none" dirty="0"/>
            </a:br>
            <a:br>
              <a:rPr lang="en-US" sz="1800" cap="none" dirty="0"/>
            </a:br>
            <a:r>
              <a:rPr lang="en-US" sz="1800" cap="none" dirty="0"/>
              <a:t>* The STEP file format is based on an international standard for 3D objects in CAD to be able to exchange data, i.e. ISO 10303. The STEP format is made up of all the parts of the model defined individually such as the points, curves and the surface of the model, and then positioned. Figure 2 below shows the STEP format architecture. </a:t>
            </a:r>
            <a:br>
              <a:rPr lang="en-US" sz="1800" cap="none" dirty="0"/>
            </a:br>
            <a:br>
              <a:rPr lang="en-US" sz="1800" cap="none" dirty="0"/>
            </a:br>
            <a:br>
              <a:rPr lang="en-US" sz="1800" cap="none" dirty="0"/>
            </a:br>
            <a:br>
              <a:rPr lang="en-US" sz="1800" cap="none" dirty="0"/>
            </a:br>
            <a:br>
              <a:rPr lang="en-US" sz="1800" cap="none" dirty="0"/>
            </a:br>
            <a:br>
              <a:rPr lang="en-US" sz="1800" cap="none" dirty="0"/>
            </a:br>
            <a:br>
              <a:rPr lang="en-US" sz="1800" cap="none" dirty="0"/>
            </a:br>
            <a:br>
              <a:rPr lang="en-US" sz="1800" cap="none" dirty="0"/>
            </a:br>
            <a:br>
              <a:rPr lang="en-US" sz="1800" cap="none" dirty="0"/>
            </a:br>
            <a:br>
              <a:rPr lang="en-US" sz="1800" cap="none" dirty="0"/>
            </a:br>
            <a:br>
              <a:rPr lang="en-US" sz="1800" cap="none" dirty="0"/>
            </a:br>
            <a:br>
              <a:rPr lang="en-US" sz="1800" cap="none" dirty="0"/>
            </a:br>
            <a:br>
              <a:rPr lang="en-US" sz="1800" cap="none" dirty="0"/>
            </a:br>
            <a:br>
              <a:rPr lang="en-US" sz="1800" cap="none" dirty="0"/>
            </a:br>
            <a:br>
              <a:rPr lang="en-US" sz="1800" cap="none" dirty="0"/>
            </a:br>
            <a:br>
              <a:rPr lang="en-US" sz="1800" cap="none" dirty="0"/>
            </a:br>
            <a:br>
              <a:rPr lang="en-US" sz="1800" cap="none" dirty="0"/>
            </a:br>
            <a:br>
              <a:rPr lang="en-US" sz="1800" cap="none" dirty="0"/>
            </a:br>
            <a:br>
              <a:rPr lang="en-US" sz="1800" cap="none" dirty="0"/>
            </a:br>
            <a:r>
              <a:rPr lang="en-GB" sz="1800" dirty="0">
                <a:effectLst/>
                <a:latin typeface="Calibri" panose="020F0502020204030204" pitchFamily="34" charset="0"/>
                <a:ea typeface="Calibri" panose="020F0502020204030204" pitchFamily="34" charset="0"/>
                <a:cs typeface="Times New Roman" panose="02020603050405020304" pitchFamily="18" charset="0"/>
              </a:rPr>
              <a:t>Figure 2: The inner geometry of the data structure of a STEP file (Zhou, 2005)</a:t>
            </a:r>
            <a:br>
              <a:rPr lang="en-GB" sz="18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br>
            <a:br>
              <a:rPr lang="en-US" sz="1800" cap="none" dirty="0"/>
            </a:br>
            <a:r>
              <a:rPr lang="en-US" sz="1800" cap="none" dirty="0"/>
              <a:t>* The IGES file format is like the STEP format, and it is controlled by the National Computer Graphics Association (NCGA). STEP format is the newer agreed standard 3D file format, however there various older CAD models that still exist in the IGES format and that is why it is supported by most CAD design software. </a:t>
            </a:r>
            <a:br>
              <a:rPr lang="en-US" sz="1800" cap="none" dirty="0"/>
            </a:br>
            <a:br>
              <a:rPr lang="en-US" sz="1800" cap="none" dirty="0"/>
            </a:br>
            <a:r>
              <a:rPr lang="en-US" sz="1800" cap="none" dirty="0"/>
              <a:t>* The DXF file format is a proprietary format developed by Autodesk in 1982. It is a text-based format which makes it easier to be able to exchange data between CAD software programs that are part of the Autodesk family of software. </a:t>
            </a:r>
            <a:br>
              <a:rPr lang="en-US" sz="1800" cap="none" dirty="0"/>
            </a:br>
            <a:br>
              <a:rPr lang="en-US" sz="1800" cap="none" dirty="0"/>
            </a:br>
            <a:r>
              <a:rPr lang="en-US" sz="5300" b="1" u="sng" cap="none" dirty="0"/>
              <a:t>Pre-processing</a:t>
            </a:r>
            <a:br>
              <a:rPr lang="en-US" sz="5300" b="1" u="sng" cap="none" dirty="0"/>
            </a:br>
            <a:br>
              <a:rPr lang="en-US" sz="1800" cap="none" dirty="0"/>
            </a:br>
            <a:r>
              <a:rPr lang="en-US" sz="1800" cap="none" dirty="0"/>
              <a:t>To be able to carry out analysis on a solid model, it is necessary to carry out the pre-processing work on the model. There are various commercial and open-source software that can carry out this pre-processing work, and in some cases this process can be automated. Some of the open-source software that can be used for pre-processing are </a:t>
            </a:r>
            <a:r>
              <a:rPr lang="en-US" sz="1800" cap="none" dirty="0" err="1"/>
              <a:t>FreeCad</a:t>
            </a:r>
            <a:r>
              <a:rPr lang="en-US" sz="1800" cap="none" dirty="0"/>
              <a:t>, GMSH and Salome. The commercial software includes Ansys, </a:t>
            </a:r>
            <a:r>
              <a:rPr lang="en-US" sz="1800" cap="none" dirty="0" err="1"/>
              <a:t>SimLab</a:t>
            </a:r>
            <a:r>
              <a:rPr lang="en-US" sz="1800" cap="none" dirty="0"/>
              <a:t>, </a:t>
            </a:r>
            <a:r>
              <a:rPr lang="en-US" sz="1800" cap="none" dirty="0" err="1"/>
              <a:t>HyperMesh</a:t>
            </a:r>
            <a:r>
              <a:rPr lang="en-US" sz="1800" cap="none" dirty="0"/>
              <a:t>, </a:t>
            </a:r>
            <a:r>
              <a:rPr lang="en-US" sz="1800" cap="none" dirty="0" err="1"/>
              <a:t>SimScale</a:t>
            </a:r>
            <a:r>
              <a:rPr lang="en-US" sz="1800" cap="none" dirty="0"/>
              <a:t> and </a:t>
            </a:r>
            <a:r>
              <a:rPr lang="en-US" sz="1800" cap="none" dirty="0" err="1"/>
              <a:t>Simula</a:t>
            </a:r>
            <a:r>
              <a:rPr lang="en-US" sz="1800" cap="none" dirty="0"/>
              <a:t> </a:t>
            </a:r>
            <a:r>
              <a:rPr lang="en-US" sz="1800" cap="none" dirty="0" err="1"/>
              <a:t>Abaquas</a:t>
            </a:r>
            <a:r>
              <a:rPr lang="en-US" sz="1800" cap="none" dirty="0"/>
              <a:t>. </a:t>
            </a:r>
            <a:br>
              <a:rPr lang="en-US" sz="1800" cap="none" dirty="0"/>
            </a:br>
            <a:br>
              <a:rPr lang="en-US" sz="1800" cap="none" dirty="0"/>
            </a:br>
            <a:r>
              <a:rPr lang="en-US" sz="1800" cap="none" dirty="0" err="1"/>
              <a:t>Pre-processing</a:t>
            </a:r>
            <a:r>
              <a:rPr lang="en-US" sz="1800" cap="none" dirty="0"/>
              <a:t> is one of the steps when carrying out design work. The process includes: CAD modelling, meshing the solid CAD model and post-processing.</a:t>
            </a:r>
            <a:br>
              <a:rPr lang="en-US" sz="1800" cap="none" dirty="0"/>
            </a:br>
            <a:br>
              <a:rPr lang="en-US" sz="1800" cap="none" dirty="0"/>
            </a:br>
            <a:r>
              <a:rPr lang="en-US" sz="1800" cap="none" dirty="0"/>
              <a:t>1) CAD model – this can be an existing model with necessary changes required for the specific design or, new CAD model created.</a:t>
            </a:r>
            <a:br>
              <a:rPr lang="en-US" sz="1800" cap="none" dirty="0"/>
            </a:br>
            <a:r>
              <a:rPr lang="en-US" sz="1800" cap="none" dirty="0"/>
              <a:t>2) Meshing – for the purposes of consistency, the most used mesh file format that is used across the industry is the STL file format. Therefore, the CAD model (usually in STEP, IGES or similar file format) is converted into the STL file format. Meshing uses triangular facets to represent the 3D geometry of a solid model, the more triangles would mean better approximation of the shape, however there is one disadvantage is that more triangles also mean bigger file size. Therefore, a compromise must be made between the size of the file and granularity of the CAD model. </a:t>
            </a:r>
            <a:br>
              <a:rPr lang="en-US" sz="1600" cap="none" dirty="0"/>
            </a:br>
            <a:br>
              <a:rPr lang="en-US" sz="1600" cap="none" dirty="0"/>
            </a:br>
            <a:br>
              <a:rPr lang="en-US" sz="1800" cap="none" dirty="0"/>
            </a:br>
            <a:br>
              <a:rPr lang="en-US" sz="1800" cap="none" dirty="0"/>
            </a:br>
            <a:br>
              <a:rPr lang="en-US" sz="1800" cap="none" dirty="0"/>
            </a:br>
            <a:br>
              <a:rPr lang="en-US" sz="1800" cap="none" dirty="0"/>
            </a:br>
            <a:br>
              <a:rPr lang="en-US" sz="1800" cap="none" dirty="0"/>
            </a:br>
            <a:br>
              <a:rPr lang="en-US" sz="1800" cap="none" dirty="0"/>
            </a:br>
            <a:br>
              <a:rPr lang="en-US" sz="4400" dirty="0"/>
            </a:br>
            <a:br>
              <a:rPr lang="en-US" sz="4400" dirty="0"/>
            </a:br>
            <a:br>
              <a:rPr lang="en-US" sz="4400" dirty="0"/>
            </a:br>
            <a:br>
              <a:rPr lang="en-US" sz="4400" dirty="0"/>
            </a:br>
            <a:br>
              <a:rPr lang="en-US" sz="4400" dirty="0"/>
            </a:br>
            <a:br>
              <a:rPr lang="en-US" sz="4400" dirty="0"/>
            </a:br>
            <a:br>
              <a:rPr lang="en-US" sz="4400" dirty="0"/>
            </a:br>
            <a:br>
              <a:rPr lang="en-US" sz="4400" dirty="0"/>
            </a:br>
            <a:br>
              <a:rPr lang="en-US" sz="4400" dirty="0"/>
            </a:br>
            <a:br>
              <a:rPr lang="en-US" sz="4400" dirty="0"/>
            </a:br>
            <a:br>
              <a:rPr lang="en-US" sz="4400" dirty="0"/>
            </a:br>
            <a:br>
              <a:rPr lang="en-US" sz="4400" dirty="0"/>
            </a:br>
            <a:br>
              <a:rPr lang="en-US" sz="4400" dirty="0"/>
            </a:br>
            <a:br>
              <a:rPr lang="en-US" sz="4400" dirty="0"/>
            </a:br>
            <a:br>
              <a:rPr lang="en-US" sz="4400" dirty="0"/>
            </a:br>
            <a:br>
              <a:rPr lang="en-US" sz="4400" dirty="0"/>
            </a:br>
            <a:br>
              <a:rPr lang="en-US" sz="4400" dirty="0"/>
            </a:br>
            <a:br>
              <a:rPr lang="en-US" sz="4400" dirty="0"/>
            </a:br>
            <a:br>
              <a:rPr lang="en-US" sz="4400" dirty="0"/>
            </a:br>
            <a:br>
              <a:rPr lang="en-US" sz="4400" dirty="0"/>
            </a:br>
            <a:br>
              <a:rPr lang="en-US" b="1" u="sng" dirty="0"/>
            </a:br>
            <a:endParaRPr lang="en-US" b="1" u="sng" dirty="0"/>
          </a:p>
        </p:txBody>
      </p:sp>
      <p:sp>
        <p:nvSpPr>
          <p:cNvPr id="20" name="Text Placeholder 2">
            <a:extLst>
              <a:ext uri="{FF2B5EF4-FFF2-40B4-BE49-F238E27FC236}">
                <a16:creationId xmlns:a16="http://schemas.microsoft.com/office/drawing/2014/main" id="{670AE59E-B243-4FA1-AD0A-DD85110811D9}"/>
              </a:ext>
            </a:extLst>
          </p:cNvPr>
          <p:cNvSpPr>
            <a:spLocks noGrp="1"/>
          </p:cNvSpPr>
          <p:nvPr>
            <p:ph type="body" sz="quarter" idx="10"/>
          </p:nvPr>
        </p:nvSpPr>
        <p:spPr>
          <a:xfrm>
            <a:off x="767214" y="27659471"/>
            <a:ext cx="12214224" cy="1341437"/>
          </a:xfrm>
        </p:spPr>
        <p:txBody>
          <a:bodyPr/>
          <a:lstStyle/>
          <a:p>
            <a:r>
              <a:rPr lang="en-US" dirty="0">
                <a:solidFill>
                  <a:schemeClr val="tx2">
                    <a:lumMod val="75000"/>
                  </a:schemeClr>
                </a:solidFill>
              </a:rPr>
              <a:t>Aman Makkar</a:t>
            </a:r>
          </a:p>
        </p:txBody>
      </p:sp>
      <p:sp>
        <p:nvSpPr>
          <p:cNvPr id="21" name="Text Placeholder 4">
            <a:extLst>
              <a:ext uri="{FF2B5EF4-FFF2-40B4-BE49-F238E27FC236}">
                <a16:creationId xmlns:a16="http://schemas.microsoft.com/office/drawing/2014/main" id="{CCCDD855-F580-4E45-A1C0-9CBBB61E664F}"/>
              </a:ext>
            </a:extLst>
          </p:cNvPr>
          <p:cNvSpPr txBox="1">
            <a:spLocks/>
          </p:cNvSpPr>
          <p:nvPr/>
        </p:nvSpPr>
        <p:spPr>
          <a:xfrm>
            <a:off x="5157788" y="2627296"/>
            <a:ext cx="13995400" cy="2493692"/>
          </a:xfrm>
          <a:prstGeom prst="rect">
            <a:avLst/>
          </a:prstGeom>
        </p:spPr>
        <p:txBody>
          <a:bodyPr anchor="ctr"/>
          <a:lstStyle>
            <a:lvl1pPr marL="0" indent="0" algn="l" defTabSz="1604132" rtl="0" eaLnBrk="1" latinLnBrk="0" hangingPunct="1">
              <a:lnSpc>
                <a:spcPct val="90000"/>
              </a:lnSpc>
              <a:spcBef>
                <a:spcPts val="1754"/>
              </a:spcBef>
              <a:buFont typeface="Arial"/>
              <a:buNone/>
              <a:defRPr sz="6800" b="1" kern="1200" baseline="0">
                <a:solidFill>
                  <a:schemeClr val="tx1"/>
                </a:solidFill>
                <a:latin typeface="Arial" charset="0"/>
                <a:ea typeface="Arial" charset="0"/>
                <a:cs typeface="Arial" charset="0"/>
              </a:defRPr>
            </a:lvl1pPr>
            <a:lvl2pPr marL="1203099" indent="-401033" algn="l" defTabSz="1604132" rtl="0" eaLnBrk="1" latinLnBrk="0" hangingPunct="1">
              <a:lnSpc>
                <a:spcPct val="90000"/>
              </a:lnSpc>
              <a:spcBef>
                <a:spcPts val="877"/>
              </a:spcBef>
              <a:buFont typeface="Arial"/>
              <a:buChar char="•"/>
              <a:defRPr sz="4210" kern="1200">
                <a:solidFill>
                  <a:schemeClr val="tx1"/>
                </a:solidFill>
                <a:latin typeface="+mn-lt"/>
                <a:ea typeface="+mn-ea"/>
                <a:cs typeface="+mn-cs"/>
              </a:defRPr>
            </a:lvl2pPr>
            <a:lvl3pPr marL="2005165" indent="-401033" algn="l" defTabSz="1604132" rtl="0" eaLnBrk="1" latinLnBrk="0" hangingPunct="1">
              <a:lnSpc>
                <a:spcPct val="90000"/>
              </a:lnSpc>
              <a:spcBef>
                <a:spcPts val="877"/>
              </a:spcBef>
              <a:buFont typeface="Arial"/>
              <a:buChar char="•"/>
              <a:defRPr sz="3509" kern="1200">
                <a:solidFill>
                  <a:schemeClr val="tx1"/>
                </a:solidFill>
                <a:latin typeface="+mn-lt"/>
                <a:ea typeface="+mn-ea"/>
                <a:cs typeface="+mn-cs"/>
              </a:defRPr>
            </a:lvl3pPr>
            <a:lvl4pPr marL="2807231" indent="-401033" algn="l" defTabSz="1604132" rtl="0" eaLnBrk="1" latinLnBrk="0" hangingPunct="1">
              <a:lnSpc>
                <a:spcPct val="90000"/>
              </a:lnSpc>
              <a:spcBef>
                <a:spcPts val="877"/>
              </a:spcBef>
              <a:buFont typeface="Arial"/>
              <a:buChar char="•"/>
              <a:defRPr sz="3158" kern="1200">
                <a:solidFill>
                  <a:schemeClr val="tx1"/>
                </a:solidFill>
                <a:latin typeface="+mn-lt"/>
                <a:ea typeface="+mn-ea"/>
                <a:cs typeface="+mn-cs"/>
              </a:defRPr>
            </a:lvl4pPr>
            <a:lvl5pPr marL="3609297" indent="-401033" algn="l" defTabSz="1604132" rtl="0" eaLnBrk="1" latinLnBrk="0" hangingPunct="1">
              <a:lnSpc>
                <a:spcPct val="90000"/>
              </a:lnSpc>
              <a:spcBef>
                <a:spcPts val="877"/>
              </a:spcBef>
              <a:buFont typeface="Arial"/>
              <a:buChar char="•"/>
              <a:defRPr sz="3158" kern="1200">
                <a:solidFill>
                  <a:schemeClr val="tx1"/>
                </a:solidFill>
                <a:latin typeface="+mn-lt"/>
                <a:ea typeface="+mn-ea"/>
                <a:cs typeface="+mn-cs"/>
              </a:defRPr>
            </a:lvl5pPr>
            <a:lvl6pPr marL="4411363" indent="-401033" algn="l" defTabSz="1604132" rtl="0" eaLnBrk="1" latinLnBrk="0" hangingPunct="1">
              <a:lnSpc>
                <a:spcPct val="90000"/>
              </a:lnSpc>
              <a:spcBef>
                <a:spcPts val="877"/>
              </a:spcBef>
              <a:buFont typeface="Arial"/>
              <a:buChar char="•"/>
              <a:defRPr sz="3158" kern="1200">
                <a:solidFill>
                  <a:schemeClr val="tx1"/>
                </a:solidFill>
                <a:latin typeface="+mn-lt"/>
                <a:ea typeface="+mn-ea"/>
                <a:cs typeface="+mn-cs"/>
              </a:defRPr>
            </a:lvl6pPr>
            <a:lvl7pPr marL="5213429" indent="-401033" algn="l" defTabSz="1604132" rtl="0" eaLnBrk="1" latinLnBrk="0" hangingPunct="1">
              <a:lnSpc>
                <a:spcPct val="90000"/>
              </a:lnSpc>
              <a:spcBef>
                <a:spcPts val="877"/>
              </a:spcBef>
              <a:buFont typeface="Arial"/>
              <a:buChar char="•"/>
              <a:defRPr sz="3158" kern="1200">
                <a:solidFill>
                  <a:schemeClr val="tx1"/>
                </a:solidFill>
                <a:latin typeface="+mn-lt"/>
                <a:ea typeface="+mn-ea"/>
                <a:cs typeface="+mn-cs"/>
              </a:defRPr>
            </a:lvl7pPr>
            <a:lvl8pPr marL="6015495" indent="-401033" algn="l" defTabSz="1604132" rtl="0" eaLnBrk="1" latinLnBrk="0" hangingPunct="1">
              <a:lnSpc>
                <a:spcPct val="90000"/>
              </a:lnSpc>
              <a:spcBef>
                <a:spcPts val="877"/>
              </a:spcBef>
              <a:buFont typeface="Arial"/>
              <a:buChar char="•"/>
              <a:defRPr sz="3158" kern="1200">
                <a:solidFill>
                  <a:schemeClr val="tx1"/>
                </a:solidFill>
                <a:latin typeface="+mn-lt"/>
                <a:ea typeface="+mn-ea"/>
                <a:cs typeface="+mn-cs"/>
              </a:defRPr>
            </a:lvl8pPr>
            <a:lvl9pPr marL="6817561" indent="-401033" algn="l" defTabSz="1604132" rtl="0" eaLnBrk="1" latinLnBrk="0" hangingPunct="1">
              <a:lnSpc>
                <a:spcPct val="90000"/>
              </a:lnSpc>
              <a:spcBef>
                <a:spcPts val="877"/>
              </a:spcBef>
              <a:buFont typeface="Arial"/>
              <a:buChar char="•"/>
              <a:defRPr sz="3158" kern="1200">
                <a:solidFill>
                  <a:schemeClr val="tx1"/>
                </a:solidFill>
                <a:latin typeface="+mn-lt"/>
                <a:ea typeface="+mn-ea"/>
                <a:cs typeface="+mn-cs"/>
              </a:defRPr>
            </a:lvl9pPr>
          </a:lstStyle>
          <a:p>
            <a:pPr algn="ctr"/>
            <a:r>
              <a:rPr lang="en-US" dirty="0"/>
              <a:t>CAD Convertor</a:t>
            </a:r>
          </a:p>
        </p:txBody>
      </p:sp>
      <p:sp>
        <p:nvSpPr>
          <p:cNvPr id="22" name="Text Placeholder 5">
            <a:extLst>
              <a:ext uri="{FF2B5EF4-FFF2-40B4-BE49-F238E27FC236}">
                <a16:creationId xmlns:a16="http://schemas.microsoft.com/office/drawing/2014/main" id="{AB35E172-15EE-4B4E-945B-8B1464743CEF}"/>
              </a:ext>
            </a:extLst>
          </p:cNvPr>
          <p:cNvSpPr txBox="1">
            <a:spLocks/>
          </p:cNvSpPr>
          <p:nvPr/>
        </p:nvSpPr>
        <p:spPr>
          <a:xfrm>
            <a:off x="726849" y="28450278"/>
            <a:ext cx="12214224" cy="1341437"/>
          </a:xfrm>
          <a:prstGeom prst="rect">
            <a:avLst/>
          </a:prstGeom>
        </p:spPr>
        <p:txBody>
          <a:bodyPr/>
          <a:lstStyle>
            <a:lvl1pPr marL="0" indent="0" algn="l" defTabSz="1604132" rtl="0" eaLnBrk="1" latinLnBrk="0" hangingPunct="1">
              <a:lnSpc>
                <a:spcPct val="90000"/>
              </a:lnSpc>
              <a:spcBef>
                <a:spcPts val="1754"/>
              </a:spcBef>
              <a:buFont typeface="Arial"/>
              <a:buNone/>
              <a:defRPr sz="3600" kern="1200" baseline="0">
                <a:solidFill>
                  <a:srgbClr val="0C406D"/>
                </a:solidFill>
                <a:latin typeface="Arial" charset="0"/>
                <a:ea typeface="Arial" charset="0"/>
                <a:cs typeface="Arial" charset="0"/>
              </a:defRPr>
            </a:lvl1pPr>
            <a:lvl2pPr marL="802066" indent="0" algn="l" defTabSz="1604132" rtl="0" eaLnBrk="1" latinLnBrk="0" hangingPunct="1">
              <a:lnSpc>
                <a:spcPct val="90000"/>
              </a:lnSpc>
              <a:spcBef>
                <a:spcPts val="877"/>
              </a:spcBef>
              <a:buFont typeface="Arial"/>
              <a:buNone/>
              <a:defRPr sz="4210" kern="1200">
                <a:solidFill>
                  <a:srgbClr val="0C406D"/>
                </a:solidFill>
                <a:latin typeface="Arial" charset="0"/>
                <a:ea typeface="Arial" charset="0"/>
                <a:cs typeface="Arial" charset="0"/>
              </a:defRPr>
            </a:lvl2pPr>
            <a:lvl3pPr marL="1604132" indent="0" algn="l" defTabSz="1604132" rtl="0" eaLnBrk="1" latinLnBrk="0" hangingPunct="1">
              <a:lnSpc>
                <a:spcPct val="90000"/>
              </a:lnSpc>
              <a:spcBef>
                <a:spcPts val="877"/>
              </a:spcBef>
              <a:buFont typeface="Arial"/>
              <a:buNone/>
              <a:defRPr sz="3509" kern="1200">
                <a:solidFill>
                  <a:srgbClr val="0C406D"/>
                </a:solidFill>
                <a:latin typeface="Arial" charset="0"/>
                <a:ea typeface="Arial" charset="0"/>
                <a:cs typeface="Arial" charset="0"/>
              </a:defRPr>
            </a:lvl3pPr>
            <a:lvl4pPr marL="2406198" indent="0" algn="l" defTabSz="1604132" rtl="0" eaLnBrk="1" latinLnBrk="0" hangingPunct="1">
              <a:lnSpc>
                <a:spcPct val="90000"/>
              </a:lnSpc>
              <a:spcBef>
                <a:spcPts val="877"/>
              </a:spcBef>
              <a:buFont typeface="Arial"/>
              <a:buNone/>
              <a:defRPr sz="3158" kern="1200">
                <a:solidFill>
                  <a:srgbClr val="0C406D"/>
                </a:solidFill>
                <a:latin typeface="Arial" charset="0"/>
                <a:ea typeface="Arial" charset="0"/>
                <a:cs typeface="Arial" charset="0"/>
              </a:defRPr>
            </a:lvl4pPr>
            <a:lvl5pPr marL="3609297" indent="-401033" algn="l" defTabSz="1604132" rtl="0" eaLnBrk="1" latinLnBrk="0" hangingPunct="1">
              <a:lnSpc>
                <a:spcPct val="90000"/>
              </a:lnSpc>
              <a:spcBef>
                <a:spcPts val="877"/>
              </a:spcBef>
              <a:buFont typeface="Arial"/>
              <a:buChar char="•"/>
              <a:defRPr sz="3158" kern="1200">
                <a:solidFill>
                  <a:srgbClr val="0C406D"/>
                </a:solidFill>
                <a:latin typeface="+mn-lt"/>
                <a:ea typeface="+mn-ea"/>
                <a:cs typeface="+mn-cs"/>
              </a:defRPr>
            </a:lvl5pPr>
            <a:lvl6pPr marL="4411363" indent="-401033" algn="l" defTabSz="1604132" rtl="0" eaLnBrk="1" latinLnBrk="0" hangingPunct="1">
              <a:lnSpc>
                <a:spcPct val="90000"/>
              </a:lnSpc>
              <a:spcBef>
                <a:spcPts val="877"/>
              </a:spcBef>
              <a:buFont typeface="Arial"/>
              <a:buChar char="•"/>
              <a:defRPr sz="3158" kern="1200">
                <a:solidFill>
                  <a:schemeClr val="tx1"/>
                </a:solidFill>
                <a:latin typeface="+mn-lt"/>
                <a:ea typeface="+mn-ea"/>
                <a:cs typeface="+mn-cs"/>
              </a:defRPr>
            </a:lvl6pPr>
            <a:lvl7pPr marL="5213429" indent="-401033" algn="l" defTabSz="1604132" rtl="0" eaLnBrk="1" latinLnBrk="0" hangingPunct="1">
              <a:lnSpc>
                <a:spcPct val="90000"/>
              </a:lnSpc>
              <a:spcBef>
                <a:spcPts val="877"/>
              </a:spcBef>
              <a:buFont typeface="Arial"/>
              <a:buChar char="•"/>
              <a:defRPr sz="3158" kern="1200">
                <a:solidFill>
                  <a:schemeClr val="tx1"/>
                </a:solidFill>
                <a:latin typeface="+mn-lt"/>
                <a:ea typeface="+mn-ea"/>
                <a:cs typeface="+mn-cs"/>
              </a:defRPr>
            </a:lvl7pPr>
            <a:lvl8pPr marL="6015495" indent="-401033" algn="l" defTabSz="1604132" rtl="0" eaLnBrk="1" latinLnBrk="0" hangingPunct="1">
              <a:lnSpc>
                <a:spcPct val="90000"/>
              </a:lnSpc>
              <a:spcBef>
                <a:spcPts val="877"/>
              </a:spcBef>
              <a:buFont typeface="Arial"/>
              <a:buChar char="•"/>
              <a:defRPr sz="3158" kern="1200">
                <a:solidFill>
                  <a:schemeClr val="tx1"/>
                </a:solidFill>
                <a:latin typeface="+mn-lt"/>
                <a:ea typeface="+mn-ea"/>
                <a:cs typeface="+mn-cs"/>
              </a:defRPr>
            </a:lvl8pPr>
            <a:lvl9pPr marL="6817561" indent="-401033" algn="l" defTabSz="1604132" rtl="0" eaLnBrk="1" latinLnBrk="0" hangingPunct="1">
              <a:lnSpc>
                <a:spcPct val="90000"/>
              </a:lnSpc>
              <a:spcBef>
                <a:spcPts val="877"/>
              </a:spcBef>
              <a:buFont typeface="Arial"/>
              <a:buChar char="•"/>
              <a:defRPr sz="3158" kern="1200">
                <a:solidFill>
                  <a:schemeClr val="tx1"/>
                </a:solidFill>
                <a:latin typeface="+mn-lt"/>
                <a:ea typeface="+mn-ea"/>
                <a:cs typeface="+mn-cs"/>
              </a:defRPr>
            </a:lvl9pPr>
          </a:lstStyle>
          <a:p>
            <a:r>
              <a:rPr lang="en-US" dirty="0">
                <a:solidFill>
                  <a:schemeClr val="tx2">
                    <a:lumMod val="75000"/>
                  </a:schemeClr>
                </a:solidFill>
              </a:rPr>
              <a:t>Professor Karl Jenkins</a:t>
            </a:r>
          </a:p>
        </p:txBody>
      </p:sp>
      <p:sp>
        <p:nvSpPr>
          <p:cNvPr id="23" name="Title 1">
            <a:extLst>
              <a:ext uri="{FF2B5EF4-FFF2-40B4-BE49-F238E27FC236}">
                <a16:creationId xmlns:a16="http://schemas.microsoft.com/office/drawing/2014/main" id="{CC64090C-4815-42B9-A5A6-4E60C38F6B31}"/>
              </a:ext>
            </a:extLst>
          </p:cNvPr>
          <p:cNvSpPr txBox="1">
            <a:spLocks/>
          </p:cNvSpPr>
          <p:nvPr/>
        </p:nvSpPr>
        <p:spPr>
          <a:xfrm>
            <a:off x="11233287" y="5466887"/>
            <a:ext cx="10054233" cy="22860463"/>
          </a:xfrm>
          <a:prstGeom prst="rect">
            <a:avLst/>
          </a:prstGeom>
        </p:spPr>
        <p:txBody>
          <a:bodyPr anchor="t"/>
          <a:lstStyle>
            <a:lvl1pPr algn="ctr" defTabSz="1604132" rtl="0" eaLnBrk="1" latinLnBrk="0" hangingPunct="1">
              <a:lnSpc>
                <a:spcPct val="90000"/>
              </a:lnSpc>
              <a:spcBef>
                <a:spcPct val="0"/>
              </a:spcBef>
              <a:buNone/>
              <a:defRPr sz="6000" kern="1200" baseline="0">
                <a:solidFill>
                  <a:schemeClr val="tx1"/>
                </a:solidFill>
                <a:latin typeface="Arial" charset="0"/>
                <a:ea typeface="Arial" charset="0"/>
                <a:cs typeface="Arial" charset="0"/>
              </a:defRPr>
            </a:lvl1pPr>
          </a:lstStyle>
          <a:p>
            <a:r>
              <a:rPr lang="en-US" sz="4800" b="1" u="sng" cap="none" dirty="0" err="1"/>
              <a:t>FreeCAD</a:t>
            </a:r>
            <a:endParaRPr lang="en-US" sz="4800" b="1" u="sng" cap="none" dirty="0"/>
          </a:p>
          <a:p>
            <a:endParaRPr lang="en-US" sz="8800" dirty="0"/>
          </a:p>
          <a:p>
            <a:endParaRPr lang="en-US" sz="8800" dirty="0"/>
          </a:p>
          <a:p>
            <a:endParaRPr lang="en-US" sz="1600" dirty="0"/>
          </a:p>
          <a:p>
            <a:br>
              <a:rPr lang="en-US" sz="1600" dirty="0"/>
            </a:br>
            <a:endParaRPr lang="en-US" sz="1600" dirty="0"/>
          </a:p>
          <a:p>
            <a:endParaRPr lang="en-US" sz="1600" dirty="0"/>
          </a:p>
          <a:p>
            <a:endParaRPr lang="en-US" sz="1600" dirty="0"/>
          </a:p>
          <a:p>
            <a:endParaRPr lang="en-US" sz="1600" dirty="0"/>
          </a:p>
          <a:p>
            <a:endParaRPr lang="en-US" sz="1600" dirty="0"/>
          </a:p>
          <a:p>
            <a:r>
              <a:rPr lang="en-US" sz="1600" dirty="0"/>
              <a:t>Figure 3: </a:t>
            </a:r>
            <a:r>
              <a:rPr lang="en-US" sz="1600" dirty="0" err="1"/>
              <a:t>FreeCAD</a:t>
            </a:r>
            <a:r>
              <a:rPr lang="en-US" sz="1600" dirty="0"/>
              <a:t> software architecture (FEM Module - </a:t>
            </a:r>
            <a:r>
              <a:rPr lang="en-US" sz="1600" dirty="0" err="1"/>
              <a:t>FreeCAD</a:t>
            </a:r>
            <a:r>
              <a:rPr lang="en-US" sz="1600" dirty="0"/>
              <a:t> Documentation, n.d.)</a:t>
            </a:r>
            <a:endParaRPr lang="en-US" sz="1800" dirty="0"/>
          </a:p>
          <a:p>
            <a:endParaRPr lang="en-US" sz="1800" cap="none" dirty="0"/>
          </a:p>
          <a:p>
            <a:r>
              <a:rPr lang="en-US" sz="1800" cap="none" dirty="0" err="1"/>
              <a:t>Freecad</a:t>
            </a:r>
            <a:r>
              <a:rPr lang="en-US" sz="1800" cap="none" dirty="0"/>
              <a:t> is an open-source CAD software that is used across various industries, specifically in smaller and start-up companies that struggle to pay the subscriptions costs of a commercial CAD software. Figure 1 above shows </a:t>
            </a:r>
            <a:r>
              <a:rPr lang="en-US" sz="1800" cap="none" dirty="0" err="1"/>
              <a:t>FreeCAD</a:t>
            </a:r>
            <a:r>
              <a:rPr lang="en-US" sz="1800" cap="none" dirty="0"/>
              <a:t> architecture and there various modules that are available such as the Part module, that is used to create simple shapes such as cubes and cylinders. The </a:t>
            </a:r>
            <a:r>
              <a:rPr lang="en-US" sz="1800" cap="none" dirty="0" err="1"/>
              <a:t>OpenScad</a:t>
            </a:r>
            <a:r>
              <a:rPr lang="en-US" sz="1800" cap="none" dirty="0"/>
              <a:t> module that imports the </a:t>
            </a:r>
            <a:r>
              <a:rPr lang="en-US" sz="1800" cap="none" dirty="0" err="1"/>
              <a:t>OpenCascade</a:t>
            </a:r>
            <a:r>
              <a:rPr lang="en-US" sz="1800" cap="none" dirty="0"/>
              <a:t> library and uses its functions, </a:t>
            </a:r>
            <a:r>
              <a:rPr lang="en-US" sz="1800" cap="none" dirty="0" err="1"/>
              <a:t>PartDesign</a:t>
            </a:r>
            <a:r>
              <a:rPr lang="en-US" sz="1800" cap="none" dirty="0"/>
              <a:t> module that is used to create more complex 2D sketches, Draft module that is used to draw and modify 2D objects, the Drawing module that is used to save 3D shapes as various other formats, Assembly module that is used to assemble parts and the Mesh module used to convert parts into triangle meshes.</a:t>
            </a:r>
          </a:p>
          <a:p>
            <a:endParaRPr lang="en-US" sz="1600" dirty="0"/>
          </a:p>
          <a:p>
            <a:r>
              <a:rPr lang="en-US" sz="4800" b="1" u="sng" dirty="0"/>
              <a:t>Methodology</a:t>
            </a:r>
          </a:p>
          <a:p>
            <a:endParaRPr lang="en-US" sz="1600" dirty="0"/>
          </a:p>
          <a:p>
            <a:r>
              <a:rPr lang="en-US" sz="1600" dirty="0"/>
              <a:t>In order to write the CAD convertor software, </a:t>
            </a:r>
            <a:r>
              <a:rPr lang="en-US" sz="1600" dirty="0" err="1"/>
              <a:t>FreeCAD</a:t>
            </a:r>
            <a:r>
              <a:rPr lang="en-US" sz="1600" dirty="0"/>
              <a:t> modules have been used. </a:t>
            </a:r>
            <a:r>
              <a:rPr lang="en-US" sz="1600" dirty="0" err="1"/>
              <a:t>FreeCAD</a:t>
            </a:r>
            <a:r>
              <a:rPr lang="en-US" sz="1600" dirty="0"/>
              <a:t> provides user the capability to be able to use Python macros, these can be used directly in the </a:t>
            </a:r>
            <a:r>
              <a:rPr lang="en-US" sz="1600" dirty="0" err="1"/>
              <a:t>FreeCAD</a:t>
            </a:r>
            <a:r>
              <a:rPr lang="en-US" sz="1600" dirty="0"/>
              <a:t> GUI or as a separate Python script that provides the path to the </a:t>
            </a:r>
            <a:r>
              <a:rPr lang="en-US" sz="1600" dirty="0" err="1"/>
              <a:t>FreeCAD</a:t>
            </a:r>
            <a:r>
              <a:rPr lang="en-US" sz="1600" dirty="0"/>
              <a:t> DLL files. The CAD convertor software has been designed to make it portable and the object orientated principles have been used to make the program portable, and although it designed to run in conjunction with the DWT, it can be used with other programs as well. The program has one class that has four modules.</a:t>
            </a:r>
          </a:p>
          <a:p>
            <a:pPr marL="342900" indent="-342900">
              <a:buAutoNum type="arabicParenR"/>
            </a:pPr>
            <a:r>
              <a:rPr lang="en-US" sz="1600" dirty="0"/>
              <a:t>The __</a:t>
            </a:r>
            <a:r>
              <a:rPr lang="en-US" sz="1600" dirty="0" err="1"/>
              <a:t>init</a:t>
            </a:r>
            <a:r>
              <a:rPr lang="en-US" sz="1600" dirty="0"/>
              <a:t>__ method is a requirement for all Python classes and in this software it is used to ask the user for the input and output file information, and it also calls a help screen method written for the purposes of this program. </a:t>
            </a:r>
          </a:p>
          <a:p>
            <a:pPr marL="342900" indent="-342900">
              <a:buAutoNum type="arabicParenR"/>
            </a:pPr>
            <a:r>
              <a:rPr lang="en-US" sz="1600" dirty="0"/>
              <a:t> The second method is the convertor method, where the bulk of the work to convert CAD files is carried out. It ensures that the user enters at least 3 arguments, including the name of the Python file, an input file name with its format and an output file name with the required format and if incorrect information is provided it calls the </a:t>
            </a:r>
            <a:r>
              <a:rPr lang="en-US" sz="1600" dirty="0" err="1"/>
              <a:t>publish_help_screen</a:t>
            </a:r>
            <a:r>
              <a:rPr lang="en-US" sz="1600" dirty="0"/>
              <a:t> method. The method calls the Mesh and Part function from </a:t>
            </a:r>
            <a:r>
              <a:rPr lang="en-US" sz="1600" dirty="0" err="1"/>
              <a:t>FreeCAD</a:t>
            </a:r>
            <a:r>
              <a:rPr lang="en-US" sz="1600" dirty="0"/>
              <a:t>, the Mesh function is used to convert Part models into Mesh formats. The </a:t>
            </a:r>
            <a:r>
              <a:rPr lang="en-US" sz="1600" dirty="0" err="1"/>
              <a:t>part_convertor</a:t>
            </a:r>
            <a:r>
              <a:rPr lang="en-US" sz="1600" dirty="0"/>
              <a:t> (discussed later) method is called to convert part models to part formats. The method also measures the amount of time required to convert the files. </a:t>
            </a:r>
          </a:p>
          <a:p>
            <a:pPr marL="342900" indent="-342900">
              <a:buAutoNum type="arabicParenR"/>
            </a:pPr>
            <a:r>
              <a:rPr lang="en-US" sz="1600" dirty="0"/>
              <a:t> The third method is the </a:t>
            </a:r>
            <a:r>
              <a:rPr lang="en-US" sz="1600" dirty="0" err="1"/>
              <a:t>part_convertor</a:t>
            </a:r>
            <a:r>
              <a:rPr lang="en-US" sz="1600" dirty="0"/>
              <a:t> method, this is where part conversion takes place. </a:t>
            </a:r>
            <a:r>
              <a:rPr lang="en-US" sz="1600" dirty="0" err="1"/>
              <a:t>FreeCAD’s</a:t>
            </a:r>
            <a:r>
              <a:rPr lang="en-US" sz="1600" dirty="0"/>
              <a:t> part module is made use of here, it has “export” methods within the module. For example, to convert a model to step format, the call would be </a:t>
            </a:r>
            <a:r>
              <a:rPr lang="en-US" sz="1600" dirty="0" err="1"/>
              <a:t>part.exportStep</a:t>
            </a:r>
            <a:r>
              <a:rPr lang="en-US" sz="1600" dirty="0"/>
              <a:t>(output file) and it can also convert other part formats into the step file format. </a:t>
            </a:r>
          </a:p>
          <a:p>
            <a:pPr marL="342900" indent="-342900">
              <a:buAutoNum type="arabicParenR"/>
            </a:pPr>
            <a:r>
              <a:rPr lang="en-US" sz="1600" dirty="0"/>
              <a:t> The fourth method is the </a:t>
            </a:r>
            <a:r>
              <a:rPr lang="en-US" sz="1600" dirty="0" err="1"/>
              <a:t>publish_help_screen</a:t>
            </a:r>
            <a:r>
              <a:rPr lang="en-US" sz="1600" dirty="0"/>
              <a:t> method, it is a simple method that is only used when the user enters incorrect information in the command prompt. It provides a breakdown of how the software is to be used, helping the user, and providing a better user experience. </a:t>
            </a:r>
            <a:endParaRPr lang="en-US" sz="4400" dirty="0"/>
          </a:p>
          <a:p>
            <a:r>
              <a:rPr lang="en-US" sz="4800" b="1" u="sng" dirty="0"/>
              <a:t>Discussion and Results</a:t>
            </a:r>
          </a:p>
          <a:p>
            <a:endParaRPr lang="en-US" sz="1600" dirty="0"/>
          </a:p>
          <a:p>
            <a:r>
              <a:rPr lang="en-US" sz="1600" dirty="0"/>
              <a:t>To ensure that all the functionalities of the CAD convertor are met and that it provides expected results, various tests have been carried out. This included performance testing, integration testing, acceptance testing and input/output testing. Furthermore, testing included converting CAD part files to other part files, converting part files to mesh files and converting mesh files to part files. </a:t>
            </a:r>
          </a:p>
          <a:p>
            <a:r>
              <a:rPr lang="en-US" sz="1600" dirty="0"/>
              <a:t>Converting one part file to another part file was easily done with no issues, as the size of the part file increased so did the amount of time required to convert the file. </a:t>
            </a:r>
          </a:p>
          <a:p>
            <a:endParaRPr lang="en-US" sz="4400" dirty="0"/>
          </a:p>
          <a:p>
            <a:endParaRPr lang="en-US" sz="4400" dirty="0"/>
          </a:p>
          <a:p>
            <a:endParaRPr lang="en-US" sz="4400" dirty="0"/>
          </a:p>
          <a:p>
            <a:endParaRPr lang="en-US" sz="4400" dirty="0"/>
          </a:p>
          <a:p>
            <a:endParaRPr lang="en-US" sz="4400" dirty="0"/>
          </a:p>
          <a:p>
            <a:endParaRPr lang="en-US" sz="4400" dirty="0"/>
          </a:p>
          <a:p>
            <a:endParaRPr lang="en-US" sz="1600" dirty="0"/>
          </a:p>
          <a:p>
            <a:r>
              <a:rPr lang="en-US" sz="1600" dirty="0"/>
              <a:t>Converting part files to mesh was also relatively easy and straightforward, and similar to that of part to part conversion as the size of the file increase so did the amount of time required to convert the file. </a:t>
            </a:r>
          </a:p>
          <a:p>
            <a:r>
              <a:rPr lang="en-US" sz="1600" dirty="0"/>
              <a:t>Converting mesh to part file did not work as expected, only very small mesh files could be converted back to part files. However, it should be noted that it is in very rare cases that a mesh file needs to be converted into part files and it would not be needed for the DWT. </a:t>
            </a:r>
          </a:p>
          <a:p>
            <a:endParaRPr lang="en-US" sz="1600" b="1" u="sng" dirty="0"/>
          </a:p>
          <a:p>
            <a:r>
              <a:rPr lang="en-US" sz="4800" b="1" u="sng" dirty="0"/>
              <a:t>Conclusion</a:t>
            </a:r>
            <a:br>
              <a:rPr lang="en-US" sz="4400" dirty="0"/>
            </a:br>
            <a:r>
              <a:rPr lang="en-US" sz="1600" dirty="0"/>
              <a:t>To conclude, this thesis carried out a through research into reviewing open-source CAD software, as well as commercial CAD software and </a:t>
            </a:r>
            <a:r>
              <a:rPr lang="en-US" sz="1600" dirty="0" err="1"/>
              <a:t>OpenCascade</a:t>
            </a:r>
            <a:r>
              <a:rPr lang="en-US" sz="1600" dirty="0"/>
              <a:t> technology. Furthermore, a CAD convertor software have been written that can convert part files to other part files and mesh files. Python has been used to write a script that uses modules provided by the </a:t>
            </a:r>
            <a:r>
              <a:rPr lang="en-US" sz="1600" dirty="0" err="1"/>
              <a:t>FreeCAD</a:t>
            </a:r>
            <a:r>
              <a:rPr lang="en-US" sz="1600" dirty="0"/>
              <a:t> open-source CAD software and various tests have been carried out to ensure the software meets it requirements and limitations. </a:t>
            </a:r>
            <a:br>
              <a:rPr lang="en-US" b="1" u="sng" dirty="0"/>
            </a:br>
            <a:endParaRPr lang="en-US" b="1" u="sng" dirty="0"/>
          </a:p>
        </p:txBody>
      </p:sp>
      <p:pic>
        <p:nvPicPr>
          <p:cNvPr id="24" name="Picture 23">
            <a:extLst>
              <a:ext uri="{FF2B5EF4-FFF2-40B4-BE49-F238E27FC236}">
                <a16:creationId xmlns:a16="http://schemas.microsoft.com/office/drawing/2014/main" id="{C3FC0A34-3BB5-4F3B-9DA8-48CDFCFF0A94}"/>
              </a:ext>
            </a:extLst>
          </p:cNvPr>
          <p:cNvPicPr>
            <a:picLocks noChangeAspect="1"/>
          </p:cNvPicPr>
          <p:nvPr/>
        </p:nvPicPr>
        <p:blipFill>
          <a:blip r:embed="rId3"/>
          <a:stretch>
            <a:fillRect/>
          </a:stretch>
        </p:blipFill>
        <p:spPr>
          <a:xfrm>
            <a:off x="2566815" y="9857655"/>
            <a:ext cx="2389839" cy="1743607"/>
          </a:xfrm>
          <a:prstGeom prst="rect">
            <a:avLst/>
          </a:prstGeom>
        </p:spPr>
      </p:pic>
      <p:pic>
        <p:nvPicPr>
          <p:cNvPr id="25" name="Picture 24">
            <a:extLst>
              <a:ext uri="{FF2B5EF4-FFF2-40B4-BE49-F238E27FC236}">
                <a16:creationId xmlns:a16="http://schemas.microsoft.com/office/drawing/2014/main" id="{F90697BE-CD17-41BF-952E-02B3DC748A8D}"/>
              </a:ext>
            </a:extLst>
          </p:cNvPr>
          <p:cNvPicPr>
            <a:picLocks noChangeAspect="1"/>
          </p:cNvPicPr>
          <p:nvPr/>
        </p:nvPicPr>
        <p:blipFill>
          <a:blip r:embed="rId4"/>
          <a:stretch>
            <a:fillRect/>
          </a:stretch>
        </p:blipFill>
        <p:spPr>
          <a:xfrm>
            <a:off x="6590417" y="9869627"/>
            <a:ext cx="2420322" cy="1774090"/>
          </a:xfrm>
          <a:prstGeom prst="rect">
            <a:avLst/>
          </a:prstGeom>
        </p:spPr>
      </p:pic>
      <p:pic>
        <p:nvPicPr>
          <p:cNvPr id="26" name="Picture 25">
            <a:extLst>
              <a:ext uri="{FF2B5EF4-FFF2-40B4-BE49-F238E27FC236}">
                <a16:creationId xmlns:a16="http://schemas.microsoft.com/office/drawing/2014/main" id="{90DC66DE-8381-4229-8BDD-A4EF2F990F97}"/>
              </a:ext>
            </a:extLst>
          </p:cNvPr>
          <p:cNvPicPr>
            <a:picLocks noChangeAspect="1"/>
          </p:cNvPicPr>
          <p:nvPr/>
        </p:nvPicPr>
        <p:blipFill>
          <a:blip r:embed="rId5"/>
          <a:stretch>
            <a:fillRect/>
          </a:stretch>
        </p:blipFill>
        <p:spPr>
          <a:xfrm>
            <a:off x="3645286" y="14212976"/>
            <a:ext cx="5520657" cy="3640810"/>
          </a:xfrm>
          <a:prstGeom prst="rect">
            <a:avLst/>
          </a:prstGeom>
        </p:spPr>
      </p:pic>
      <p:pic>
        <p:nvPicPr>
          <p:cNvPr id="27" name="Picture 26">
            <a:extLst>
              <a:ext uri="{FF2B5EF4-FFF2-40B4-BE49-F238E27FC236}">
                <a16:creationId xmlns:a16="http://schemas.microsoft.com/office/drawing/2014/main" id="{ED44872D-057E-4B25-AD8F-81E03153866E}"/>
              </a:ext>
            </a:extLst>
          </p:cNvPr>
          <p:cNvPicPr>
            <a:picLocks noChangeAspect="1"/>
          </p:cNvPicPr>
          <p:nvPr/>
        </p:nvPicPr>
        <p:blipFill>
          <a:blip r:embed="rId6"/>
          <a:stretch>
            <a:fillRect/>
          </a:stretch>
        </p:blipFill>
        <p:spPr>
          <a:xfrm>
            <a:off x="12187868" y="6260534"/>
            <a:ext cx="8041321" cy="3621338"/>
          </a:xfrm>
          <a:prstGeom prst="rect">
            <a:avLst/>
          </a:prstGeom>
        </p:spPr>
      </p:pic>
      <p:pic>
        <p:nvPicPr>
          <p:cNvPr id="29" name="Picture 28">
            <a:extLst>
              <a:ext uri="{FF2B5EF4-FFF2-40B4-BE49-F238E27FC236}">
                <a16:creationId xmlns:a16="http://schemas.microsoft.com/office/drawing/2014/main" id="{AA276F7B-3C01-4115-9C9B-5A87CA48A9BF}"/>
              </a:ext>
            </a:extLst>
          </p:cNvPr>
          <p:cNvPicPr>
            <a:picLocks noChangeAspect="1"/>
          </p:cNvPicPr>
          <p:nvPr/>
        </p:nvPicPr>
        <p:blipFill>
          <a:blip r:embed="rId7"/>
          <a:stretch>
            <a:fillRect/>
          </a:stretch>
        </p:blipFill>
        <p:spPr>
          <a:xfrm>
            <a:off x="13609806" y="21271259"/>
            <a:ext cx="5499069" cy="3212870"/>
          </a:xfrm>
          <a:prstGeom prst="rect">
            <a:avLst/>
          </a:prstGeom>
        </p:spPr>
      </p:pic>
      <p:sp>
        <p:nvSpPr>
          <p:cNvPr id="30" name="TextBox 29">
            <a:extLst>
              <a:ext uri="{FF2B5EF4-FFF2-40B4-BE49-F238E27FC236}">
                <a16:creationId xmlns:a16="http://schemas.microsoft.com/office/drawing/2014/main" id="{4F786E99-2E21-4E07-A2BC-29AB1883658B}"/>
              </a:ext>
            </a:extLst>
          </p:cNvPr>
          <p:cNvSpPr txBox="1"/>
          <p:nvPr/>
        </p:nvSpPr>
        <p:spPr>
          <a:xfrm>
            <a:off x="14074554" y="24466992"/>
            <a:ext cx="10772774" cy="338554"/>
          </a:xfrm>
          <a:prstGeom prst="rect">
            <a:avLst/>
          </a:prstGeom>
          <a:noFill/>
        </p:spPr>
        <p:txBody>
          <a:bodyPr wrap="square">
            <a:spAutoFit/>
          </a:bodyPr>
          <a:lstStyle/>
          <a:p>
            <a:r>
              <a:rPr lang="en-GB" sz="1600" dirty="0"/>
              <a:t>Figure 4: Part to Part conversion comparison</a:t>
            </a:r>
          </a:p>
        </p:txBody>
      </p:sp>
    </p:spTree>
    <p:extLst>
      <p:ext uri="{BB962C8B-B14F-4D97-AF65-F5344CB8AC3E}">
        <p14:creationId xmlns:p14="http://schemas.microsoft.com/office/powerpoint/2010/main" val="19622690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2FEF57B1D3A3004BA1E55A77FC712826" ma:contentTypeVersion="3" ma:contentTypeDescription="Create a new document." ma:contentTypeScope="" ma:versionID="b84aa1f92a73f473af1de1cdf7772369">
  <xsd:schema xmlns:xsd="http://www.w3.org/2001/XMLSchema" xmlns:xs="http://www.w3.org/2001/XMLSchema" xmlns:p="http://schemas.microsoft.com/office/2006/metadata/properties" xmlns:ns1="http://schemas.microsoft.com/sharepoint/v3" targetNamespace="http://schemas.microsoft.com/office/2006/metadata/properties" ma:root="true" ma:fieldsID="394879c13eec4f84a453950744c852be"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 ma:hidden="true" ma:internalName="PublishingStartDate">
      <xsd:simpleType>
        <xsd:restriction base="dms:Unknown"/>
      </xsd:simpleType>
    </xsd:element>
    <xsd:element name="PublishingExpirationDate" ma:index="9" nillable="true" ma:displayName="Scheduling End Date" ma:description="" ma:hidden="tru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Props1.xml><?xml version="1.0" encoding="utf-8"?>
<ds:datastoreItem xmlns:ds="http://schemas.openxmlformats.org/officeDocument/2006/customXml" ds:itemID="{9A0ED808-A05E-4583-A94A-97B4403DAC72}">
  <ds:schemaRefs>
    <ds:schemaRef ds:uri="http://schemas.microsoft.com/sharepoint/v3/contenttype/forms"/>
  </ds:schemaRefs>
</ds:datastoreItem>
</file>

<file path=customXml/itemProps2.xml><?xml version="1.0" encoding="utf-8"?>
<ds:datastoreItem xmlns:ds="http://schemas.openxmlformats.org/officeDocument/2006/customXml" ds:itemID="{C1A95930-F748-461D-B405-FE86501F85E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3331B94-A6D5-4A62-92CD-F1FFBFD7B0C3}">
  <ds:schemaRefs>
    <ds:schemaRef ds:uri="http://schemas.microsoft.com/sharepoint/v3"/>
    <ds:schemaRef ds:uri="http://purl.org/dc/terms/"/>
    <ds:schemaRef ds:uri="http://purl.org/dc/elements/1.1/"/>
    <ds:schemaRef ds:uri="http://schemas.microsoft.com/office/2006/metadata/properties"/>
    <ds:schemaRef ds:uri="http://purl.org/dc/dcmitype/"/>
    <ds:schemaRef ds:uri="http://schemas.microsoft.com/office/2006/documentManagement/typ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704</TotalTime>
  <Words>1671</Words>
  <Application>Microsoft Office PowerPoint</Application>
  <PresentationFormat>Custom</PresentationFormat>
  <Paragraphs>41</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Introduction The reason for writing the CAD conversion software is to be able to provide a way of converting CAD part files that can then be uploaded onto the digital wind tunnel, before they be run through the simulation of Computational fluid dynamics. The CAD conversion is written using the Python programming language, and the written script uses the FreeCAD open-source software modules to be able to convert CAD files into other CAD files as well as mesh files. The reason for using Python is because FreeCAD provides the capability to be able to use Python macros where the whole CAD design can be completed using only a Python script.   CAD File Formats  There are various CAD file formats that are used within the industry including STL, STEP, IGES and DXF.   * The STL file format is mostly used for 3D printing and for CFD simulations. It is made of an array of linked triangles that recreate the surface geometry.            Figure 1: Raw STL file on the left and a repaired and cleaned file on the right (Neal et al., 2018)  Figure 2 above shows two STL files, the one on the left is the raw format of the file and the one on the right shows the same file once it has been repaired. The more triangles that are added to the mesh, the smoother it becomes, however it should be noted that this also increases the size of the file.   * The STEP file format is based on an international standard for 3D objects in CAD to be able to exchange data, i.e. ISO 10303. The STEP format is made up of all the parts of the model defined individually such as the points, curves and the surface of the model, and then positioned. Figure 2 below shows the STEP format architecture.                    Figure 2: The inner geometry of the data structure of a STEP file (Zhou, 2005)  * The IGES file format is like the STEP format, and it is controlled by the National Computer Graphics Association (NCGA). STEP format is the newer agreed standard 3D file format, however there various older CAD models that still exist in the IGES format and that is why it is supported by most CAD design software.   * The DXF file format is a proprietary format developed by Autodesk in 1982. It is a text-based format which makes it easier to be able to exchange data between CAD software programs that are part of the Autodesk family of software.   Pre-processing  To be able to carry out analysis on a solid model, it is necessary to carry out the pre-processing work on the model. There are various commercial and open-source software that can carry out this pre-processing work, and in some cases this process can be automated. Some of the open-source software that can be used for pre-processing are FreeCad, GMSH and Salome. The commercial software includes Ansys, SimLab, HyperMesh, SimScale and Simula Abaquas.   Pre-processing is one of the steps when carrying out design work. The process includes: CAD modelling, meshing the solid CAD model and post-processing.  1) CAD model – this can be an existing model with necessary changes required for the specific design or, new CAD model created. 2) Meshing – for the purposes of consistency, the most used mesh file format that is used across the industry is the STL file format. Therefore, the CAD model (usually in STEP, IGES or similar file format) is converted into the STL file format. Meshing uses triangular facets to represent the 3D geometry of a solid model, the more triangles would mean better approximation of the shape, however there is one disadvantage is that more triangles also mean bigger file size. Therefore, a compromise must be made between the size of the file and granularity of the CAD model.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Aman Makkar</cp:lastModifiedBy>
  <cp:revision>64</cp:revision>
  <dcterms:created xsi:type="dcterms:W3CDTF">2016-01-22T08:47:26Z</dcterms:created>
  <dcterms:modified xsi:type="dcterms:W3CDTF">2021-09-06T18:34:24Z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0x0101002FEF57B1D3A3004BA1E55A77FC712826</vt:lpwstr>
  </property>
</Properties>
</file>