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5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72" r:id="rId11"/>
    <p:sldId id="271" r:id="rId12"/>
    <p:sldId id="276" r:id="rId13"/>
    <p:sldId id="264" r:id="rId14"/>
    <p:sldId id="261" r:id="rId15"/>
    <p:sldId id="262" r:id="rId16"/>
    <p:sldId id="278" r:id="rId17"/>
    <p:sldId id="279" r:id="rId18"/>
    <p:sldId id="277" r:id="rId19"/>
    <p:sldId id="281" r:id="rId2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9EDD5-8A75-4ED5-8AA5-A743FF7602F4}" v="59" dt="2025-06-22T18:37:11.704"/>
    <p1510:client id="{0C48A770-695F-4E1A-B366-01A7353F393F}" v="128" dt="2025-06-22T18:30:13.603"/>
    <p1510:client id="{3C780589-06BC-FED6-69A9-C73E0C9E4B4D}" v="14" dt="2025-06-22T18:41:04.809"/>
    <p1510:client id="{3EEB42D8-316D-4EF2-A812-4ABD1952B651}" v="867" dt="2025-06-22T18:15:16.232"/>
    <p1510:client id="{BCBE6396-ADA5-22CD-548D-503226A46C12}" v="735" dt="2025-06-23T09:40:12.007"/>
    <p1510:client id="{E79B03FA-F644-2A0A-09A6-064C3B3D55E7}" v="3" dt="2025-06-23T09:42:06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Panchal" userId="6d6b2c504f54c7e1" providerId="Windows Live" clId="Web-{E79B03FA-F644-2A0A-09A6-064C3B3D55E7}"/>
    <pc:docChg chg="modSld">
      <pc:chgData name="Aman Panchal" userId="6d6b2c504f54c7e1" providerId="Windows Live" clId="Web-{E79B03FA-F644-2A0A-09A6-064C3B3D55E7}" dt="2025-06-23T09:42:04.348" v="1" actId="20577"/>
      <pc:docMkLst>
        <pc:docMk/>
      </pc:docMkLst>
      <pc:sldChg chg="modSp">
        <pc:chgData name="Aman Panchal" userId="6d6b2c504f54c7e1" providerId="Windows Live" clId="Web-{E79B03FA-F644-2A0A-09A6-064C3B3D55E7}" dt="2025-06-23T09:42:04.348" v="1" actId="20577"/>
        <pc:sldMkLst>
          <pc:docMk/>
          <pc:sldMk cId="1057885938" sldId="281"/>
        </pc:sldMkLst>
        <pc:spChg chg="mod">
          <ac:chgData name="Aman Panchal" userId="6d6b2c504f54c7e1" providerId="Windows Live" clId="Web-{E79B03FA-F644-2A0A-09A6-064C3B3D55E7}" dt="2025-06-23T09:42:04.348" v="1" actId="20577"/>
          <ac:spMkLst>
            <pc:docMk/>
            <pc:sldMk cId="1057885938" sldId="281"/>
            <ac:spMk id="2" creationId="{180B6315-A2B5-490F-546B-6E6A752C4CA1}"/>
          </ac:spMkLst>
        </pc:spChg>
      </pc:sldChg>
    </pc:docChg>
  </pc:docChgLst>
  <pc:docChgLst>
    <pc:chgData name="Aman Panchal" userId="6d6b2c504f54c7e1" providerId="Windows Live" clId="Web-{BCBE6396-ADA5-22CD-548D-503226A46C12}"/>
    <pc:docChg chg="addSld delSld modSld">
      <pc:chgData name="Aman Panchal" userId="6d6b2c504f54c7e1" providerId="Windows Live" clId="Web-{BCBE6396-ADA5-22CD-548D-503226A46C12}" dt="2025-06-23T09:40:12.007" v="734"/>
      <pc:docMkLst>
        <pc:docMk/>
      </pc:docMkLst>
      <pc:sldChg chg="addSp delSp modSp new mod setBg">
        <pc:chgData name="Aman Panchal" userId="6d6b2c504f54c7e1" providerId="Windows Live" clId="Web-{BCBE6396-ADA5-22CD-548D-503226A46C12}" dt="2025-06-23T04:21:20.988" v="30"/>
        <pc:sldMkLst>
          <pc:docMk/>
          <pc:sldMk cId="650055643" sldId="276"/>
        </pc:sldMkLst>
        <pc:spChg chg="mod">
          <ac:chgData name="Aman Panchal" userId="6d6b2c504f54c7e1" providerId="Windows Live" clId="Web-{BCBE6396-ADA5-22CD-548D-503226A46C12}" dt="2025-06-23T04:21:11.112" v="25"/>
          <ac:spMkLst>
            <pc:docMk/>
            <pc:sldMk cId="650055643" sldId="276"/>
            <ac:spMk id="2" creationId="{625D2A1E-12A2-EF23-BC7D-565B01C8D0B0}"/>
          </ac:spMkLst>
        </pc:spChg>
        <pc:spChg chg="add del mod">
          <ac:chgData name="Aman Panchal" userId="6d6b2c504f54c7e1" providerId="Windows Live" clId="Web-{BCBE6396-ADA5-22CD-548D-503226A46C12}" dt="2025-06-23T04:20:44.752" v="21"/>
          <ac:spMkLst>
            <pc:docMk/>
            <pc:sldMk cId="650055643" sldId="276"/>
            <ac:spMk id="3" creationId="{243227E3-9501-CABE-174E-4A68F7688EDB}"/>
          </ac:spMkLst>
        </pc:spChg>
        <pc:spChg chg="add del">
          <ac:chgData name="Aman Panchal" userId="6d6b2c504f54c7e1" providerId="Windows Live" clId="Web-{BCBE6396-ADA5-22CD-548D-503226A46C12}" dt="2025-06-23T04:21:11.097" v="24"/>
          <ac:spMkLst>
            <pc:docMk/>
            <pc:sldMk cId="650055643" sldId="276"/>
            <ac:spMk id="13" creationId="{BCED4D40-4B67-4331-AC48-79B82B4A47D8}"/>
          </ac:spMkLst>
        </pc:spChg>
        <pc:spChg chg="add del">
          <ac:chgData name="Aman Panchal" userId="6d6b2c504f54c7e1" providerId="Windows Live" clId="Web-{BCBE6396-ADA5-22CD-548D-503226A46C12}" dt="2025-06-23T04:21:11.097" v="24"/>
          <ac:spMkLst>
            <pc:docMk/>
            <pc:sldMk cId="650055643" sldId="276"/>
            <ac:spMk id="15" creationId="{670CEDEF-4F34-412E-84EE-329C1E936AF5}"/>
          </ac:spMkLst>
        </pc:spChg>
        <pc:spChg chg="add">
          <ac:chgData name="Aman Panchal" userId="6d6b2c504f54c7e1" providerId="Windows Live" clId="Web-{BCBE6396-ADA5-22CD-548D-503226A46C12}" dt="2025-06-23T04:21:11.112" v="25"/>
          <ac:spMkLst>
            <pc:docMk/>
            <pc:sldMk cId="650055643" sldId="276"/>
            <ac:spMk id="17" creationId="{6753252F-4873-4F63-801D-CC719279A7D5}"/>
          </ac:spMkLst>
        </pc:spChg>
        <pc:spChg chg="add">
          <ac:chgData name="Aman Panchal" userId="6d6b2c504f54c7e1" providerId="Windows Live" clId="Web-{BCBE6396-ADA5-22CD-548D-503226A46C12}" dt="2025-06-23T04:21:11.112" v="25"/>
          <ac:spMkLst>
            <pc:docMk/>
            <pc:sldMk cId="650055643" sldId="276"/>
            <ac:spMk id="18" creationId="{047C8CCB-F95D-4249-92DD-651249D3535A}"/>
          </ac:spMkLst>
        </pc:spChg>
        <pc:graphicFrameChg chg="add del mod ord modGraphic">
          <ac:chgData name="Aman Panchal" userId="6d6b2c504f54c7e1" providerId="Windows Live" clId="Web-{BCBE6396-ADA5-22CD-548D-503226A46C12}" dt="2025-06-23T04:20:34.783" v="19"/>
          <ac:graphicFrameMkLst>
            <pc:docMk/>
            <pc:sldMk cId="650055643" sldId="276"/>
            <ac:graphicFrameMk id="4" creationId="{F52FC18B-9C63-5A2B-60C1-44DD1620F93D}"/>
          </ac:graphicFrameMkLst>
        </pc:graphicFrameChg>
        <pc:graphicFrameChg chg="add del mod">
          <ac:chgData name="Aman Panchal" userId="6d6b2c504f54c7e1" providerId="Windows Live" clId="Web-{BCBE6396-ADA5-22CD-548D-503226A46C12}" dt="2025-06-23T04:20:34.736" v="18"/>
          <ac:graphicFrameMkLst>
            <pc:docMk/>
            <pc:sldMk cId="650055643" sldId="276"/>
            <ac:graphicFrameMk id="6" creationId="{A7604F4F-EBF7-DC1F-8EFA-3EBA8F67F1D3}"/>
          </ac:graphicFrameMkLst>
        </pc:graphicFrameChg>
        <pc:graphicFrameChg chg="add mod modGraphic">
          <ac:chgData name="Aman Panchal" userId="6d6b2c504f54c7e1" providerId="Windows Live" clId="Web-{BCBE6396-ADA5-22CD-548D-503226A46C12}" dt="2025-06-23T04:21:20.988" v="30"/>
          <ac:graphicFrameMkLst>
            <pc:docMk/>
            <pc:sldMk cId="650055643" sldId="276"/>
            <ac:graphicFrameMk id="8" creationId="{DF6E05B1-1AC7-8829-E9F3-F834E8C5AAA4}"/>
          </ac:graphicFrameMkLst>
        </pc:graphicFrameChg>
      </pc:sldChg>
      <pc:sldChg chg="addSp delSp modSp new mod setBg modClrScheme chgLayout">
        <pc:chgData name="Aman Panchal" userId="6d6b2c504f54c7e1" providerId="Windows Live" clId="Web-{BCBE6396-ADA5-22CD-548D-503226A46C12}" dt="2025-06-23T04:46:45.421" v="595" actId="20577"/>
        <pc:sldMkLst>
          <pc:docMk/>
          <pc:sldMk cId="1236205996" sldId="277"/>
        </pc:sldMkLst>
        <pc:spChg chg="add mod">
          <ac:chgData name="Aman Panchal" userId="6d6b2c504f54c7e1" providerId="Windows Live" clId="Web-{BCBE6396-ADA5-22CD-548D-503226A46C12}" dt="2025-06-23T04:42:48.445" v="560"/>
          <ac:spMkLst>
            <pc:docMk/>
            <pc:sldMk cId="1236205996" sldId="277"/>
            <ac:spMk id="2" creationId="{72D5E3DB-1795-ACDF-96B0-99B54E14955F}"/>
          </ac:spMkLst>
        </pc:spChg>
        <pc:spChg chg="add mod ord">
          <ac:chgData name="Aman Panchal" userId="6d6b2c504f54c7e1" providerId="Windows Live" clId="Web-{BCBE6396-ADA5-22CD-548D-503226A46C12}" dt="2025-06-23T04:46:45.421" v="595" actId="20577"/>
          <ac:spMkLst>
            <pc:docMk/>
            <pc:sldMk cId="1236205996" sldId="277"/>
            <ac:spMk id="3" creationId="{520AEFE3-DA42-960E-C98C-A76A86B5D263}"/>
          </ac:spMkLst>
        </pc:spChg>
        <pc:spChg chg="add del">
          <ac:chgData name="Aman Panchal" userId="6d6b2c504f54c7e1" providerId="Windows Live" clId="Web-{BCBE6396-ADA5-22CD-548D-503226A46C12}" dt="2025-06-23T04:42:48.445" v="560"/>
          <ac:spMkLst>
            <pc:docMk/>
            <pc:sldMk cId="1236205996" sldId="277"/>
            <ac:spMk id="8" creationId="{1B15ED52-F352-441B-82BF-E0EA34836D08}"/>
          </ac:spMkLst>
        </pc:spChg>
        <pc:spChg chg="add del">
          <ac:chgData name="Aman Panchal" userId="6d6b2c504f54c7e1" providerId="Windows Live" clId="Web-{BCBE6396-ADA5-22CD-548D-503226A46C12}" dt="2025-06-23T04:42:48.445" v="560"/>
          <ac:spMkLst>
            <pc:docMk/>
            <pc:sldMk cId="1236205996" sldId="277"/>
            <ac:spMk id="10" creationId="{3B2E3793-BFE6-45A2-9B7B-E18844431C99}"/>
          </ac:spMkLst>
        </pc:spChg>
        <pc:spChg chg="add del">
          <ac:chgData name="Aman Panchal" userId="6d6b2c504f54c7e1" providerId="Windows Live" clId="Web-{BCBE6396-ADA5-22CD-548D-503226A46C12}" dt="2025-06-23T04:42:48.445" v="560"/>
          <ac:spMkLst>
            <pc:docMk/>
            <pc:sldMk cId="1236205996" sldId="277"/>
            <ac:spMk id="12" creationId="{BC4C4868-CB8F-4AF9-9CDB-8108F2C19B67}"/>
          </ac:spMkLst>
        </pc:spChg>
        <pc:spChg chg="add del">
          <ac:chgData name="Aman Panchal" userId="6d6b2c504f54c7e1" providerId="Windows Live" clId="Web-{BCBE6396-ADA5-22CD-548D-503226A46C12}" dt="2025-06-23T04:42:48.445" v="560"/>
          <ac:spMkLst>
            <pc:docMk/>
            <pc:sldMk cId="1236205996" sldId="277"/>
            <ac:spMk id="14" creationId="{375E0459-6403-40CD-989D-56A4407CA12E}"/>
          </ac:spMkLst>
        </pc:spChg>
        <pc:spChg chg="add del">
          <ac:chgData name="Aman Panchal" userId="6d6b2c504f54c7e1" providerId="Windows Live" clId="Web-{BCBE6396-ADA5-22CD-548D-503226A46C12}" dt="2025-06-23T04:42:48.445" v="560"/>
          <ac:spMkLst>
            <pc:docMk/>
            <pc:sldMk cId="1236205996" sldId="277"/>
            <ac:spMk id="16" creationId="{53E5B1A8-3AC9-4BD1-9BBC-78CA94F2D1BA}"/>
          </ac:spMkLst>
        </pc:spChg>
        <pc:spChg chg="add">
          <ac:chgData name="Aman Panchal" userId="6d6b2c504f54c7e1" providerId="Windows Live" clId="Web-{BCBE6396-ADA5-22CD-548D-503226A46C12}" dt="2025-06-23T04:42:48.445" v="560"/>
          <ac:spMkLst>
            <pc:docMk/>
            <pc:sldMk cId="1236205996" sldId="277"/>
            <ac:spMk id="21" creationId="{637B2035-1FCB-439A-B421-095E136C7E07}"/>
          </ac:spMkLst>
        </pc:spChg>
        <pc:spChg chg="add">
          <ac:chgData name="Aman Panchal" userId="6d6b2c504f54c7e1" providerId="Windows Live" clId="Web-{BCBE6396-ADA5-22CD-548D-503226A46C12}" dt="2025-06-23T04:42:48.445" v="560"/>
          <ac:spMkLst>
            <pc:docMk/>
            <pc:sldMk cId="1236205996" sldId="277"/>
            <ac:spMk id="23" creationId="{676D6CDF-C512-4739-B158-55EE955EFA39}"/>
          </ac:spMkLst>
        </pc:spChg>
        <pc:picChg chg="add del mod">
          <ac:chgData name="Aman Panchal" userId="6d6b2c504f54c7e1" providerId="Windows Live" clId="Web-{BCBE6396-ADA5-22CD-548D-503226A46C12}" dt="2025-06-23T04:42:28.570" v="556"/>
          <ac:picMkLst>
            <pc:docMk/>
            <pc:sldMk cId="1236205996" sldId="277"/>
            <ac:picMk id="4" creationId="{7013D9EB-E3F7-4C55-160A-C3B12CC00C22}"/>
          </ac:picMkLst>
        </pc:picChg>
        <pc:picChg chg="add mod ord">
          <ac:chgData name="Aman Panchal" userId="6d6b2c504f54c7e1" providerId="Windows Live" clId="Web-{BCBE6396-ADA5-22CD-548D-503226A46C12}" dt="2025-06-23T04:42:48.445" v="560"/>
          <ac:picMkLst>
            <pc:docMk/>
            <pc:sldMk cId="1236205996" sldId="277"/>
            <ac:picMk id="5" creationId="{3EE74814-9DB9-F213-77B2-DDE35F67981E}"/>
          </ac:picMkLst>
        </pc:picChg>
      </pc:sldChg>
      <pc:sldChg chg="addSp delSp modSp new mod setBg modClrScheme chgLayout">
        <pc:chgData name="Aman Panchal" userId="6d6b2c504f54c7e1" providerId="Windows Live" clId="Web-{BCBE6396-ADA5-22CD-548D-503226A46C12}" dt="2025-06-23T05:57:44.462" v="686"/>
        <pc:sldMkLst>
          <pc:docMk/>
          <pc:sldMk cId="102901853" sldId="278"/>
        </pc:sldMkLst>
        <pc:spChg chg="add mod">
          <ac:chgData name="Aman Panchal" userId="6d6b2c504f54c7e1" providerId="Windows Live" clId="Web-{BCBE6396-ADA5-22CD-548D-503226A46C12}" dt="2025-06-23T05:57:44.462" v="686"/>
          <ac:spMkLst>
            <pc:docMk/>
            <pc:sldMk cId="102901853" sldId="278"/>
            <ac:spMk id="2" creationId="{DE7AF85B-260C-502B-184B-227E30BD8D71}"/>
          </ac:spMkLst>
        </pc:spChg>
        <pc:spChg chg="add del mod">
          <ac:chgData name="Aman Panchal" userId="6d6b2c504f54c7e1" providerId="Windows Live" clId="Web-{BCBE6396-ADA5-22CD-548D-503226A46C12}" dt="2025-06-23T05:57:44.462" v="686"/>
          <ac:spMkLst>
            <pc:docMk/>
            <pc:sldMk cId="102901853" sldId="278"/>
            <ac:spMk id="3" creationId="{D66DFF22-DB64-3A90-2DC3-6CE20B632E13}"/>
          </ac:spMkLst>
        </pc:spChg>
        <pc:spChg chg="add del">
          <ac:chgData name="Aman Panchal" userId="6d6b2c504f54c7e1" providerId="Windows Live" clId="Web-{BCBE6396-ADA5-22CD-548D-503226A46C12}" dt="2025-06-23T05:57:08.726" v="677"/>
          <ac:spMkLst>
            <pc:docMk/>
            <pc:sldMk cId="102901853" sldId="278"/>
            <ac:spMk id="9" creationId="{BACC6370-2D7E-4714-9D71-7542949D7D5D}"/>
          </ac:spMkLst>
        </pc:spChg>
        <pc:spChg chg="add del">
          <ac:chgData name="Aman Panchal" userId="6d6b2c504f54c7e1" providerId="Windows Live" clId="Web-{BCBE6396-ADA5-22CD-548D-503226A46C12}" dt="2025-06-23T05:57:08.726" v="677"/>
          <ac:spMkLst>
            <pc:docMk/>
            <pc:sldMk cId="102901853" sldId="278"/>
            <ac:spMk id="11" creationId="{F68B3F68-107C-434F-AA38-110D5EA91B85}"/>
          </ac:spMkLst>
        </pc:spChg>
        <pc:spChg chg="add del">
          <ac:chgData name="Aman Panchal" userId="6d6b2c504f54c7e1" providerId="Windows Live" clId="Web-{BCBE6396-ADA5-22CD-548D-503226A46C12}" dt="2025-06-23T05:57:08.726" v="677"/>
          <ac:spMkLst>
            <pc:docMk/>
            <pc:sldMk cId="102901853" sldId="278"/>
            <ac:spMk id="13" creationId="{AAD0DBB9-1A4B-4391-81D4-CB19F9AB918A}"/>
          </ac:spMkLst>
        </pc:spChg>
        <pc:spChg chg="add del">
          <ac:chgData name="Aman Panchal" userId="6d6b2c504f54c7e1" providerId="Windows Live" clId="Web-{BCBE6396-ADA5-22CD-548D-503226A46C12}" dt="2025-06-23T05:57:08.726" v="677"/>
          <ac:spMkLst>
            <pc:docMk/>
            <pc:sldMk cId="102901853" sldId="278"/>
            <ac:spMk id="15" creationId="{063BBA22-50EA-4C4D-BE05-F1CE4E63AA56}"/>
          </ac:spMkLst>
        </pc:spChg>
        <pc:spChg chg="add del">
          <ac:chgData name="Aman Panchal" userId="6d6b2c504f54c7e1" providerId="Windows Live" clId="Web-{BCBE6396-ADA5-22CD-548D-503226A46C12}" dt="2025-06-23T05:57:15.757" v="679"/>
          <ac:spMkLst>
            <pc:docMk/>
            <pc:sldMk cId="102901853" sldId="278"/>
            <ac:spMk id="17" creationId="{9F7D5CDA-D291-4307-BF55-1381FED29634}"/>
          </ac:spMkLst>
        </pc:spChg>
        <pc:spChg chg="add del">
          <ac:chgData name="Aman Panchal" userId="6d6b2c504f54c7e1" providerId="Windows Live" clId="Web-{BCBE6396-ADA5-22CD-548D-503226A46C12}" dt="2025-06-23T05:57:15.757" v="679"/>
          <ac:spMkLst>
            <pc:docMk/>
            <pc:sldMk cId="102901853" sldId="278"/>
            <ac:spMk id="19" creationId="{59B296B9-C5A5-4E4F-9B60-C907B5F1466C}"/>
          </ac:spMkLst>
        </pc:spChg>
        <pc:spChg chg="add del">
          <ac:chgData name="Aman Panchal" userId="6d6b2c504f54c7e1" providerId="Windows Live" clId="Web-{BCBE6396-ADA5-22CD-548D-503226A46C12}" dt="2025-06-23T05:57:15.757" v="679"/>
          <ac:spMkLst>
            <pc:docMk/>
            <pc:sldMk cId="102901853" sldId="278"/>
            <ac:spMk id="20" creationId="{D0300FD3-5AF1-6305-15FA-9078072672E2}"/>
          </ac:spMkLst>
        </pc:spChg>
        <pc:spChg chg="add del">
          <ac:chgData name="Aman Panchal" userId="6d6b2c504f54c7e1" providerId="Windows Live" clId="Web-{BCBE6396-ADA5-22CD-548D-503226A46C12}" dt="2025-06-23T05:57:15.757" v="679"/>
          <ac:spMkLst>
            <pc:docMk/>
            <pc:sldMk cId="102901853" sldId="278"/>
            <ac:spMk id="21" creationId="{D66DFF22-DB64-3A90-2DC3-6CE20B632E13}"/>
          </ac:spMkLst>
        </pc:spChg>
        <pc:spChg chg="add del">
          <ac:chgData name="Aman Panchal" userId="6d6b2c504f54c7e1" providerId="Windows Live" clId="Web-{BCBE6396-ADA5-22CD-548D-503226A46C12}" dt="2025-06-23T05:57:28.836" v="681"/>
          <ac:spMkLst>
            <pc:docMk/>
            <pc:sldMk cId="102901853" sldId="278"/>
            <ac:spMk id="23" creationId="{7517A47C-B2E5-4B79-8061-D74B1311AF6E}"/>
          </ac:spMkLst>
        </pc:spChg>
        <pc:spChg chg="add del">
          <ac:chgData name="Aman Panchal" userId="6d6b2c504f54c7e1" providerId="Windows Live" clId="Web-{BCBE6396-ADA5-22CD-548D-503226A46C12}" dt="2025-06-23T05:57:28.836" v="681"/>
          <ac:spMkLst>
            <pc:docMk/>
            <pc:sldMk cId="102901853" sldId="278"/>
            <ac:spMk id="24" creationId="{C505E780-2083-4CB5-A42A-5E0E2908ECC3}"/>
          </ac:spMkLst>
        </pc:spChg>
        <pc:spChg chg="add del">
          <ac:chgData name="Aman Panchal" userId="6d6b2c504f54c7e1" providerId="Windows Live" clId="Web-{BCBE6396-ADA5-22CD-548D-503226A46C12}" dt="2025-06-23T05:57:28.836" v="681"/>
          <ac:spMkLst>
            <pc:docMk/>
            <pc:sldMk cId="102901853" sldId="278"/>
            <ac:spMk id="25" creationId="{D2C0AE1C-0118-41AE-8A10-7CDCBF10E96F}"/>
          </ac:spMkLst>
        </pc:spChg>
        <pc:spChg chg="add del">
          <ac:chgData name="Aman Panchal" userId="6d6b2c504f54c7e1" providerId="Windows Live" clId="Web-{BCBE6396-ADA5-22CD-548D-503226A46C12}" dt="2025-06-23T05:57:28.836" v="681"/>
          <ac:spMkLst>
            <pc:docMk/>
            <pc:sldMk cId="102901853" sldId="278"/>
            <ac:spMk id="26" creationId="{463EEC44-1BA3-44ED-81FC-A644B04B2A44}"/>
          </ac:spMkLst>
        </pc:spChg>
        <pc:spChg chg="add del">
          <ac:chgData name="Aman Panchal" userId="6d6b2c504f54c7e1" providerId="Windows Live" clId="Web-{BCBE6396-ADA5-22CD-548D-503226A46C12}" dt="2025-06-23T05:57:35.789" v="683"/>
          <ac:spMkLst>
            <pc:docMk/>
            <pc:sldMk cId="102901853" sldId="278"/>
            <ac:spMk id="29" creationId="{9F7D5CDA-D291-4307-BF55-1381FED29634}"/>
          </ac:spMkLst>
        </pc:spChg>
        <pc:spChg chg="add del">
          <ac:chgData name="Aman Panchal" userId="6d6b2c504f54c7e1" providerId="Windows Live" clId="Web-{BCBE6396-ADA5-22CD-548D-503226A46C12}" dt="2025-06-23T05:57:35.789" v="683"/>
          <ac:spMkLst>
            <pc:docMk/>
            <pc:sldMk cId="102901853" sldId="278"/>
            <ac:spMk id="31" creationId="{59B296B9-C5A5-4E4F-9B60-C907B5F1466C}"/>
          </ac:spMkLst>
        </pc:spChg>
        <pc:spChg chg="add del">
          <ac:chgData name="Aman Panchal" userId="6d6b2c504f54c7e1" providerId="Windows Live" clId="Web-{BCBE6396-ADA5-22CD-548D-503226A46C12}" dt="2025-06-23T05:57:35.789" v="683"/>
          <ac:spMkLst>
            <pc:docMk/>
            <pc:sldMk cId="102901853" sldId="278"/>
            <ac:spMk id="32" creationId="{D0300FD3-5AF1-6305-15FA-9078072672E2}"/>
          </ac:spMkLst>
        </pc:spChg>
        <pc:spChg chg="add del">
          <ac:chgData name="Aman Panchal" userId="6d6b2c504f54c7e1" providerId="Windows Live" clId="Web-{BCBE6396-ADA5-22CD-548D-503226A46C12}" dt="2025-06-23T05:57:35.789" v="683"/>
          <ac:spMkLst>
            <pc:docMk/>
            <pc:sldMk cId="102901853" sldId="278"/>
            <ac:spMk id="33" creationId="{D66DFF22-DB64-3A90-2DC3-6CE20B632E13}"/>
          </ac:spMkLst>
        </pc:spChg>
        <pc:spChg chg="add del">
          <ac:chgData name="Aman Panchal" userId="6d6b2c504f54c7e1" providerId="Windows Live" clId="Web-{BCBE6396-ADA5-22CD-548D-503226A46C12}" dt="2025-06-23T05:57:44.430" v="685"/>
          <ac:spMkLst>
            <pc:docMk/>
            <pc:sldMk cId="102901853" sldId="278"/>
            <ac:spMk id="35" creationId="{BACC6370-2D7E-4714-9D71-7542949D7D5D}"/>
          </ac:spMkLst>
        </pc:spChg>
        <pc:spChg chg="add del">
          <ac:chgData name="Aman Panchal" userId="6d6b2c504f54c7e1" providerId="Windows Live" clId="Web-{BCBE6396-ADA5-22CD-548D-503226A46C12}" dt="2025-06-23T05:57:44.430" v="685"/>
          <ac:spMkLst>
            <pc:docMk/>
            <pc:sldMk cId="102901853" sldId="278"/>
            <ac:spMk id="36" creationId="{F68B3F68-107C-434F-AA38-110D5EA91B85}"/>
          </ac:spMkLst>
        </pc:spChg>
        <pc:spChg chg="add del">
          <ac:chgData name="Aman Panchal" userId="6d6b2c504f54c7e1" providerId="Windows Live" clId="Web-{BCBE6396-ADA5-22CD-548D-503226A46C12}" dt="2025-06-23T05:57:44.430" v="685"/>
          <ac:spMkLst>
            <pc:docMk/>
            <pc:sldMk cId="102901853" sldId="278"/>
            <ac:spMk id="37" creationId="{AAD0DBB9-1A4B-4391-81D4-CB19F9AB918A}"/>
          </ac:spMkLst>
        </pc:spChg>
        <pc:spChg chg="add del">
          <ac:chgData name="Aman Panchal" userId="6d6b2c504f54c7e1" providerId="Windows Live" clId="Web-{BCBE6396-ADA5-22CD-548D-503226A46C12}" dt="2025-06-23T05:57:44.430" v="685"/>
          <ac:spMkLst>
            <pc:docMk/>
            <pc:sldMk cId="102901853" sldId="278"/>
            <ac:spMk id="38" creationId="{063BBA22-50EA-4C4D-BE05-F1CE4E63AA56}"/>
          </ac:spMkLst>
        </pc:spChg>
        <pc:spChg chg="add">
          <ac:chgData name="Aman Panchal" userId="6d6b2c504f54c7e1" providerId="Windows Live" clId="Web-{BCBE6396-ADA5-22CD-548D-503226A46C12}" dt="2025-06-23T05:57:44.462" v="686"/>
          <ac:spMkLst>
            <pc:docMk/>
            <pc:sldMk cId="102901853" sldId="278"/>
            <ac:spMk id="41" creationId="{9F7D5CDA-D291-4307-BF55-1381FED29634}"/>
          </ac:spMkLst>
        </pc:spChg>
        <pc:spChg chg="add">
          <ac:chgData name="Aman Panchal" userId="6d6b2c504f54c7e1" providerId="Windows Live" clId="Web-{BCBE6396-ADA5-22CD-548D-503226A46C12}" dt="2025-06-23T05:57:44.462" v="686"/>
          <ac:spMkLst>
            <pc:docMk/>
            <pc:sldMk cId="102901853" sldId="278"/>
            <ac:spMk id="43" creationId="{59B296B9-C5A5-4E4F-9B60-C907B5F1466C}"/>
          </ac:spMkLst>
        </pc:spChg>
        <pc:spChg chg="add">
          <ac:chgData name="Aman Panchal" userId="6d6b2c504f54c7e1" providerId="Windows Live" clId="Web-{BCBE6396-ADA5-22CD-548D-503226A46C12}" dt="2025-06-23T05:57:44.462" v="686"/>
          <ac:spMkLst>
            <pc:docMk/>
            <pc:sldMk cId="102901853" sldId="278"/>
            <ac:spMk id="44" creationId="{D0300FD3-5AF1-6305-15FA-9078072672E2}"/>
          </ac:spMkLst>
        </pc:spChg>
        <pc:spChg chg="add">
          <ac:chgData name="Aman Panchal" userId="6d6b2c504f54c7e1" providerId="Windows Live" clId="Web-{BCBE6396-ADA5-22CD-548D-503226A46C12}" dt="2025-06-23T05:57:44.462" v="686"/>
          <ac:spMkLst>
            <pc:docMk/>
            <pc:sldMk cId="102901853" sldId="278"/>
            <ac:spMk id="45" creationId="{D66DFF22-DB64-3A90-2DC3-6CE20B632E13}"/>
          </ac:spMkLst>
        </pc:spChg>
        <pc:graphicFrameChg chg="add del">
          <ac:chgData name="Aman Panchal" userId="6d6b2c504f54c7e1" providerId="Windows Live" clId="Web-{BCBE6396-ADA5-22CD-548D-503226A46C12}" dt="2025-06-23T05:57:08.726" v="677"/>
          <ac:graphicFrameMkLst>
            <pc:docMk/>
            <pc:sldMk cId="102901853" sldId="278"/>
            <ac:graphicFrameMk id="6" creationId="{AE5610A9-DB1B-3B19-DD3D-15FA88F3BEE2}"/>
          </ac:graphicFrameMkLst>
        </pc:graphicFrameChg>
        <pc:graphicFrameChg chg="add del">
          <ac:chgData name="Aman Panchal" userId="6d6b2c504f54c7e1" providerId="Windows Live" clId="Web-{BCBE6396-ADA5-22CD-548D-503226A46C12}" dt="2025-06-23T05:57:28.836" v="681"/>
          <ac:graphicFrameMkLst>
            <pc:docMk/>
            <pc:sldMk cId="102901853" sldId="278"/>
            <ac:graphicFrameMk id="27" creationId="{6666FA5A-FC3A-C1E0-E4EB-F12BC94C178F}"/>
          </ac:graphicFrameMkLst>
        </pc:graphicFrameChg>
        <pc:graphicFrameChg chg="add del">
          <ac:chgData name="Aman Panchal" userId="6d6b2c504f54c7e1" providerId="Windows Live" clId="Web-{BCBE6396-ADA5-22CD-548D-503226A46C12}" dt="2025-06-23T05:57:44.430" v="685"/>
          <ac:graphicFrameMkLst>
            <pc:docMk/>
            <pc:sldMk cId="102901853" sldId="278"/>
            <ac:graphicFrameMk id="39" creationId="{AE5610A9-DB1B-3B19-DD3D-15FA88F3BEE2}"/>
          </ac:graphicFrameMkLst>
        </pc:graphicFrameChg>
        <pc:picChg chg="add del">
          <ac:chgData name="Aman Panchal" userId="6d6b2c504f54c7e1" providerId="Windows Live" clId="Web-{BCBE6396-ADA5-22CD-548D-503226A46C12}" dt="2025-06-23T05:56:47.803" v="675"/>
          <ac:picMkLst>
            <pc:docMk/>
            <pc:sldMk cId="102901853" sldId="278"/>
            <ac:picMk id="5" creationId="{D9F67CAE-FEE4-1776-AD56-091F4A1F153A}"/>
          </ac:picMkLst>
        </pc:picChg>
        <pc:picChg chg="add del">
          <ac:chgData name="Aman Panchal" userId="6d6b2c504f54c7e1" providerId="Windows Live" clId="Web-{BCBE6396-ADA5-22CD-548D-503226A46C12}" dt="2025-06-23T05:56:43.522" v="674"/>
          <ac:picMkLst>
            <pc:docMk/>
            <pc:sldMk cId="102901853" sldId="278"/>
            <ac:picMk id="7" creationId="{E27E9018-736D-5BD0-1B34-899CF9ADC9A6}"/>
          </ac:picMkLst>
        </pc:picChg>
        <pc:picChg chg="add del">
          <ac:chgData name="Aman Panchal" userId="6d6b2c504f54c7e1" providerId="Windows Live" clId="Web-{BCBE6396-ADA5-22CD-548D-503226A46C12}" dt="2025-06-23T05:57:15.757" v="679"/>
          <ac:picMkLst>
            <pc:docMk/>
            <pc:sldMk cId="102901853" sldId="278"/>
            <ac:picMk id="18" creationId="{D6D157F8-6DF2-2CC4-002B-B8C4220F16B9}"/>
          </ac:picMkLst>
        </pc:picChg>
        <pc:picChg chg="add del">
          <ac:chgData name="Aman Panchal" userId="6d6b2c504f54c7e1" providerId="Windows Live" clId="Web-{BCBE6396-ADA5-22CD-548D-503226A46C12}" dt="2025-06-23T05:57:35.789" v="683"/>
          <ac:picMkLst>
            <pc:docMk/>
            <pc:sldMk cId="102901853" sldId="278"/>
            <ac:picMk id="30" creationId="{D6D157F8-6DF2-2CC4-002B-B8C4220F16B9}"/>
          </ac:picMkLst>
        </pc:picChg>
        <pc:picChg chg="add">
          <ac:chgData name="Aman Panchal" userId="6d6b2c504f54c7e1" providerId="Windows Live" clId="Web-{BCBE6396-ADA5-22CD-548D-503226A46C12}" dt="2025-06-23T05:57:44.462" v="686"/>
          <ac:picMkLst>
            <pc:docMk/>
            <pc:sldMk cId="102901853" sldId="278"/>
            <ac:picMk id="42" creationId="{D6D157F8-6DF2-2CC4-002B-B8C4220F16B9}"/>
          </ac:picMkLst>
        </pc:picChg>
      </pc:sldChg>
      <pc:sldChg chg="addSp delSp modSp new mod setBg">
        <pc:chgData name="Aman Panchal" userId="6d6b2c504f54c7e1" providerId="Windows Live" clId="Web-{BCBE6396-ADA5-22CD-548D-503226A46C12}" dt="2025-06-23T05:58:49.495" v="691"/>
        <pc:sldMkLst>
          <pc:docMk/>
          <pc:sldMk cId="3497456470" sldId="279"/>
        </pc:sldMkLst>
        <pc:spChg chg="mod">
          <ac:chgData name="Aman Panchal" userId="6d6b2c504f54c7e1" providerId="Windows Live" clId="Web-{BCBE6396-ADA5-22CD-548D-503226A46C12}" dt="2025-06-23T05:58:49.495" v="691"/>
          <ac:spMkLst>
            <pc:docMk/>
            <pc:sldMk cId="3497456470" sldId="279"/>
            <ac:spMk id="2" creationId="{4AB35F8F-B914-FA3E-E4E7-A9E62B459A24}"/>
          </ac:spMkLst>
        </pc:spChg>
        <pc:spChg chg="del">
          <ac:chgData name="Aman Panchal" userId="6d6b2c504f54c7e1" providerId="Windows Live" clId="Web-{BCBE6396-ADA5-22CD-548D-503226A46C12}" dt="2025-06-23T05:58:37.151" v="689"/>
          <ac:spMkLst>
            <pc:docMk/>
            <pc:sldMk cId="3497456470" sldId="279"/>
            <ac:spMk id="3" creationId="{FBB1611C-0C36-9D6D-4E80-CDEFB1859668}"/>
          </ac:spMkLst>
        </pc:spChg>
        <pc:spChg chg="add">
          <ac:chgData name="Aman Panchal" userId="6d6b2c504f54c7e1" providerId="Windows Live" clId="Web-{BCBE6396-ADA5-22CD-548D-503226A46C12}" dt="2025-06-23T05:58:49.495" v="691"/>
          <ac:spMkLst>
            <pc:docMk/>
            <pc:sldMk cId="3497456470" sldId="279"/>
            <ac:spMk id="10" creationId="{BCED4D40-4B67-4331-AC48-79B82B4A47D8}"/>
          </ac:spMkLst>
        </pc:spChg>
        <pc:spChg chg="add">
          <ac:chgData name="Aman Panchal" userId="6d6b2c504f54c7e1" providerId="Windows Live" clId="Web-{BCBE6396-ADA5-22CD-548D-503226A46C12}" dt="2025-06-23T05:58:49.495" v="691"/>
          <ac:spMkLst>
            <pc:docMk/>
            <pc:sldMk cId="3497456470" sldId="279"/>
            <ac:spMk id="12" creationId="{670CEDEF-4F34-412E-84EE-329C1E936AF5}"/>
          </ac:spMkLst>
        </pc:spChg>
        <pc:graphicFrameChg chg="add mod">
          <ac:chgData name="Aman Panchal" userId="6d6b2c504f54c7e1" providerId="Windows Live" clId="Web-{BCBE6396-ADA5-22CD-548D-503226A46C12}" dt="2025-06-23T05:58:49.495" v="691"/>
          <ac:graphicFrameMkLst>
            <pc:docMk/>
            <pc:sldMk cId="3497456470" sldId="279"/>
            <ac:graphicFrameMk id="5" creationId="{202D8439-D22F-0E6B-5868-61D476FA2951}"/>
          </ac:graphicFrameMkLst>
        </pc:graphicFrameChg>
      </pc:sldChg>
      <pc:sldChg chg="addSp delSp modSp new del">
        <pc:chgData name="Aman Panchal" userId="6d6b2c504f54c7e1" providerId="Windows Live" clId="Web-{BCBE6396-ADA5-22CD-548D-503226A46C12}" dt="2025-06-23T09:40:12.007" v="734"/>
        <pc:sldMkLst>
          <pc:docMk/>
          <pc:sldMk cId="437633119" sldId="280"/>
        </pc:sldMkLst>
        <pc:spChg chg="del mod">
          <ac:chgData name="Aman Panchal" userId="6d6b2c504f54c7e1" providerId="Windows Live" clId="Web-{BCBE6396-ADA5-22CD-548D-503226A46C12}" dt="2025-06-23T09:38:10.049" v="722"/>
          <ac:spMkLst>
            <pc:docMk/>
            <pc:sldMk cId="437633119" sldId="280"/>
            <ac:spMk id="2" creationId="{BC1AF8A6-AABA-8C66-5BA5-4198DA59FCA3}"/>
          </ac:spMkLst>
        </pc:spChg>
        <pc:spChg chg="del">
          <ac:chgData name="Aman Panchal" userId="6d6b2c504f54c7e1" providerId="Windows Live" clId="Web-{BCBE6396-ADA5-22CD-548D-503226A46C12}" dt="2025-06-23T09:35:28.325" v="700"/>
          <ac:spMkLst>
            <pc:docMk/>
            <pc:sldMk cId="437633119" sldId="280"/>
            <ac:spMk id="3" creationId="{C80248E3-E87F-87AA-F113-6A166D84BEE7}"/>
          </ac:spMkLst>
        </pc:spChg>
        <pc:spChg chg="add del mod">
          <ac:chgData name="Aman Panchal" userId="6d6b2c504f54c7e1" providerId="Windows Live" clId="Web-{BCBE6396-ADA5-22CD-548D-503226A46C12}" dt="2025-06-23T09:36:17.436" v="705"/>
          <ac:spMkLst>
            <pc:docMk/>
            <pc:sldMk cId="437633119" sldId="280"/>
            <ac:spMk id="6" creationId="{8796FD2D-7446-8112-1CB7-9298DBAA7315}"/>
          </ac:spMkLst>
        </pc:spChg>
        <pc:spChg chg="add del">
          <ac:chgData name="Aman Panchal" userId="6d6b2c504f54c7e1" providerId="Windows Live" clId="Web-{BCBE6396-ADA5-22CD-548D-503226A46C12}" dt="2025-06-23T09:38:03.549" v="717"/>
          <ac:spMkLst>
            <pc:docMk/>
            <pc:sldMk cId="437633119" sldId="280"/>
            <ac:spMk id="8" creationId="{29A43639-BF3E-2D69-3DCD-7A73F9150A6A}"/>
          </ac:spMkLst>
        </pc:spChg>
        <pc:spChg chg="add del">
          <ac:chgData name="Aman Panchal" userId="6d6b2c504f54c7e1" providerId="Windows Live" clId="Web-{BCBE6396-ADA5-22CD-548D-503226A46C12}" dt="2025-06-23T09:38:03.580" v="719"/>
          <ac:spMkLst>
            <pc:docMk/>
            <pc:sldMk cId="437633119" sldId="280"/>
            <ac:spMk id="9" creationId="{346E81D9-1843-00D8-C00F-692229994B90}"/>
          </ac:spMkLst>
        </pc:spChg>
        <pc:spChg chg="add del">
          <ac:chgData name="Aman Panchal" userId="6d6b2c504f54c7e1" providerId="Windows Live" clId="Web-{BCBE6396-ADA5-22CD-548D-503226A46C12}" dt="2025-06-23T09:38:03.627" v="721"/>
          <ac:spMkLst>
            <pc:docMk/>
            <pc:sldMk cId="437633119" sldId="280"/>
            <ac:spMk id="10" creationId="{C5E109C0-4DFB-1130-981E-53775949BDE9}"/>
          </ac:spMkLst>
        </pc:spChg>
        <pc:spChg chg="add del">
          <ac:chgData name="Aman Panchal" userId="6d6b2c504f54c7e1" providerId="Windows Live" clId="Web-{BCBE6396-ADA5-22CD-548D-503226A46C12}" dt="2025-06-23T09:38:10.080" v="724"/>
          <ac:spMkLst>
            <pc:docMk/>
            <pc:sldMk cId="437633119" sldId="280"/>
            <ac:spMk id="11" creationId="{CDFA3D38-E5FE-F0DC-9E47-3E840739695F}"/>
          </ac:spMkLst>
        </pc:spChg>
        <pc:spChg chg="add del">
          <ac:chgData name="Aman Panchal" userId="6d6b2c504f54c7e1" providerId="Windows Live" clId="Web-{BCBE6396-ADA5-22CD-548D-503226A46C12}" dt="2025-06-23T09:38:10.127" v="726"/>
          <ac:spMkLst>
            <pc:docMk/>
            <pc:sldMk cId="437633119" sldId="280"/>
            <ac:spMk id="12" creationId="{AF3A3C93-CECF-E9D5-2220-BFE390BCC400}"/>
          </ac:spMkLst>
        </pc:spChg>
        <pc:spChg chg="add mod">
          <ac:chgData name="Aman Panchal" userId="6d6b2c504f54c7e1" providerId="Windows Live" clId="Web-{BCBE6396-ADA5-22CD-548D-503226A46C12}" dt="2025-06-23T09:39:04.957" v="730"/>
          <ac:spMkLst>
            <pc:docMk/>
            <pc:sldMk cId="437633119" sldId="280"/>
            <ac:spMk id="14" creationId="{56ADDCF5-CF84-767D-B1F0-7F605FB9FC34}"/>
          </ac:spMkLst>
        </pc:spChg>
        <pc:picChg chg="add del mod ord">
          <ac:chgData name="Aman Panchal" userId="6d6b2c504f54c7e1" providerId="Windows Live" clId="Web-{BCBE6396-ADA5-22CD-548D-503226A46C12}" dt="2025-06-23T09:36:17.373" v="704"/>
          <ac:picMkLst>
            <pc:docMk/>
            <pc:sldMk cId="437633119" sldId="280"/>
            <ac:picMk id="4" creationId="{619FEF5E-3775-217A-24B4-E483F0FF9056}"/>
          </ac:picMkLst>
        </pc:picChg>
        <pc:picChg chg="add del mod ord">
          <ac:chgData name="Aman Panchal" userId="6d6b2c504f54c7e1" providerId="Windows Live" clId="Web-{BCBE6396-ADA5-22CD-548D-503226A46C12}" dt="2025-06-23T09:39:04.957" v="730"/>
          <ac:picMkLst>
            <pc:docMk/>
            <pc:sldMk cId="437633119" sldId="280"/>
            <ac:picMk id="7" creationId="{072849E7-8713-F637-52AB-F063CDCE0D1A}"/>
          </ac:picMkLst>
        </pc:picChg>
      </pc:sldChg>
      <pc:sldChg chg="modSp new del">
        <pc:chgData name="Aman Panchal" userId="6d6b2c504f54c7e1" providerId="Windows Live" clId="Web-{BCBE6396-ADA5-22CD-548D-503226A46C12}" dt="2025-06-23T09:38:03.455" v="715"/>
        <pc:sldMkLst>
          <pc:docMk/>
          <pc:sldMk cId="291378008" sldId="281"/>
        </pc:sldMkLst>
        <pc:spChg chg="mod">
          <ac:chgData name="Aman Panchal" userId="6d6b2c504f54c7e1" providerId="Windows Live" clId="Web-{BCBE6396-ADA5-22CD-548D-503226A46C12}" dt="2025-06-23T09:37:10.016" v="714" actId="20577"/>
          <ac:spMkLst>
            <pc:docMk/>
            <pc:sldMk cId="291378008" sldId="281"/>
            <ac:spMk id="2" creationId="{0E1602DA-A23E-BA30-F408-32FEF752324C}"/>
          </ac:spMkLst>
        </pc:spChg>
        <pc:spChg chg="mod">
          <ac:chgData name="Aman Panchal" userId="6d6b2c504f54c7e1" providerId="Windows Live" clId="Web-{BCBE6396-ADA5-22CD-548D-503226A46C12}" dt="2025-06-23T09:37:09.985" v="713" actId="20577"/>
          <ac:spMkLst>
            <pc:docMk/>
            <pc:sldMk cId="291378008" sldId="281"/>
            <ac:spMk id="3" creationId="{D51E29D9-FBDF-8926-EC72-DFB7C2CF7D39}"/>
          </ac:spMkLst>
        </pc:spChg>
      </pc:sldChg>
      <pc:sldChg chg="addSp delSp modSp new">
        <pc:chgData name="Aman Panchal" userId="6d6b2c504f54c7e1" providerId="Windows Live" clId="Web-{BCBE6396-ADA5-22CD-548D-503226A46C12}" dt="2025-06-23T09:40:05.225" v="733" actId="20577"/>
        <pc:sldMkLst>
          <pc:docMk/>
          <pc:sldMk cId="1057885938" sldId="281"/>
        </pc:sldMkLst>
        <pc:spChg chg="mod">
          <ac:chgData name="Aman Panchal" userId="6d6b2c504f54c7e1" providerId="Windows Live" clId="Web-{BCBE6396-ADA5-22CD-548D-503226A46C12}" dt="2025-06-23T09:40:05.225" v="733" actId="20577"/>
          <ac:spMkLst>
            <pc:docMk/>
            <pc:sldMk cId="1057885938" sldId="281"/>
            <ac:spMk id="2" creationId="{180B6315-A2B5-490F-546B-6E6A752C4CA1}"/>
          </ac:spMkLst>
        </pc:spChg>
        <pc:spChg chg="del">
          <ac:chgData name="Aman Panchal" userId="6d6b2c504f54c7e1" providerId="Windows Live" clId="Web-{BCBE6396-ADA5-22CD-548D-503226A46C12}" dt="2025-06-23T09:39:18.270" v="731"/>
          <ac:spMkLst>
            <pc:docMk/>
            <pc:sldMk cId="1057885938" sldId="281"/>
            <ac:spMk id="3" creationId="{7E674B76-57DB-83AC-15B4-FB16AD4A7571}"/>
          </ac:spMkLst>
        </pc:spChg>
        <pc:picChg chg="add mod ord">
          <ac:chgData name="Aman Panchal" userId="6d6b2c504f54c7e1" providerId="Windows Live" clId="Web-{BCBE6396-ADA5-22CD-548D-503226A46C12}" dt="2025-06-23T09:39:18.270" v="731"/>
          <ac:picMkLst>
            <pc:docMk/>
            <pc:sldMk cId="1057885938" sldId="281"/>
            <ac:picMk id="4" creationId="{2AD1EB43-166C-DF7F-7AF0-FD438ADA06F6}"/>
          </ac:picMkLst>
        </pc:picChg>
      </pc:sldChg>
    </pc:docChg>
  </pc:docChgLst>
  <pc:docChgLst>
    <pc:chgData name="Aman Panchal" userId="6d6b2c504f54c7e1" providerId="Windows Live" clId="Web-{3C780589-06BC-FED6-69A9-C73E0C9E4B4D}"/>
    <pc:docChg chg="addSld delSld modSld">
      <pc:chgData name="Aman Panchal" userId="6d6b2c504f54c7e1" providerId="Windows Live" clId="Web-{3C780589-06BC-FED6-69A9-C73E0C9E4B4D}" dt="2025-06-22T18:41:04.809" v="16"/>
      <pc:docMkLst>
        <pc:docMk/>
      </pc:docMkLst>
      <pc:sldChg chg="del">
        <pc:chgData name="Aman Panchal" userId="6d6b2c504f54c7e1" providerId="Windows Live" clId="Web-{3C780589-06BC-FED6-69A9-C73E0C9E4B4D}" dt="2025-06-22T18:41:04.809" v="16"/>
        <pc:sldMkLst>
          <pc:docMk/>
          <pc:sldMk cId="109857222" sldId="256"/>
        </pc:sldMkLst>
      </pc:sldChg>
      <pc:sldChg chg="addSp delSp modSp new mod setBg">
        <pc:chgData name="Aman Panchal" userId="6d6b2c504f54c7e1" providerId="Windows Live" clId="Web-{3C780589-06BC-FED6-69A9-C73E0C9E4B4D}" dt="2025-06-22T18:40:52.652" v="15" actId="14100"/>
        <pc:sldMkLst>
          <pc:docMk/>
          <pc:sldMk cId="3577047557" sldId="275"/>
        </pc:sldMkLst>
        <pc:spChg chg="mod">
          <ac:chgData name="Aman Panchal" userId="6d6b2c504f54c7e1" providerId="Windows Live" clId="Web-{3C780589-06BC-FED6-69A9-C73E0C9E4B4D}" dt="2025-06-22T18:40:52.652" v="15" actId="14100"/>
          <ac:spMkLst>
            <pc:docMk/>
            <pc:sldMk cId="3577047557" sldId="275"/>
            <ac:spMk id="2" creationId="{B0964B26-7A47-7440-4C46-F2603034F3A8}"/>
          </ac:spMkLst>
        </pc:spChg>
        <pc:spChg chg="mod">
          <ac:chgData name="Aman Panchal" userId="6d6b2c504f54c7e1" providerId="Windows Live" clId="Web-{3C780589-06BC-FED6-69A9-C73E0C9E4B4D}" dt="2025-06-22T18:40:06.760" v="12"/>
          <ac:spMkLst>
            <pc:docMk/>
            <pc:sldMk cId="3577047557" sldId="275"/>
            <ac:spMk id="3" creationId="{8314DD5B-F5B5-E6A9-F6BE-F61FB8BE9C38}"/>
          </ac:spMkLst>
        </pc:spChg>
        <pc:spChg chg="add del">
          <ac:chgData name="Aman Panchal" userId="6d6b2c504f54c7e1" providerId="Windows Live" clId="Web-{3C780589-06BC-FED6-69A9-C73E0C9E4B4D}" dt="2025-06-22T18:40:06.744" v="11"/>
          <ac:spMkLst>
            <pc:docMk/>
            <pc:sldMk cId="3577047557" sldId="275"/>
            <ac:spMk id="13" creationId="{71877DBC-BB60-40F0-AC93-2ACDBAAE60CE}"/>
          </ac:spMkLst>
        </pc:spChg>
        <pc:spChg chg="add del">
          <ac:chgData name="Aman Panchal" userId="6d6b2c504f54c7e1" providerId="Windows Live" clId="Web-{3C780589-06BC-FED6-69A9-C73E0C9E4B4D}" dt="2025-06-22T18:40:06.744" v="11"/>
          <ac:spMkLst>
            <pc:docMk/>
            <pc:sldMk cId="3577047557" sldId="275"/>
            <ac:spMk id="15" creationId="{743AA782-23D1-4521-8CAD-47662984AA08}"/>
          </ac:spMkLst>
        </pc:spChg>
        <pc:grpChg chg="add del">
          <ac:chgData name="Aman Panchal" userId="6d6b2c504f54c7e1" providerId="Windows Live" clId="Web-{3C780589-06BC-FED6-69A9-C73E0C9E4B4D}" dt="2025-06-22T18:40:03.088" v="9"/>
          <ac:grpSpMkLst>
            <pc:docMk/>
            <pc:sldMk cId="3577047557" sldId="275"/>
            <ac:grpSpMk id="11" creationId="{6258F736-B256-8039-9DC6-F4E49A5C5AD5}"/>
          </ac:grpSpMkLst>
        </pc:grpChg>
        <pc:grpChg chg="add">
          <ac:chgData name="Aman Panchal" userId="6d6b2c504f54c7e1" providerId="Windows Live" clId="Web-{3C780589-06BC-FED6-69A9-C73E0C9E4B4D}" dt="2025-06-22T18:40:06.760" v="12"/>
          <ac:grpSpMkLst>
            <pc:docMk/>
            <pc:sldMk cId="3577047557" sldId="275"/>
            <ac:grpSpMk id="17" creationId="{6258F736-B256-8039-9DC6-F4E49A5C5AD5}"/>
          </ac:grpSpMkLst>
        </pc:grpChg>
        <pc:picChg chg="add del">
          <ac:chgData name="Aman Panchal" userId="6d6b2c504f54c7e1" providerId="Windows Live" clId="Web-{3C780589-06BC-FED6-69A9-C73E0C9E4B4D}" dt="2025-06-22T18:39:44.900" v="6"/>
          <ac:picMkLst>
            <pc:docMk/>
            <pc:sldMk cId="3577047557" sldId="275"/>
            <ac:picMk id="5" creationId="{C5160B98-7949-E393-9828-29C125B944CD}"/>
          </ac:picMkLst>
        </pc:picChg>
        <pc:picChg chg="add mod">
          <ac:chgData name="Aman Panchal" userId="6d6b2c504f54c7e1" providerId="Windows Live" clId="Web-{3C780589-06BC-FED6-69A9-C73E0C9E4B4D}" dt="2025-06-22T18:40:06.760" v="12"/>
          <ac:picMkLst>
            <pc:docMk/>
            <pc:sldMk cId="3577047557" sldId="275"/>
            <ac:picMk id="6" creationId="{FF5A8C0C-6E56-66BA-1D33-C1A19E4B05EE}"/>
          </ac:picMkLst>
        </pc:picChg>
      </pc:sldChg>
    </pc:docChg>
  </pc:docChgLst>
  <pc:docChgLst>
    <pc:chgData name="Aman Panchal" userId="6d6b2c504f54c7e1" providerId="Windows Live" clId="Web-{0469EDD5-8A75-4ED5-8AA5-A743FF7602F4}"/>
    <pc:docChg chg="addSld delSld modSld">
      <pc:chgData name="Aman Panchal" userId="6d6b2c504f54c7e1" providerId="Windows Live" clId="Web-{0469EDD5-8A75-4ED5-8AA5-A743FF7602F4}" dt="2025-06-22T18:37:11.704" v="54" actId="1076"/>
      <pc:docMkLst>
        <pc:docMk/>
      </pc:docMkLst>
      <pc:sldChg chg="del">
        <pc:chgData name="Aman Panchal" userId="6d6b2c504f54c7e1" providerId="Windows Live" clId="Web-{0469EDD5-8A75-4ED5-8AA5-A743FF7602F4}" dt="2025-06-22T18:34:23.434" v="41"/>
        <pc:sldMkLst>
          <pc:docMk/>
          <pc:sldMk cId="3222046079" sldId="257"/>
        </pc:sldMkLst>
      </pc:sldChg>
      <pc:sldChg chg="addSp delSp modSp mod setBg">
        <pc:chgData name="Aman Panchal" userId="6d6b2c504f54c7e1" providerId="Windows Live" clId="Web-{0469EDD5-8A75-4ED5-8AA5-A743FF7602F4}" dt="2025-06-22T18:37:11.704" v="54" actId="1076"/>
        <pc:sldMkLst>
          <pc:docMk/>
          <pc:sldMk cId="1197669009" sldId="261"/>
        </pc:sldMkLst>
        <pc:spChg chg="mod">
          <ac:chgData name="Aman Panchal" userId="6d6b2c504f54c7e1" providerId="Windows Live" clId="Web-{0469EDD5-8A75-4ED5-8AA5-A743FF7602F4}" dt="2025-06-22T18:36:39.750" v="47"/>
          <ac:spMkLst>
            <pc:docMk/>
            <pc:sldMk cId="1197669009" sldId="261"/>
            <ac:spMk id="10" creationId="{1429DE50-237E-0986-ECA2-1F7E96F1E644}"/>
          </ac:spMkLst>
        </pc:spChg>
        <pc:grpChg chg="add del">
          <ac:chgData name="Aman Panchal" userId="6d6b2c504f54c7e1" providerId="Windows Live" clId="Web-{0469EDD5-8A75-4ED5-8AA5-A743FF7602F4}" dt="2025-06-22T18:36:39.750" v="47"/>
          <ac:grpSpMkLst>
            <pc:docMk/>
            <pc:sldMk cId="1197669009" sldId="261"/>
            <ac:grpSpMk id="15" creationId="{6258F736-B256-8039-9DC6-F4E49A5C5AD5}"/>
          </ac:grpSpMkLst>
        </pc:grpChg>
        <pc:picChg chg="add mod">
          <ac:chgData name="Aman Panchal" userId="6d6b2c504f54c7e1" providerId="Windows Live" clId="Web-{0469EDD5-8A75-4ED5-8AA5-A743FF7602F4}" dt="2025-06-22T18:37:11.704" v="54" actId="1076"/>
          <ac:picMkLst>
            <pc:docMk/>
            <pc:sldMk cId="1197669009" sldId="261"/>
            <ac:picMk id="2" creationId="{93BFC578-FE61-68D2-A42F-1C7EADAD5F6F}"/>
          </ac:picMkLst>
        </pc:picChg>
      </pc:sldChg>
      <pc:sldChg chg="del">
        <pc:chgData name="Aman Panchal" userId="6d6b2c504f54c7e1" providerId="Windows Live" clId="Web-{0469EDD5-8A75-4ED5-8AA5-A743FF7602F4}" dt="2025-06-22T18:31:40.195" v="0"/>
        <pc:sldMkLst>
          <pc:docMk/>
          <pc:sldMk cId="231091841" sldId="268"/>
        </pc:sldMkLst>
      </pc:sldChg>
      <pc:sldChg chg="addSp modSp new del">
        <pc:chgData name="Aman Panchal" userId="6d6b2c504f54c7e1" providerId="Windows Live" clId="Web-{0469EDD5-8A75-4ED5-8AA5-A743FF7602F4}" dt="2025-06-22T18:34:34.512" v="42"/>
        <pc:sldMkLst>
          <pc:docMk/>
          <pc:sldMk cId="1736334674" sldId="273"/>
        </pc:sldMkLst>
        <pc:spChg chg="mod">
          <ac:chgData name="Aman Panchal" userId="6d6b2c504f54c7e1" providerId="Windows Live" clId="Web-{0469EDD5-8A75-4ED5-8AA5-A743FF7602F4}" dt="2025-06-22T18:32:09.399" v="11" actId="20577"/>
          <ac:spMkLst>
            <pc:docMk/>
            <pc:sldMk cId="1736334674" sldId="273"/>
            <ac:spMk id="2" creationId="{F69D31EA-1740-D2D9-8705-DF17F2B1EEF1}"/>
          </ac:spMkLst>
        </pc:spChg>
        <pc:spChg chg="mod">
          <ac:chgData name="Aman Panchal" userId="6d6b2c504f54c7e1" providerId="Windows Live" clId="Web-{0469EDD5-8A75-4ED5-8AA5-A743FF7602F4}" dt="2025-06-22T18:32:22.274" v="15" actId="14100"/>
          <ac:spMkLst>
            <pc:docMk/>
            <pc:sldMk cId="1736334674" sldId="273"/>
            <ac:spMk id="3" creationId="{2FBF3B77-2BCC-9903-B676-05AE8F8D0D9F}"/>
          </ac:spMkLst>
        </pc:spChg>
        <pc:picChg chg="add">
          <ac:chgData name="Aman Panchal" userId="6d6b2c504f54c7e1" providerId="Windows Live" clId="Web-{0469EDD5-8A75-4ED5-8AA5-A743FF7602F4}" dt="2025-06-22T18:32:27.446" v="16"/>
          <ac:picMkLst>
            <pc:docMk/>
            <pc:sldMk cId="1736334674" sldId="273"/>
            <ac:picMk id="5" creationId="{3AC8C26E-6893-4839-A1C6-A1107B6154E3}"/>
          </ac:picMkLst>
        </pc:picChg>
      </pc:sldChg>
      <pc:sldChg chg="addSp delSp modSp new mod setBg modClrScheme chgLayout">
        <pc:chgData name="Aman Panchal" userId="6d6b2c504f54c7e1" providerId="Windows Live" clId="Web-{0469EDD5-8A75-4ED5-8AA5-A743FF7602F4}" dt="2025-06-22T18:34:14.715" v="40" actId="20577"/>
        <pc:sldMkLst>
          <pc:docMk/>
          <pc:sldMk cId="4154609614" sldId="274"/>
        </pc:sldMkLst>
        <pc:spChg chg="add mod">
          <ac:chgData name="Aman Panchal" userId="6d6b2c504f54c7e1" providerId="Windows Live" clId="Web-{0469EDD5-8A75-4ED5-8AA5-A743FF7602F4}" dt="2025-06-22T18:33:40.636" v="24"/>
          <ac:spMkLst>
            <pc:docMk/>
            <pc:sldMk cId="4154609614" sldId="274"/>
            <ac:spMk id="2" creationId="{078EA46E-3E5C-DA01-42EF-470DE9A3BCDB}"/>
          </ac:spMkLst>
        </pc:spChg>
        <pc:spChg chg="add mod">
          <ac:chgData name="Aman Panchal" userId="6d6b2c504f54c7e1" providerId="Windows Live" clId="Web-{0469EDD5-8A75-4ED5-8AA5-A743FF7602F4}" dt="2025-06-22T18:34:14.715" v="40" actId="20577"/>
          <ac:spMkLst>
            <pc:docMk/>
            <pc:sldMk cId="4154609614" sldId="274"/>
            <ac:spMk id="3" creationId="{52D4D1E9-F5B6-0F10-C60D-CD5154FA9999}"/>
          </ac:spMkLst>
        </pc:spChg>
        <pc:spChg chg="add">
          <ac:chgData name="Aman Panchal" userId="6d6b2c504f54c7e1" providerId="Windows Live" clId="Web-{0469EDD5-8A75-4ED5-8AA5-A743FF7602F4}" dt="2025-06-22T18:33:40.636" v="24"/>
          <ac:spMkLst>
            <pc:docMk/>
            <pc:sldMk cId="4154609614" sldId="274"/>
            <ac:spMk id="10" creationId="{0671A8AE-40A1-4631-A6B8-581AFF065482}"/>
          </ac:spMkLst>
        </pc:spChg>
        <pc:spChg chg="add">
          <ac:chgData name="Aman Panchal" userId="6d6b2c504f54c7e1" providerId="Windows Live" clId="Web-{0469EDD5-8A75-4ED5-8AA5-A743FF7602F4}" dt="2025-06-22T18:33:40.636" v="24"/>
          <ac:spMkLst>
            <pc:docMk/>
            <pc:sldMk cId="4154609614" sldId="274"/>
            <ac:spMk id="12" creationId="{AB58EF07-17C2-48CF-ABB0-EEF1F17CB8F0}"/>
          </ac:spMkLst>
        </pc:spChg>
        <pc:spChg chg="add">
          <ac:chgData name="Aman Panchal" userId="6d6b2c504f54c7e1" providerId="Windows Live" clId="Web-{0469EDD5-8A75-4ED5-8AA5-A743FF7602F4}" dt="2025-06-22T18:33:40.636" v="24"/>
          <ac:spMkLst>
            <pc:docMk/>
            <pc:sldMk cId="4154609614" sldId="274"/>
            <ac:spMk id="14" creationId="{AF2F604E-43BE-4DC3-B983-E071523364F8}"/>
          </ac:spMkLst>
        </pc:spChg>
        <pc:spChg chg="add">
          <ac:chgData name="Aman Panchal" userId="6d6b2c504f54c7e1" providerId="Windows Live" clId="Web-{0469EDD5-8A75-4ED5-8AA5-A743FF7602F4}" dt="2025-06-22T18:33:40.636" v="24"/>
          <ac:spMkLst>
            <pc:docMk/>
            <pc:sldMk cId="4154609614" sldId="274"/>
            <ac:spMk id="16" creationId="{08C9B587-E65E-4B52-B37C-ABEBB6E87928}"/>
          </ac:spMkLst>
        </pc:spChg>
        <pc:picChg chg="add mod ord">
          <ac:chgData name="Aman Panchal" userId="6d6b2c504f54c7e1" providerId="Windows Live" clId="Web-{0469EDD5-8A75-4ED5-8AA5-A743FF7602F4}" dt="2025-06-22T18:33:40.636" v="24"/>
          <ac:picMkLst>
            <pc:docMk/>
            <pc:sldMk cId="4154609614" sldId="274"/>
            <ac:picMk id="5" creationId="{90B48D67-AC21-9286-2253-DF7C38D8FDB6}"/>
          </ac:picMkLst>
        </pc:picChg>
        <pc:picChg chg="add del">
          <ac:chgData name="Aman Panchal" userId="6d6b2c504f54c7e1" providerId="Windows Live" clId="Web-{0469EDD5-8A75-4ED5-8AA5-A743FF7602F4}" dt="2025-06-22T18:33:34.979" v="23"/>
          <ac:picMkLst>
            <pc:docMk/>
            <pc:sldMk cId="4154609614" sldId="274"/>
            <ac:picMk id="6" creationId="{80580E81-9B8A-4D72-7AD0-D3783999BFA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B89C2-6410-4668-B46D-8ABD629545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B9220A3-3004-495F-9746-1245C381AE30}">
      <dgm:prSet/>
      <dgm:spPr/>
      <dgm:t>
        <a:bodyPr/>
        <a:lstStyle/>
        <a:p>
          <a:r>
            <a:rPr lang="en-GB"/>
            <a:t>Objective: Set up a pipeline to fetch relevant chunks and generate answers with LLMs.</a:t>
          </a:r>
          <a:endParaRPr lang="en-US"/>
        </a:p>
      </dgm:t>
    </dgm:pt>
    <dgm:pt modelId="{D10D1D23-2B5E-40DA-9583-6B03E7E9B11C}" type="parTrans" cxnId="{B5FB5C2B-B103-4007-882E-850BFAF4E8E2}">
      <dgm:prSet/>
      <dgm:spPr/>
      <dgm:t>
        <a:bodyPr/>
        <a:lstStyle/>
        <a:p>
          <a:endParaRPr lang="en-US"/>
        </a:p>
      </dgm:t>
    </dgm:pt>
    <dgm:pt modelId="{19F5332B-49E9-4D96-A42E-B6DD479D82D1}" type="sibTrans" cxnId="{B5FB5C2B-B103-4007-882E-850BFAF4E8E2}">
      <dgm:prSet/>
      <dgm:spPr/>
      <dgm:t>
        <a:bodyPr/>
        <a:lstStyle/>
        <a:p>
          <a:endParaRPr lang="en-US"/>
        </a:p>
      </dgm:t>
    </dgm:pt>
    <dgm:pt modelId="{1A0677E3-31D0-46E3-904B-06CC6D325B43}">
      <dgm:prSet/>
      <dgm:spPr/>
      <dgm:t>
        <a:bodyPr/>
        <a:lstStyle/>
        <a:p>
          <a:r>
            <a:rPr lang="en-GB"/>
            <a:t>LLM Used: google/flan-t5-base via Hugging Face Hub</a:t>
          </a:r>
          <a:endParaRPr lang="en-US"/>
        </a:p>
      </dgm:t>
    </dgm:pt>
    <dgm:pt modelId="{38E31534-97F5-43C9-BFCA-6E5B5C2A137E}" type="parTrans" cxnId="{F7CA30E9-A7FF-4F49-9570-14A76EBFB88C}">
      <dgm:prSet/>
      <dgm:spPr/>
      <dgm:t>
        <a:bodyPr/>
        <a:lstStyle/>
        <a:p>
          <a:endParaRPr lang="en-US"/>
        </a:p>
      </dgm:t>
    </dgm:pt>
    <dgm:pt modelId="{2BDE5BB0-BA4E-4C44-904A-1D155A0A7692}" type="sibTrans" cxnId="{F7CA30E9-A7FF-4F49-9570-14A76EBFB88C}">
      <dgm:prSet/>
      <dgm:spPr/>
      <dgm:t>
        <a:bodyPr/>
        <a:lstStyle/>
        <a:p>
          <a:endParaRPr lang="en-US"/>
        </a:p>
      </dgm:t>
    </dgm:pt>
    <dgm:pt modelId="{F628F6DD-AD8D-42A8-8C8F-58A935D47124}">
      <dgm:prSet/>
      <dgm:spPr/>
      <dgm:t>
        <a:bodyPr/>
        <a:lstStyle/>
        <a:p>
          <a:r>
            <a:rPr lang="en-GB"/>
            <a:t>Retriever: Top-k=3 similarity-based retrieval</a:t>
          </a:r>
          <a:endParaRPr lang="en-US"/>
        </a:p>
      </dgm:t>
    </dgm:pt>
    <dgm:pt modelId="{621CF8CE-C5D9-461B-AC71-D120D3029160}" type="parTrans" cxnId="{DD8FB3FE-E288-4BAC-A28B-98ECBD80F3E9}">
      <dgm:prSet/>
      <dgm:spPr/>
      <dgm:t>
        <a:bodyPr/>
        <a:lstStyle/>
        <a:p>
          <a:endParaRPr lang="en-US"/>
        </a:p>
      </dgm:t>
    </dgm:pt>
    <dgm:pt modelId="{E5779A89-0791-4BFA-AEFC-43B351EEAFB2}" type="sibTrans" cxnId="{DD8FB3FE-E288-4BAC-A28B-98ECBD80F3E9}">
      <dgm:prSet/>
      <dgm:spPr/>
      <dgm:t>
        <a:bodyPr/>
        <a:lstStyle/>
        <a:p>
          <a:endParaRPr lang="en-US"/>
        </a:p>
      </dgm:t>
    </dgm:pt>
    <dgm:pt modelId="{FC76C52B-B87C-407B-BC51-ED1E484D5D51}">
      <dgm:prSet/>
      <dgm:spPr/>
      <dgm:t>
        <a:bodyPr/>
        <a:lstStyle/>
        <a:p>
          <a:r>
            <a:rPr lang="en-GB"/>
            <a:t>Justification: FLAN-T5 offers good general-purpose QA performance with lower resource cost.</a:t>
          </a:r>
          <a:endParaRPr lang="en-US"/>
        </a:p>
      </dgm:t>
    </dgm:pt>
    <dgm:pt modelId="{2B3FE9EA-57D0-47D4-984C-BD1895A72887}" type="parTrans" cxnId="{88AB6106-68BB-45A1-B3FB-8A40FAEB0B43}">
      <dgm:prSet/>
      <dgm:spPr/>
      <dgm:t>
        <a:bodyPr/>
        <a:lstStyle/>
        <a:p>
          <a:endParaRPr lang="en-US"/>
        </a:p>
      </dgm:t>
    </dgm:pt>
    <dgm:pt modelId="{C9D14FCC-16A4-4F42-95F0-C37F9518DA98}" type="sibTrans" cxnId="{88AB6106-68BB-45A1-B3FB-8A40FAEB0B43}">
      <dgm:prSet/>
      <dgm:spPr/>
      <dgm:t>
        <a:bodyPr/>
        <a:lstStyle/>
        <a:p>
          <a:endParaRPr lang="en-US"/>
        </a:p>
      </dgm:t>
    </dgm:pt>
    <dgm:pt modelId="{EA33C1A5-CF27-4EEF-90A1-F657B7469595}">
      <dgm:prSet/>
      <dgm:spPr/>
      <dgm:t>
        <a:bodyPr/>
        <a:lstStyle/>
        <a:p>
          <a:r>
            <a:rPr lang="en-GB"/>
            <a:t>Tools Used: langchain.chains.RetrievalQA, HuggingFaceHub, langchain.schema</a:t>
          </a:r>
          <a:endParaRPr lang="en-US"/>
        </a:p>
      </dgm:t>
    </dgm:pt>
    <dgm:pt modelId="{F3134122-F5C2-4E6B-9F56-A70C8938D130}" type="parTrans" cxnId="{8177954E-2903-43A3-BFA4-7CBCAD5F3014}">
      <dgm:prSet/>
      <dgm:spPr/>
      <dgm:t>
        <a:bodyPr/>
        <a:lstStyle/>
        <a:p>
          <a:endParaRPr lang="en-US"/>
        </a:p>
      </dgm:t>
    </dgm:pt>
    <dgm:pt modelId="{43D5E4A5-0315-4E24-976F-A2EB77F0FAEB}" type="sibTrans" cxnId="{8177954E-2903-43A3-BFA4-7CBCAD5F3014}">
      <dgm:prSet/>
      <dgm:spPr/>
      <dgm:t>
        <a:bodyPr/>
        <a:lstStyle/>
        <a:p>
          <a:endParaRPr lang="en-US"/>
        </a:p>
      </dgm:t>
    </dgm:pt>
    <dgm:pt modelId="{62BDD800-044D-4785-9FE6-9FC843252159}" type="pres">
      <dgm:prSet presAssocID="{F4EB89C2-6410-4668-B46D-8ABD62954555}" presName="root" presStyleCnt="0">
        <dgm:presLayoutVars>
          <dgm:dir/>
          <dgm:resizeHandles val="exact"/>
        </dgm:presLayoutVars>
      </dgm:prSet>
      <dgm:spPr/>
    </dgm:pt>
    <dgm:pt modelId="{E364D0A9-0E72-41C3-8109-1F6590B123B8}" type="pres">
      <dgm:prSet presAssocID="{EB9220A3-3004-495F-9746-1245C381AE30}" presName="compNode" presStyleCnt="0"/>
      <dgm:spPr/>
    </dgm:pt>
    <dgm:pt modelId="{70001AA2-0F44-41E5-86AB-11048029207C}" type="pres">
      <dgm:prSet presAssocID="{EB9220A3-3004-495F-9746-1245C381AE30}" presName="bgRect" presStyleLbl="bgShp" presStyleIdx="0" presStyleCnt="5"/>
      <dgm:spPr/>
    </dgm:pt>
    <dgm:pt modelId="{EE0DADF8-E731-44CE-8F07-1885B6F9EB2A}" type="pres">
      <dgm:prSet presAssocID="{EB9220A3-3004-495F-9746-1245C381AE3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350E8A3-68FC-4C27-80BB-6C117037B983}" type="pres">
      <dgm:prSet presAssocID="{EB9220A3-3004-495F-9746-1245C381AE30}" presName="spaceRect" presStyleCnt="0"/>
      <dgm:spPr/>
    </dgm:pt>
    <dgm:pt modelId="{17613E0E-DF8A-4035-970F-0763470AC1FE}" type="pres">
      <dgm:prSet presAssocID="{EB9220A3-3004-495F-9746-1245C381AE30}" presName="parTx" presStyleLbl="revTx" presStyleIdx="0" presStyleCnt="5">
        <dgm:presLayoutVars>
          <dgm:chMax val="0"/>
          <dgm:chPref val="0"/>
        </dgm:presLayoutVars>
      </dgm:prSet>
      <dgm:spPr/>
    </dgm:pt>
    <dgm:pt modelId="{CA0623C4-0156-4050-AF41-6B161B54EAE0}" type="pres">
      <dgm:prSet presAssocID="{19F5332B-49E9-4D96-A42E-B6DD479D82D1}" presName="sibTrans" presStyleCnt="0"/>
      <dgm:spPr/>
    </dgm:pt>
    <dgm:pt modelId="{809842EC-B6A6-400D-9545-F740E723C224}" type="pres">
      <dgm:prSet presAssocID="{1A0677E3-31D0-46E3-904B-06CC6D325B43}" presName="compNode" presStyleCnt="0"/>
      <dgm:spPr/>
    </dgm:pt>
    <dgm:pt modelId="{20349EA3-A914-4DC9-A4B5-79726C58265F}" type="pres">
      <dgm:prSet presAssocID="{1A0677E3-31D0-46E3-904B-06CC6D325B43}" presName="bgRect" presStyleLbl="bgShp" presStyleIdx="1" presStyleCnt="5"/>
      <dgm:spPr/>
    </dgm:pt>
    <dgm:pt modelId="{A389A653-43CF-462C-9D9A-ABD8390C7ADC}" type="pres">
      <dgm:prSet presAssocID="{1A0677E3-31D0-46E3-904B-06CC6D325B4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ch umbrella"/>
        </a:ext>
      </dgm:extLst>
    </dgm:pt>
    <dgm:pt modelId="{777A7118-C850-4EA6-952D-22E10B621FBF}" type="pres">
      <dgm:prSet presAssocID="{1A0677E3-31D0-46E3-904B-06CC6D325B43}" presName="spaceRect" presStyleCnt="0"/>
      <dgm:spPr/>
    </dgm:pt>
    <dgm:pt modelId="{1DAC94E6-7887-47D1-96D1-02B8738AD2EF}" type="pres">
      <dgm:prSet presAssocID="{1A0677E3-31D0-46E3-904B-06CC6D325B43}" presName="parTx" presStyleLbl="revTx" presStyleIdx="1" presStyleCnt="5">
        <dgm:presLayoutVars>
          <dgm:chMax val="0"/>
          <dgm:chPref val="0"/>
        </dgm:presLayoutVars>
      </dgm:prSet>
      <dgm:spPr/>
    </dgm:pt>
    <dgm:pt modelId="{57AAC752-3762-4F13-9129-12DF613047C9}" type="pres">
      <dgm:prSet presAssocID="{2BDE5BB0-BA4E-4C44-904A-1D155A0A7692}" presName="sibTrans" presStyleCnt="0"/>
      <dgm:spPr/>
    </dgm:pt>
    <dgm:pt modelId="{122116DC-526B-4831-9175-8E8EE5AA0AE4}" type="pres">
      <dgm:prSet presAssocID="{F628F6DD-AD8D-42A8-8C8F-58A935D47124}" presName="compNode" presStyleCnt="0"/>
      <dgm:spPr/>
    </dgm:pt>
    <dgm:pt modelId="{E79248FA-058F-47D0-B5AB-FD5A0A95662F}" type="pres">
      <dgm:prSet presAssocID="{F628F6DD-AD8D-42A8-8C8F-58A935D47124}" presName="bgRect" presStyleLbl="bgShp" presStyleIdx="2" presStyleCnt="5"/>
      <dgm:spPr/>
    </dgm:pt>
    <dgm:pt modelId="{AD7DCA61-8BB1-42D3-BDFE-2956B77EAF2A}" type="pres">
      <dgm:prSet presAssocID="{F628F6DD-AD8D-42A8-8C8F-58A935D4712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55114852-CB75-4B35-9CF0-D545AE99B49E}" type="pres">
      <dgm:prSet presAssocID="{F628F6DD-AD8D-42A8-8C8F-58A935D47124}" presName="spaceRect" presStyleCnt="0"/>
      <dgm:spPr/>
    </dgm:pt>
    <dgm:pt modelId="{693968C5-C4AE-41DA-8AB6-81F7973F69DF}" type="pres">
      <dgm:prSet presAssocID="{F628F6DD-AD8D-42A8-8C8F-58A935D47124}" presName="parTx" presStyleLbl="revTx" presStyleIdx="2" presStyleCnt="5">
        <dgm:presLayoutVars>
          <dgm:chMax val="0"/>
          <dgm:chPref val="0"/>
        </dgm:presLayoutVars>
      </dgm:prSet>
      <dgm:spPr/>
    </dgm:pt>
    <dgm:pt modelId="{E6AEB658-C060-425E-9A99-70D1BB289A9C}" type="pres">
      <dgm:prSet presAssocID="{E5779A89-0791-4BFA-AEFC-43B351EEAFB2}" presName="sibTrans" presStyleCnt="0"/>
      <dgm:spPr/>
    </dgm:pt>
    <dgm:pt modelId="{CAB694EC-30F2-47D6-A2DA-B277ED7C0959}" type="pres">
      <dgm:prSet presAssocID="{FC76C52B-B87C-407B-BC51-ED1E484D5D51}" presName="compNode" presStyleCnt="0"/>
      <dgm:spPr/>
    </dgm:pt>
    <dgm:pt modelId="{C2CC0C7B-97E5-4215-A963-2FA2C7572397}" type="pres">
      <dgm:prSet presAssocID="{FC76C52B-B87C-407B-BC51-ED1E484D5D51}" presName="bgRect" presStyleLbl="bgShp" presStyleIdx="3" presStyleCnt="5"/>
      <dgm:spPr/>
    </dgm:pt>
    <dgm:pt modelId="{144129FD-4F0A-461C-BBA6-51BFDED6E098}" type="pres">
      <dgm:prSet presAssocID="{FC76C52B-B87C-407B-BC51-ED1E484D5D5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mmable"/>
        </a:ext>
      </dgm:extLst>
    </dgm:pt>
    <dgm:pt modelId="{F453A5FF-3D40-4430-976B-91A965AC6A13}" type="pres">
      <dgm:prSet presAssocID="{FC76C52B-B87C-407B-BC51-ED1E484D5D51}" presName="spaceRect" presStyleCnt="0"/>
      <dgm:spPr/>
    </dgm:pt>
    <dgm:pt modelId="{B034915A-DBD9-4BCF-92BF-99E8C2E706AB}" type="pres">
      <dgm:prSet presAssocID="{FC76C52B-B87C-407B-BC51-ED1E484D5D51}" presName="parTx" presStyleLbl="revTx" presStyleIdx="3" presStyleCnt="5">
        <dgm:presLayoutVars>
          <dgm:chMax val="0"/>
          <dgm:chPref val="0"/>
        </dgm:presLayoutVars>
      </dgm:prSet>
      <dgm:spPr/>
    </dgm:pt>
    <dgm:pt modelId="{25A356C4-CB40-4871-B673-CC962159C766}" type="pres">
      <dgm:prSet presAssocID="{C9D14FCC-16A4-4F42-95F0-C37F9518DA98}" presName="sibTrans" presStyleCnt="0"/>
      <dgm:spPr/>
    </dgm:pt>
    <dgm:pt modelId="{AB89274E-2514-44F5-B318-F073545AE722}" type="pres">
      <dgm:prSet presAssocID="{EA33C1A5-CF27-4EEF-90A1-F657B7469595}" presName="compNode" presStyleCnt="0"/>
      <dgm:spPr/>
    </dgm:pt>
    <dgm:pt modelId="{3C7EF5C8-F595-4F49-BF44-E2690AD6CD6F}" type="pres">
      <dgm:prSet presAssocID="{EA33C1A5-CF27-4EEF-90A1-F657B7469595}" presName="bgRect" presStyleLbl="bgShp" presStyleIdx="4" presStyleCnt="5"/>
      <dgm:spPr/>
    </dgm:pt>
    <dgm:pt modelId="{EAE9A7D8-5FDD-4B6E-97B9-1B4B9CB8AD5E}" type="pres">
      <dgm:prSet presAssocID="{EA33C1A5-CF27-4EEF-90A1-F657B746959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7D7E6A45-9C94-4AD2-951C-F2E80A858A14}" type="pres">
      <dgm:prSet presAssocID="{EA33C1A5-CF27-4EEF-90A1-F657B7469595}" presName="spaceRect" presStyleCnt="0"/>
      <dgm:spPr/>
    </dgm:pt>
    <dgm:pt modelId="{B634C293-28BE-46EA-BE5D-AB339D88F7BB}" type="pres">
      <dgm:prSet presAssocID="{EA33C1A5-CF27-4EEF-90A1-F657B746959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8AB6106-68BB-45A1-B3FB-8A40FAEB0B43}" srcId="{F4EB89C2-6410-4668-B46D-8ABD62954555}" destId="{FC76C52B-B87C-407B-BC51-ED1E484D5D51}" srcOrd="3" destOrd="0" parTransId="{2B3FE9EA-57D0-47D4-984C-BD1895A72887}" sibTransId="{C9D14FCC-16A4-4F42-95F0-C37F9518DA98}"/>
    <dgm:cxn modelId="{B5FB5C2B-B103-4007-882E-850BFAF4E8E2}" srcId="{F4EB89C2-6410-4668-B46D-8ABD62954555}" destId="{EB9220A3-3004-495F-9746-1245C381AE30}" srcOrd="0" destOrd="0" parTransId="{D10D1D23-2B5E-40DA-9583-6B03E7E9B11C}" sibTransId="{19F5332B-49E9-4D96-A42E-B6DD479D82D1}"/>
    <dgm:cxn modelId="{AAF66D69-0BA7-4DF7-8A4C-70E4F463ED6D}" type="presOf" srcId="{EA33C1A5-CF27-4EEF-90A1-F657B7469595}" destId="{B634C293-28BE-46EA-BE5D-AB339D88F7BB}" srcOrd="0" destOrd="0" presId="urn:microsoft.com/office/officeart/2018/2/layout/IconVerticalSolidList"/>
    <dgm:cxn modelId="{8177954E-2903-43A3-BFA4-7CBCAD5F3014}" srcId="{F4EB89C2-6410-4668-B46D-8ABD62954555}" destId="{EA33C1A5-CF27-4EEF-90A1-F657B7469595}" srcOrd="4" destOrd="0" parTransId="{F3134122-F5C2-4E6B-9F56-A70C8938D130}" sibTransId="{43D5E4A5-0315-4E24-976F-A2EB77F0FAEB}"/>
    <dgm:cxn modelId="{A803248C-45A4-4B3B-AB25-3DC60B51C97A}" type="presOf" srcId="{F628F6DD-AD8D-42A8-8C8F-58A935D47124}" destId="{693968C5-C4AE-41DA-8AB6-81F7973F69DF}" srcOrd="0" destOrd="0" presId="urn:microsoft.com/office/officeart/2018/2/layout/IconVerticalSolidList"/>
    <dgm:cxn modelId="{81D2FAA4-8DC4-45AB-A686-BC6E79720B09}" type="presOf" srcId="{EB9220A3-3004-495F-9746-1245C381AE30}" destId="{17613E0E-DF8A-4035-970F-0763470AC1FE}" srcOrd="0" destOrd="0" presId="urn:microsoft.com/office/officeart/2018/2/layout/IconVerticalSolidList"/>
    <dgm:cxn modelId="{B39597B6-16AF-4BA0-A5E6-0BCD43364E89}" type="presOf" srcId="{FC76C52B-B87C-407B-BC51-ED1E484D5D51}" destId="{B034915A-DBD9-4BCF-92BF-99E8C2E706AB}" srcOrd="0" destOrd="0" presId="urn:microsoft.com/office/officeart/2018/2/layout/IconVerticalSolidList"/>
    <dgm:cxn modelId="{F7CA30E9-A7FF-4F49-9570-14A76EBFB88C}" srcId="{F4EB89C2-6410-4668-B46D-8ABD62954555}" destId="{1A0677E3-31D0-46E3-904B-06CC6D325B43}" srcOrd="1" destOrd="0" parTransId="{38E31534-97F5-43C9-BFCA-6E5B5C2A137E}" sibTransId="{2BDE5BB0-BA4E-4C44-904A-1D155A0A7692}"/>
    <dgm:cxn modelId="{9147A1F3-9B52-441A-ABB2-4B5870BA7E3C}" type="presOf" srcId="{1A0677E3-31D0-46E3-904B-06CC6D325B43}" destId="{1DAC94E6-7887-47D1-96D1-02B8738AD2EF}" srcOrd="0" destOrd="0" presId="urn:microsoft.com/office/officeart/2018/2/layout/IconVerticalSolidList"/>
    <dgm:cxn modelId="{CA0166FC-C081-4771-B96B-208024BCE941}" type="presOf" srcId="{F4EB89C2-6410-4668-B46D-8ABD62954555}" destId="{62BDD800-044D-4785-9FE6-9FC843252159}" srcOrd="0" destOrd="0" presId="urn:microsoft.com/office/officeart/2018/2/layout/IconVerticalSolidList"/>
    <dgm:cxn modelId="{DD8FB3FE-E288-4BAC-A28B-98ECBD80F3E9}" srcId="{F4EB89C2-6410-4668-B46D-8ABD62954555}" destId="{F628F6DD-AD8D-42A8-8C8F-58A935D47124}" srcOrd="2" destOrd="0" parTransId="{621CF8CE-C5D9-461B-AC71-D120D3029160}" sibTransId="{E5779A89-0791-4BFA-AEFC-43B351EEAFB2}"/>
    <dgm:cxn modelId="{219B8CA2-BD76-436F-BA96-3973498DF095}" type="presParOf" srcId="{62BDD800-044D-4785-9FE6-9FC843252159}" destId="{E364D0A9-0E72-41C3-8109-1F6590B123B8}" srcOrd="0" destOrd="0" presId="urn:microsoft.com/office/officeart/2018/2/layout/IconVerticalSolidList"/>
    <dgm:cxn modelId="{4B0CE326-46FE-4227-BBB0-DEF0460B64B8}" type="presParOf" srcId="{E364D0A9-0E72-41C3-8109-1F6590B123B8}" destId="{70001AA2-0F44-41E5-86AB-11048029207C}" srcOrd="0" destOrd="0" presId="urn:microsoft.com/office/officeart/2018/2/layout/IconVerticalSolidList"/>
    <dgm:cxn modelId="{932E1034-5E9F-44C4-B5B7-98F9589157D7}" type="presParOf" srcId="{E364D0A9-0E72-41C3-8109-1F6590B123B8}" destId="{EE0DADF8-E731-44CE-8F07-1885B6F9EB2A}" srcOrd="1" destOrd="0" presId="urn:microsoft.com/office/officeart/2018/2/layout/IconVerticalSolidList"/>
    <dgm:cxn modelId="{D3C2525D-415C-434E-946F-D26323642C00}" type="presParOf" srcId="{E364D0A9-0E72-41C3-8109-1F6590B123B8}" destId="{F350E8A3-68FC-4C27-80BB-6C117037B983}" srcOrd="2" destOrd="0" presId="urn:microsoft.com/office/officeart/2018/2/layout/IconVerticalSolidList"/>
    <dgm:cxn modelId="{6DDDD8B9-737A-4B44-9377-A7D8AB1386F1}" type="presParOf" srcId="{E364D0A9-0E72-41C3-8109-1F6590B123B8}" destId="{17613E0E-DF8A-4035-970F-0763470AC1FE}" srcOrd="3" destOrd="0" presId="urn:microsoft.com/office/officeart/2018/2/layout/IconVerticalSolidList"/>
    <dgm:cxn modelId="{BBEB4BBE-EB6A-4645-83E3-43673D4B9508}" type="presParOf" srcId="{62BDD800-044D-4785-9FE6-9FC843252159}" destId="{CA0623C4-0156-4050-AF41-6B161B54EAE0}" srcOrd="1" destOrd="0" presId="urn:microsoft.com/office/officeart/2018/2/layout/IconVerticalSolidList"/>
    <dgm:cxn modelId="{1F656CDF-B003-4B30-A374-F6F711B4F8D5}" type="presParOf" srcId="{62BDD800-044D-4785-9FE6-9FC843252159}" destId="{809842EC-B6A6-400D-9545-F740E723C224}" srcOrd="2" destOrd="0" presId="urn:microsoft.com/office/officeart/2018/2/layout/IconVerticalSolidList"/>
    <dgm:cxn modelId="{FCA69D91-C526-4A99-BEEB-173769BC2795}" type="presParOf" srcId="{809842EC-B6A6-400D-9545-F740E723C224}" destId="{20349EA3-A914-4DC9-A4B5-79726C58265F}" srcOrd="0" destOrd="0" presId="urn:microsoft.com/office/officeart/2018/2/layout/IconVerticalSolidList"/>
    <dgm:cxn modelId="{C476CC7A-1F23-4BC5-8D34-6433223F1624}" type="presParOf" srcId="{809842EC-B6A6-400D-9545-F740E723C224}" destId="{A389A653-43CF-462C-9D9A-ABD8390C7ADC}" srcOrd="1" destOrd="0" presId="urn:microsoft.com/office/officeart/2018/2/layout/IconVerticalSolidList"/>
    <dgm:cxn modelId="{3BB22AB7-7BE7-4197-9184-1EF278DE5540}" type="presParOf" srcId="{809842EC-B6A6-400D-9545-F740E723C224}" destId="{777A7118-C850-4EA6-952D-22E10B621FBF}" srcOrd="2" destOrd="0" presId="urn:microsoft.com/office/officeart/2018/2/layout/IconVerticalSolidList"/>
    <dgm:cxn modelId="{B04A89C9-4CCD-4940-A21D-D9514CA74B31}" type="presParOf" srcId="{809842EC-B6A6-400D-9545-F740E723C224}" destId="{1DAC94E6-7887-47D1-96D1-02B8738AD2EF}" srcOrd="3" destOrd="0" presId="urn:microsoft.com/office/officeart/2018/2/layout/IconVerticalSolidList"/>
    <dgm:cxn modelId="{8AE6F770-33A8-47E9-8445-51953CAAD744}" type="presParOf" srcId="{62BDD800-044D-4785-9FE6-9FC843252159}" destId="{57AAC752-3762-4F13-9129-12DF613047C9}" srcOrd="3" destOrd="0" presId="urn:microsoft.com/office/officeart/2018/2/layout/IconVerticalSolidList"/>
    <dgm:cxn modelId="{B0449FE3-B00A-4E4A-AB1D-C788737D9CFF}" type="presParOf" srcId="{62BDD800-044D-4785-9FE6-9FC843252159}" destId="{122116DC-526B-4831-9175-8E8EE5AA0AE4}" srcOrd="4" destOrd="0" presId="urn:microsoft.com/office/officeart/2018/2/layout/IconVerticalSolidList"/>
    <dgm:cxn modelId="{AA7E2A66-D552-4243-818E-9972F212C6FF}" type="presParOf" srcId="{122116DC-526B-4831-9175-8E8EE5AA0AE4}" destId="{E79248FA-058F-47D0-B5AB-FD5A0A95662F}" srcOrd="0" destOrd="0" presId="urn:microsoft.com/office/officeart/2018/2/layout/IconVerticalSolidList"/>
    <dgm:cxn modelId="{2F21FB7B-9893-40F3-8159-1FAE4FB4841D}" type="presParOf" srcId="{122116DC-526B-4831-9175-8E8EE5AA0AE4}" destId="{AD7DCA61-8BB1-42D3-BDFE-2956B77EAF2A}" srcOrd="1" destOrd="0" presId="urn:microsoft.com/office/officeart/2018/2/layout/IconVerticalSolidList"/>
    <dgm:cxn modelId="{EB0E61D9-ED2C-4065-8939-929B5A34261C}" type="presParOf" srcId="{122116DC-526B-4831-9175-8E8EE5AA0AE4}" destId="{55114852-CB75-4B35-9CF0-D545AE99B49E}" srcOrd="2" destOrd="0" presId="urn:microsoft.com/office/officeart/2018/2/layout/IconVerticalSolidList"/>
    <dgm:cxn modelId="{D8FBF983-6DC0-41AF-A2C7-E97FA5A38ED5}" type="presParOf" srcId="{122116DC-526B-4831-9175-8E8EE5AA0AE4}" destId="{693968C5-C4AE-41DA-8AB6-81F7973F69DF}" srcOrd="3" destOrd="0" presId="urn:microsoft.com/office/officeart/2018/2/layout/IconVerticalSolidList"/>
    <dgm:cxn modelId="{411DE1AD-FA4D-4D2D-9D2F-8D7D79C529DF}" type="presParOf" srcId="{62BDD800-044D-4785-9FE6-9FC843252159}" destId="{E6AEB658-C060-425E-9A99-70D1BB289A9C}" srcOrd="5" destOrd="0" presId="urn:microsoft.com/office/officeart/2018/2/layout/IconVerticalSolidList"/>
    <dgm:cxn modelId="{A9F314B8-CC2C-40F2-AEF0-7F62CF31B973}" type="presParOf" srcId="{62BDD800-044D-4785-9FE6-9FC843252159}" destId="{CAB694EC-30F2-47D6-A2DA-B277ED7C0959}" srcOrd="6" destOrd="0" presId="urn:microsoft.com/office/officeart/2018/2/layout/IconVerticalSolidList"/>
    <dgm:cxn modelId="{976A0D1B-B405-4206-A249-59ADC6836C61}" type="presParOf" srcId="{CAB694EC-30F2-47D6-A2DA-B277ED7C0959}" destId="{C2CC0C7B-97E5-4215-A963-2FA2C7572397}" srcOrd="0" destOrd="0" presId="urn:microsoft.com/office/officeart/2018/2/layout/IconVerticalSolidList"/>
    <dgm:cxn modelId="{65653E71-13A2-43F9-A639-CDEAFF84636E}" type="presParOf" srcId="{CAB694EC-30F2-47D6-A2DA-B277ED7C0959}" destId="{144129FD-4F0A-461C-BBA6-51BFDED6E098}" srcOrd="1" destOrd="0" presId="urn:microsoft.com/office/officeart/2018/2/layout/IconVerticalSolidList"/>
    <dgm:cxn modelId="{9007C81E-FC31-44F5-B831-0318FC984DA5}" type="presParOf" srcId="{CAB694EC-30F2-47D6-A2DA-B277ED7C0959}" destId="{F453A5FF-3D40-4430-976B-91A965AC6A13}" srcOrd="2" destOrd="0" presId="urn:microsoft.com/office/officeart/2018/2/layout/IconVerticalSolidList"/>
    <dgm:cxn modelId="{00EFC163-FC1D-4E8C-9C62-002FDC17734D}" type="presParOf" srcId="{CAB694EC-30F2-47D6-A2DA-B277ED7C0959}" destId="{B034915A-DBD9-4BCF-92BF-99E8C2E706AB}" srcOrd="3" destOrd="0" presId="urn:microsoft.com/office/officeart/2018/2/layout/IconVerticalSolidList"/>
    <dgm:cxn modelId="{E421EFE8-FB3F-4928-A406-D4D95A577004}" type="presParOf" srcId="{62BDD800-044D-4785-9FE6-9FC843252159}" destId="{25A356C4-CB40-4871-B673-CC962159C766}" srcOrd="7" destOrd="0" presId="urn:microsoft.com/office/officeart/2018/2/layout/IconVerticalSolidList"/>
    <dgm:cxn modelId="{685E983C-33ED-4EFE-8DEE-2B9FB9AF8971}" type="presParOf" srcId="{62BDD800-044D-4785-9FE6-9FC843252159}" destId="{AB89274E-2514-44F5-B318-F073545AE722}" srcOrd="8" destOrd="0" presId="urn:microsoft.com/office/officeart/2018/2/layout/IconVerticalSolidList"/>
    <dgm:cxn modelId="{97EE70DB-2EED-45DA-8582-CDF8A5F62485}" type="presParOf" srcId="{AB89274E-2514-44F5-B318-F073545AE722}" destId="{3C7EF5C8-F595-4F49-BF44-E2690AD6CD6F}" srcOrd="0" destOrd="0" presId="urn:microsoft.com/office/officeart/2018/2/layout/IconVerticalSolidList"/>
    <dgm:cxn modelId="{3FECB3DC-227B-4627-9501-298B19B789BA}" type="presParOf" srcId="{AB89274E-2514-44F5-B318-F073545AE722}" destId="{EAE9A7D8-5FDD-4B6E-97B9-1B4B9CB8AD5E}" srcOrd="1" destOrd="0" presId="urn:microsoft.com/office/officeart/2018/2/layout/IconVerticalSolidList"/>
    <dgm:cxn modelId="{7BEAF12A-E643-45CD-AC34-AF032AADA640}" type="presParOf" srcId="{AB89274E-2514-44F5-B318-F073545AE722}" destId="{7D7E6A45-9C94-4AD2-951C-F2E80A858A14}" srcOrd="2" destOrd="0" presId="urn:microsoft.com/office/officeart/2018/2/layout/IconVerticalSolidList"/>
    <dgm:cxn modelId="{A58B7AD8-0D4E-4CA8-836F-70DFF02252E4}" type="presParOf" srcId="{AB89274E-2514-44F5-B318-F073545AE722}" destId="{B634C293-28BE-46EA-BE5D-AB339D88F7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01AA2-0F44-41E5-86AB-11048029207C}">
      <dsp:nvSpPr>
        <dsp:cNvPr id="0" name=""/>
        <dsp:cNvSpPr/>
      </dsp:nvSpPr>
      <dsp:spPr>
        <a:xfrm>
          <a:off x="0" y="5018"/>
          <a:ext cx="6245265" cy="1068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DADF8-E731-44CE-8F07-1885B6F9EB2A}">
      <dsp:nvSpPr>
        <dsp:cNvPr id="0" name=""/>
        <dsp:cNvSpPr/>
      </dsp:nvSpPr>
      <dsp:spPr>
        <a:xfrm>
          <a:off x="323332" y="245513"/>
          <a:ext cx="587876" cy="587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13E0E-DF8A-4035-970F-0763470AC1FE}">
      <dsp:nvSpPr>
        <dsp:cNvPr id="0" name=""/>
        <dsp:cNvSpPr/>
      </dsp:nvSpPr>
      <dsp:spPr>
        <a:xfrm>
          <a:off x="1234540" y="5018"/>
          <a:ext cx="5010724" cy="10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22" tIns="113122" rIns="113122" bIns="1131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Objective: Set up a pipeline to fetch relevant chunks and generate answers with LLMs.</a:t>
          </a:r>
          <a:endParaRPr lang="en-US" sz="1900" kern="1200"/>
        </a:p>
      </dsp:txBody>
      <dsp:txXfrm>
        <a:off x="1234540" y="5018"/>
        <a:ext cx="5010724" cy="1068866"/>
      </dsp:txXfrm>
    </dsp:sp>
    <dsp:sp modelId="{20349EA3-A914-4DC9-A4B5-79726C58265F}">
      <dsp:nvSpPr>
        <dsp:cNvPr id="0" name=""/>
        <dsp:cNvSpPr/>
      </dsp:nvSpPr>
      <dsp:spPr>
        <a:xfrm>
          <a:off x="0" y="1341100"/>
          <a:ext cx="6245265" cy="1068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9A653-43CF-462C-9D9A-ABD8390C7ADC}">
      <dsp:nvSpPr>
        <dsp:cNvPr id="0" name=""/>
        <dsp:cNvSpPr/>
      </dsp:nvSpPr>
      <dsp:spPr>
        <a:xfrm>
          <a:off x="323332" y="1581595"/>
          <a:ext cx="587876" cy="5878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C94E6-7887-47D1-96D1-02B8738AD2EF}">
      <dsp:nvSpPr>
        <dsp:cNvPr id="0" name=""/>
        <dsp:cNvSpPr/>
      </dsp:nvSpPr>
      <dsp:spPr>
        <a:xfrm>
          <a:off x="1234540" y="1341100"/>
          <a:ext cx="5010724" cy="10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22" tIns="113122" rIns="113122" bIns="1131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LLM Used: google/flan-t5-base via Hugging Face Hub</a:t>
          </a:r>
          <a:endParaRPr lang="en-US" sz="1900" kern="1200"/>
        </a:p>
      </dsp:txBody>
      <dsp:txXfrm>
        <a:off x="1234540" y="1341100"/>
        <a:ext cx="5010724" cy="1068866"/>
      </dsp:txXfrm>
    </dsp:sp>
    <dsp:sp modelId="{E79248FA-058F-47D0-B5AB-FD5A0A95662F}">
      <dsp:nvSpPr>
        <dsp:cNvPr id="0" name=""/>
        <dsp:cNvSpPr/>
      </dsp:nvSpPr>
      <dsp:spPr>
        <a:xfrm>
          <a:off x="0" y="2677183"/>
          <a:ext cx="6245265" cy="1068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DCA61-8BB1-42D3-BDFE-2956B77EAF2A}">
      <dsp:nvSpPr>
        <dsp:cNvPr id="0" name=""/>
        <dsp:cNvSpPr/>
      </dsp:nvSpPr>
      <dsp:spPr>
        <a:xfrm>
          <a:off x="323332" y="2917678"/>
          <a:ext cx="587876" cy="5878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968C5-C4AE-41DA-8AB6-81F7973F69DF}">
      <dsp:nvSpPr>
        <dsp:cNvPr id="0" name=""/>
        <dsp:cNvSpPr/>
      </dsp:nvSpPr>
      <dsp:spPr>
        <a:xfrm>
          <a:off x="1234540" y="2677183"/>
          <a:ext cx="5010724" cy="10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22" tIns="113122" rIns="113122" bIns="1131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Retriever: Top-k=3 similarity-based retrieval</a:t>
          </a:r>
          <a:endParaRPr lang="en-US" sz="1900" kern="1200"/>
        </a:p>
      </dsp:txBody>
      <dsp:txXfrm>
        <a:off x="1234540" y="2677183"/>
        <a:ext cx="5010724" cy="1068866"/>
      </dsp:txXfrm>
    </dsp:sp>
    <dsp:sp modelId="{C2CC0C7B-97E5-4215-A963-2FA2C7572397}">
      <dsp:nvSpPr>
        <dsp:cNvPr id="0" name=""/>
        <dsp:cNvSpPr/>
      </dsp:nvSpPr>
      <dsp:spPr>
        <a:xfrm>
          <a:off x="0" y="4013266"/>
          <a:ext cx="6245265" cy="10688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129FD-4F0A-461C-BBA6-51BFDED6E098}">
      <dsp:nvSpPr>
        <dsp:cNvPr id="0" name=""/>
        <dsp:cNvSpPr/>
      </dsp:nvSpPr>
      <dsp:spPr>
        <a:xfrm>
          <a:off x="323332" y="4253760"/>
          <a:ext cx="587876" cy="5878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4915A-DBD9-4BCF-92BF-99E8C2E706AB}">
      <dsp:nvSpPr>
        <dsp:cNvPr id="0" name=""/>
        <dsp:cNvSpPr/>
      </dsp:nvSpPr>
      <dsp:spPr>
        <a:xfrm>
          <a:off x="1234540" y="4013266"/>
          <a:ext cx="5010724" cy="10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22" tIns="113122" rIns="113122" bIns="1131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Justification: FLAN-T5 offers good general-purpose QA performance with lower resource cost.</a:t>
          </a:r>
          <a:endParaRPr lang="en-US" sz="1900" kern="1200"/>
        </a:p>
      </dsp:txBody>
      <dsp:txXfrm>
        <a:off x="1234540" y="4013266"/>
        <a:ext cx="5010724" cy="1068866"/>
      </dsp:txXfrm>
    </dsp:sp>
    <dsp:sp modelId="{3C7EF5C8-F595-4F49-BF44-E2690AD6CD6F}">
      <dsp:nvSpPr>
        <dsp:cNvPr id="0" name=""/>
        <dsp:cNvSpPr/>
      </dsp:nvSpPr>
      <dsp:spPr>
        <a:xfrm>
          <a:off x="0" y="5349348"/>
          <a:ext cx="6245265" cy="10688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9A7D8-5FDD-4B6E-97B9-1B4B9CB8AD5E}">
      <dsp:nvSpPr>
        <dsp:cNvPr id="0" name=""/>
        <dsp:cNvSpPr/>
      </dsp:nvSpPr>
      <dsp:spPr>
        <a:xfrm>
          <a:off x="323332" y="5589843"/>
          <a:ext cx="587876" cy="5878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4C293-28BE-46EA-BE5D-AB339D88F7BB}">
      <dsp:nvSpPr>
        <dsp:cNvPr id="0" name=""/>
        <dsp:cNvSpPr/>
      </dsp:nvSpPr>
      <dsp:spPr>
        <a:xfrm>
          <a:off x="1234540" y="5349348"/>
          <a:ext cx="5010724" cy="10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22" tIns="113122" rIns="113122" bIns="1131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Tools Used: langchain.chains.RetrievalQA, HuggingFaceHub, langchain.schema</a:t>
          </a:r>
          <a:endParaRPr lang="en-US" sz="1900" kern="1200"/>
        </a:p>
      </dsp:txBody>
      <dsp:txXfrm>
        <a:off x="1234540" y="5349348"/>
        <a:ext cx="5010724" cy="1068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derstanding Retrieval-Augmented Generation (RAG) with Large Language ...">
            <a:extLst>
              <a:ext uri="{FF2B5EF4-FFF2-40B4-BE49-F238E27FC236}">
                <a16:creationId xmlns:a16="http://schemas.microsoft.com/office/drawing/2014/main" id="{90B48D67-AC21-9286-2253-DF7C38D8FD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3" t="9091" r="22918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EA46E-3E5C-DA01-42EF-470DE9A3B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>
              <a:spcBef>
                <a:spcPts val="0"/>
              </a:spcBef>
            </a:pPr>
            <a:r>
              <a:rPr lang="en-GB" sz="4800" b="1">
                <a:solidFill>
                  <a:schemeClr val="bg1"/>
                </a:solidFill>
                <a:latin typeface="Aptos"/>
              </a:rPr>
              <a:t>EDA Roadmap for RAG System</a:t>
            </a:r>
            <a:endParaRPr lang="en-US" sz="4800">
              <a:solidFill>
                <a:schemeClr val="bg1"/>
              </a:solidFill>
              <a:latin typeface="Aptos"/>
            </a:endParaRPr>
          </a:p>
          <a:p>
            <a:pPr algn="l"/>
            <a:endParaRPr lang="en-GB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4D1E9-F5B6-0F10-C60D-CD5154FA9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Policy Documents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609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49047-50A7-F25A-9C19-2FCE70B0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GB" sz="8000"/>
              <a:t>Phase 8: Retriever &amp; RAG Chain Creation</a:t>
            </a:r>
            <a:endParaRPr lang="en-US" sz="8000"/>
          </a:p>
          <a:p>
            <a:pPr algn="r"/>
            <a:endParaRPr lang="en-GB" sz="8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8C9687C-BC5B-E6F9-53E9-F2AEAADE5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066859"/>
              </p:ext>
            </p:extLst>
          </p:nvPr>
        </p:nvGraphicFramePr>
        <p:xfrm>
          <a:off x="5108535" y="236914"/>
          <a:ext cx="6245265" cy="6423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642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5FA6-F5B7-1DF3-3EF9-C5B2A71A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GB" sz="3600"/>
              <a:t>Phase 9: Interactive Querying</a:t>
            </a:r>
            <a:endParaRPr lang="en-US" sz="3600"/>
          </a:p>
          <a:p>
            <a:endParaRPr lang="en-GB" sz="3600"/>
          </a:p>
          <a:p>
            <a:endParaRPr lang="en-GB" sz="3600"/>
          </a:p>
        </p:txBody>
      </p:sp>
      <p:pic>
        <p:nvPicPr>
          <p:cNvPr id="4" name="Picture 3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6CA8B113-CC45-3575-27B0-DDD91D6D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948" b="19946"/>
          <a:stretch>
            <a:fillRect/>
          </a:stretch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6F217-6249-6F8B-8755-152BC8645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4040397"/>
            <a:ext cx="7485413" cy="2165140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GB" sz="1600" b="1"/>
              <a:t>Objective:</a:t>
            </a:r>
            <a:r>
              <a:rPr lang="en-GB" sz="1600"/>
              <a:t> Enable user queries and generate context-aware answers with sources.</a:t>
            </a:r>
          </a:p>
          <a:p>
            <a:r>
              <a:rPr lang="en-GB" sz="1600" b="1"/>
              <a:t>What We Did:</a:t>
            </a:r>
            <a:endParaRPr lang="en-GB" sz="1600"/>
          </a:p>
          <a:p>
            <a:pPr lvl="1"/>
            <a:r>
              <a:rPr lang="en-GB" sz="1600"/>
              <a:t>Built a CLI interface in </a:t>
            </a:r>
            <a:r>
              <a:rPr lang="en-GB" sz="1600" err="1"/>
              <a:t>Colab</a:t>
            </a:r>
            <a:endParaRPr lang="en-GB" sz="1600"/>
          </a:p>
          <a:p>
            <a:pPr lvl="1"/>
            <a:r>
              <a:rPr lang="en-GB" sz="1600"/>
              <a:t>Printed top-3 matching chunks as source context</a:t>
            </a:r>
            <a:endParaRPr lang="en-US" sz="1600"/>
          </a:p>
          <a:p>
            <a:r>
              <a:rPr lang="en-GB" sz="1600" b="1"/>
              <a:t>Justification:</a:t>
            </a:r>
            <a:r>
              <a:rPr lang="en-GB" sz="1600"/>
              <a:t> Transparency in source boosts trust and traceability of LLM outputs.</a:t>
            </a:r>
            <a:endParaRPr lang="en-US" sz="1600"/>
          </a:p>
          <a:p>
            <a:pPr marL="0" indent="0">
              <a:buNone/>
            </a:pPr>
            <a:br>
              <a:rPr lang="en-US" sz="1500"/>
            </a:br>
            <a:endParaRPr lang="en-US" sz="1600"/>
          </a:p>
          <a:p>
            <a:endParaRPr lang="en-GB" sz="1600"/>
          </a:p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52043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D2A1E-12A2-EF23-BC7D-565B01C8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6E05B1-1AC7-8829-E9F3-F834E8C5A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8327"/>
              </p:ext>
            </p:extLst>
          </p:nvPr>
        </p:nvGraphicFramePr>
        <p:xfrm>
          <a:off x="4038600" y="1113123"/>
          <a:ext cx="7188201" cy="46283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0115">
                  <a:extLst>
                    <a:ext uri="{9D8B030D-6E8A-4147-A177-3AD203B41FA5}">
                      <a16:colId xmlns:a16="http://schemas.microsoft.com/office/drawing/2014/main" val="1713483119"/>
                    </a:ext>
                  </a:extLst>
                </a:gridCol>
                <a:gridCol w="1926190">
                  <a:extLst>
                    <a:ext uri="{9D8B030D-6E8A-4147-A177-3AD203B41FA5}">
                      <a16:colId xmlns:a16="http://schemas.microsoft.com/office/drawing/2014/main" val="365165863"/>
                    </a:ext>
                  </a:extLst>
                </a:gridCol>
                <a:gridCol w="1949148">
                  <a:extLst>
                    <a:ext uri="{9D8B030D-6E8A-4147-A177-3AD203B41FA5}">
                      <a16:colId xmlns:a16="http://schemas.microsoft.com/office/drawing/2014/main" val="3790802123"/>
                    </a:ext>
                  </a:extLst>
                </a:gridCol>
                <a:gridCol w="2442748">
                  <a:extLst>
                    <a:ext uri="{9D8B030D-6E8A-4147-A177-3AD203B41FA5}">
                      <a16:colId xmlns:a16="http://schemas.microsoft.com/office/drawing/2014/main" val="2221509151"/>
                    </a:ext>
                  </a:extLst>
                </a:gridCol>
              </a:tblGrid>
              <a:tr h="363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Phase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Task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Tool(s)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Purpose</a:t>
                      </a:r>
                    </a:p>
                  </a:txBody>
                  <a:tcPr marL="82649" marR="82649" marT="41325" marB="41325" anchor="ctr"/>
                </a:tc>
                <a:extLst>
                  <a:ext uri="{0D108BD9-81ED-4DB2-BD59-A6C34878D82A}">
                    <a16:rowId xmlns:a16="http://schemas.microsoft.com/office/drawing/2014/main" val="1537982367"/>
                  </a:ext>
                </a:extLst>
              </a:tr>
              <a:tr h="363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Data ingestion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Python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Load raw text</a:t>
                      </a:r>
                    </a:p>
                  </a:txBody>
                  <a:tcPr marL="82649" marR="82649" marT="41325" marB="41325" anchor="ctr"/>
                </a:tc>
                <a:extLst>
                  <a:ext uri="{0D108BD9-81ED-4DB2-BD59-A6C34878D82A}">
                    <a16:rowId xmlns:a16="http://schemas.microsoft.com/office/drawing/2014/main" val="1089625912"/>
                  </a:ext>
                </a:extLst>
              </a:tr>
              <a:tr h="363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2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Section extraction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regex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Semantic segmentation</a:t>
                      </a:r>
                    </a:p>
                  </a:txBody>
                  <a:tcPr marL="82649" marR="82649" marT="41325" marB="41325" anchor="ctr"/>
                </a:tc>
                <a:extLst>
                  <a:ext uri="{0D108BD9-81ED-4DB2-BD59-A6C34878D82A}">
                    <a16:rowId xmlns:a16="http://schemas.microsoft.com/office/drawing/2014/main" val="1167142377"/>
                  </a:ext>
                </a:extLst>
              </a:tr>
              <a:tr h="6116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3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Text stats &amp; NER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spaCy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Understand structure, extract entities</a:t>
                      </a:r>
                    </a:p>
                  </a:txBody>
                  <a:tcPr marL="82649" marR="82649" marT="41325" marB="41325" anchor="ctr"/>
                </a:tc>
                <a:extLst>
                  <a:ext uri="{0D108BD9-81ED-4DB2-BD59-A6C34878D82A}">
                    <a16:rowId xmlns:a16="http://schemas.microsoft.com/office/drawing/2014/main" val="492529912"/>
                  </a:ext>
                </a:extLst>
              </a:tr>
              <a:tr h="6116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4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Word clouds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wordcloud, matplotlib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Visualize themes</a:t>
                      </a:r>
                    </a:p>
                  </a:txBody>
                  <a:tcPr marL="82649" marR="82649" marT="41325" marB="41325" anchor="ctr"/>
                </a:tc>
                <a:extLst>
                  <a:ext uri="{0D108BD9-81ED-4DB2-BD59-A6C34878D82A}">
                    <a16:rowId xmlns:a16="http://schemas.microsoft.com/office/drawing/2014/main" val="3200313676"/>
                  </a:ext>
                </a:extLst>
              </a:tr>
              <a:tr h="363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5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Chunking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LangChain splitter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LLM-friendly input</a:t>
                      </a:r>
                    </a:p>
                  </a:txBody>
                  <a:tcPr marL="82649" marR="82649" marT="41325" marB="41325" anchor="ctr"/>
                </a:tc>
                <a:extLst>
                  <a:ext uri="{0D108BD9-81ED-4DB2-BD59-A6C34878D82A}">
                    <a16:rowId xmlns:a16="http://schemas.microsoft.com/office/drawing/2014/main" val="3838335331"/>
                  </a:ext>
                </a:extLst>
              </a:tr>
              <a:tr h="6116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6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Embedding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HuggingFace + LangChain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Vectorize text</a:t>
                      </a:r>
                    </a:p>
                  </a:txBody>
                  <a:tcPr marL="82649" marR="82649" marT="41325" marB="41325" anchor="ctr"/>
                </a:tc>
                <a:extLst>
                  <a:ext uri="{0D108BD9-81ED-4DB2-BD59-A6C34878D82A}">
                    <a16:rowId xmlns:a16="http://schemas.microsoft.com/office/drawing/2014/main" val="727511548"/>
                  </a:ext>
                </a:extLst>
              </a:tr>
              <a:tr h="363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7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Vector store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FAISS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Efficient retrieval</a:t>
                      </a:r>
                    </a:p>
                  </a:txBody>
                  <a:tcPr marL="82649" marR="82649" marT="41325" marB="41325" anchor="ctr"/>
                </a:tc>
                <a:extLst>
                  <a:ext uri="{0D108BD9-81ED-4DB2-BD59-A6C34878D82A}">
                    <a16:rowId xmlns:a16="http://schemas.microsoft.com/office/drawing/2014/main" val="572632965"/>
                  </a:ext>
                </a:extLst>
              </a:tr>
              <a:tr h="6116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8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RAG Chain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LangChain + HF LLM</a:t>
                      </a:r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Answer generation</a:t>
                      </a:r>
                    </a:p>
                  </a:txBody>
                  <a:tcPr marL="82649" marR="82649" marT="41325" marB="41325" anchor="ctr"/>
                </a:tc>
                <a:extLst>
                  <a:ext uri="{0D108BD9-81ED-4DB2-BD59-A6C34878D82A}">
                    <a16:rowId xmlns:a16="http://schemas.microsoft.com/office/drawing/2014/main" val="3430361903"/>
                  </a:ext>
                </a:extLst>
              </a:tr>
              <a:tr h="36365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/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/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/>
                    </a:p>
                  </a:txBody>
                  <a:tcPr marL="82649" marR="82649" marT="41325" marB="413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/>
                    </a:p>
                  </a:txBody>
                  <a:tcPr marL="82649" marR="82649" marT="41325" marB="41325" anchor="ctr"/>
                </a:tc>
                <a:extLst>
                  <a:ext uri="{0D108BD9-81ED-4DB2-BD59-A6C34878D82A}">
                    <a16:rowId xmlns:a16="http://schemas.microsoft.com/office/drawing/2014/main" val="305356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05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837FC3-43F1-2D50-A583-91FF3AE3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EDA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39B6D-295D-29CF-7763-45D985575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592" y="405065"/>
            <a:ext cx="5265013" cy="625053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600"/>
              <a:t>1. 📚 Text Segmentation</a:t>
            </a:r>
          </a:p>
          <a:p>
            <a:r>
              <a:rPr lang="en-US" sz="1200">
                <a:ea typeface="+mn-lt"/>
                <a:cs typeface="+mn-lt"/>
              </a:rPr>
              <a:t>Split the document into sections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Store as a dictionary: </a:t>
            </a:r>
            <a:r>
              <a:rPr lang="en-US" sz="1200">
                <a:latin typeface="Consolas"/>
              </a:rPr>
              <a:t>{Section Title: Content}</a:t>
            </a:r>
            <a:endParaRPr lang="en-US" sz="1200"/>
          </a:p>
          <a:p>
            <a:pPr marL="0" indent="0">
              <a:buNone/>
            </a:pPr>
            <a:endParaRPr lang="en-US" sz="1200">
              <a:latin typeface="Consolas"/>
            </a:endParaRPr>
          </a:p>
          <a:p>
            <a:pPr marL="0" indent="0">
              <a:buNone/>
            </a:pPr>
            <a:r>
              <a:rPr lang="en-US" sz="1600"/>
              <a:t>2. 📊 Token &amp; Word Statistics</a:t>
            </a:r>
          </a:p>
          <a:p>
            <a:r>
              <a:rPr lang="en-US" sz="1200">
                <a:ea typeface="+mn-lt"/>
                <a:cs typeface="+mn-lt"/>
              </a:rPr>
              <a:t>Count tokens per section (useful for chunking)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Character count, sentence count</a:t>
            </a:r>
            <a:endParaRPr lang="en-US" sz="1200"/>
          </a:p>
          <a:p>
            <a:endParaRPr lang="en-US" sz="1200"/>
          </a:p>
          <a:p>
            <a:pPr marL="0" indent="0">
              <a:buNone/>
            </a:pPr>
            <a:r>
              <a:rPr lang="en-US" sz="1600"/>
              <a:t>3. 🧾 Named Entity Recognition</a:t>
            </a:r>
          </a:p>
          <a:p>
            <a:r>
              <a:rPr lang="en-US" sz="1200">
                <a:ea typeface="+mn-lt"/>
                <a:cs typeface="+mn-lt"/>
              </a:rPr>
              <a:t>Extract entities like </a:t>
            </a:r>
            <a:r>
              <a:rPr lang="en-US" sz="1200">
                <a:latin typeface="Consolas"/>
              </a:rPr>
              <a:t>Organization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>
                <a:latin typeface="Consolas"/>
              </a:rPr>
              <a:t>Email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>
                <a:latin typeface="Consolas"/>
              </a:rPr>
              <a:t>Laws</a:t>
            </a:r>
            <a:r>
              <a:rPr lang="en-US" sz="1200">
                <a:ea typeface="+mn-lt"/>
                <a:cs typeface="+mn-lt"/>
              </a:rPr>
              <a:t> (GDPR, CCPA, etc.)</a:t>
            </a:r>
            <a:endParaRPr lang="en-US" sz="1200"/>
          </a:p>
          <a:p>
            <a:endParaRPr lang="en-US" sz="1200"/>
          </a:p>
          <a:p>
            <a:pPr marL="0" indent="0">
              <a:buNone/>
            </a:pPr>
            <a:r>
              <a:rPr lang="en-US" sz="1600"/>
              <a:t>4. ☁ Word Cloud per Section</a:t>
            </a:r>
          </a:p>
          <a:p>
            <a:r>
              <a:rPr lang="en-US" sz="1200">
                <a:ea typeface="+mn-lt"/>
                <a:cs typeface="+mn-lt"/>
              </a:rPr>
              <a:t>To visualize topic importance per section</a:t>
            </a:r>
            <a:endParaRPr lang="en-US" sz="1200"/>
          </a:p>
          <a:p>
            <a:endParaRPr lang="en-US" sz="1200"/>
          </a:p>
          <a:p>
            <a:pPr marL="0" indent="0">
              <a:buNone/>
            </a:pPr>
            <a:r>
              <a:rPr lang="en-US" sz="1600"/>
              <a:t>5. 📉 Frequency Distribution</a:t>
            </a:r>
          </a:p>
          <a:p>
            <a:r>
              <a:rPr lang="en-US" sz="1200">
                <a:ea typeface="+mn-lt"/>
                <a:cs typeface="+mn-lt"/>
              </a:rPr>
              <a:t>Most common legal/technical terms across sections</a:t>
            </a:r>
            <a:endParaRPr lang="en-US" sz="1200"/>
          </a:p>
          <a:p>
            <a:endParaRPr lang="en-US" sz="1200"/>
          </a:p>
          <a:p>
            <a:pPr marL="0" indent="0">
              <a:buNone/>
            </a:pPr>
            <a:r>
              <a:rPr lang="en-US" sz="1600"/>
              <a:t>6. ⚙️ Data Structure for RAG</a:t>
            </a:r>
          </a:p>
          <a:p>
            <a:r>
              <a:rPr lang="en-US" sz="1200">
                <a:ea typeface="+mn-lt"/>
                <a:cs typeface="+mn-lt"/>
              </a:rPr>
              <a:t>Convert policy to a structure like:</a:t>
            </a:r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8603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429DE50-237E-0986-ECA2-1F7E96F1E644}"/>
              </a:ext>
            </a:extLst>
          </p:cNvPr>
          <p:cNvSpPr txBox="1"/>
          <p:nvPr/>
        </p:nvSpPr>
        <p:spPr>
          <a:xfrm>
            <a:off x="244696" y="714638"/>
            <a:ext cx="6789497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🌐</a:t>
            </a:r>
            <a:r>
              <a:rPr lang="en-GB" b="1"/>
              <a:t> </a:t>
            </a:r>
            <a:r>
              <a:rPr lang="en-GB" sz="2000" b="1"/>
              <a:t>Word Cloud Highlights</a:t>
            </a:r>
            <a:endParaRPr lang="en-US" sz="2000" b="1"/>
          </a:p>
          <a:p>
            <a:pPr marL="285750" indent="-285750">
              <a:buFont typeface="Arial"/>
              <a:buChar char="•"/>
            </a:pPr>
            <a:r>
              <a:rPr lang="en-GB" sz="1400" b="1">
                <a:ea typeface="+mn-lt"/>
                <a:cs typeface="+mn-lt"/>
              </a:rPr>
              <a:t>Policy 1</a:t>
            </a:r>
            <a:r>
              <a:rPr lang="en-GB" sz="1400">
                <a:ea typeface="+mn-lt"/>
                <a:cs typeface="+mn-lt"/>
              </a:rPr>
              <a:t>: "consent", "third party", "information", "data"</a:t>
            </a:r>
            <a:endParaRPr lang="en-GB" sz="1400"/>
          </a:p>
          <a:p>
            <a:pPr marL="285750" indent="-285750">
              <a:buFont typeface="Arial"/>
              <a:buChar char="•"/>
            </a:pPr>
            <a:r>
              <a:rPr lang="en-GB" sz="1400" b="1">
                <a:ea typeface="+mn-lt"/>
                <a:cs typeface="+mn-lt"/>
              </a:rPr>
              <a:t>Policy 2</a:t>
            </a:r>
            <a:r>
              <a:rPr lang="en-GB" sz="1400">
                <a:ea typeface="+mn-lt"/>
                <a:cs typeface="+mn-lt"/>
              </a:rPr>
              <a:t>: "processing", "access", "supervisory authority", "report"</a:t>
            </a:r>
            <a:endParaRPr lang="en-GB" sz="1400"/>
          </a:p>
          <a:p>
            <a:pPr marL="285750" indent="-285750">
              <a:buFont typeface="Arial"/>
              <a:buChar char="•"/>
            </a:pPr>
            <a:r>
              <a:rPr lang="en-GB" sz="1400" b="1">
                <a:ea typeface="+mn-lt"/>
                <a:cs typeface="+mn-lt"/>
              </a:rPr>
              <a:t>Policy 3</a:t>
            </a:r>
            <a:r>
              <a:rPr lang="en-GB" sz="1400">
                <a:ea typeface="+mn-lt"/>
                <a:cs typeface="+mn-lt"/>
              </a:rPr>
              <a:t>: "transfer", "security", "user rights", "international"</a:t>
            </a:r>
            <a:endParaRPr lang="en-GB" sz="1400"/>
          </a:p>
          <a:p>
            <a:r>
              <a:rPr lang="en-GB" sz="1400">
                <a:ea typeface="+mn-lt"/>
                <a:cs typeface="+mn-lt"/>
              </a:rPr>
              <a:t>Each document showed unique patterns of emphasis based on frequency analysis.</a:t>
            </a:r>
            <a:endParaRPr lang="en-GB" sz="1400"/>
          </a:p>
          <a:p>
            <a:pPr algn="l"/>
            <a:endParaRPr lang="en-GB"/>
          </a:p>
          <a:p>
            <a:endParaRPr lang="en-GB"/>
          </a:p>
          <a:p>
            <a:r>
              <a:rPr lang="en-GB"/>
              <a:t>🧾</a:t>
            </a:r>
            <a:r>
              <a:rPr lang="en-GB" sz="2000" b="1"/>
              <a:t> Common Named Entities Identified</a:t>
            </a:r>
            <a:endParaRPr lang="en-US" sz="2000"/>
          </a:p>
          <a:p>
            <a:pPr marL="285750" indent="-285750">
              <a:buFont typeface="Arial,Sans-Serif"/>
              <a:buChar char="•"/>
            </a:pPr>
            <a:r>
              <a:rPr lang="en-GB" sz="1400" b="1"/>
              <a:t>ORG</a:t>
            </a:r>
            <a:r>
              <a:rPr lang="en-GB" sz="1400"/>
              <a:t> (Organizations like controllers, processors)</a:t>
            </a:r>
          </a:p>
          <a:p>
            <a:pPr marL="285750" indent="-285750">
              <a:buFont typeface="Arial,Sans-Serif"/>
              <a:buChar char="•"/>
            </a:pPr>
            <a:r>
              <a:rPr lang="en-GB" sz="1400" b="1"/>
              <a:t>DATE</a:t>
            </a:r>
            <a:r>
              <a:rPr lang="en-GB" sz="1400"/>
              <a:t> (Retention periods, review cycles)</a:t>
            </a:r>
          </a:p>
          <a:p>
            <a:pPr marL="285750" indent="-285750">
              <a:buFont typeface="Arial,Sans-Serif"/>
              <a:buChar char="•"/>
            </a:pPr>
            <a:r>
              <a:rPr lang="en-GB" sz="1400" b="1"/>
              <a:t>LAW</a:t>
            </a:r>
            <a:r>
              <a:rPr lang="en-GB" sz="1400"/>
              <a:t> (References to GDPR, Indian IT Act, etc.)</a:t>
            </a:r>
          </a:p>
          <a:p>
            <a:pPr marL="285750" indent="-285750">
              <a:buFont typeface="Arial,Sans-Serif"/>
              <a:buChar char="•"/>
            </a:pPr>
            <a:r>
              <a:rPr lang="en-GB" sz="1400" b="1"/>
              <a:t>GPE</a:t>
            </a:r>
            <a:r>
              <a:rPr lang="en-GB" sz="1400"/>
              <a:t> (Country names, jurisdiction)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📦 </a:t>
            </a:r>
            <a:r>
              <a:rPr lang="en-GB" sz="2000" b="1"/>
              <a:t>Recommendation: Chunking for RAG Use</a:t>
            </a:r>
            <a:endParaRPr lang="en-US" sz="2000"/>
          </a:p>
          <a:p>
            <a:r>
              <a:rPr lang="en-GB" sz="1400"/>
              <a:t>To maximize retrieval performance:</a:t>
            </a:r>
          </a:p>
          <a:p>
            <a:pPr marL="285750" indent="-285750">
              <a:buFont typeface="Arial,Sans-Serif"/>
              <a:buChar char="•"/>
            </a:pPr>
            <a:r>
              <a:rPr lang="en-GB" sz="1400"/>
              <a:t>Chunk by section (</a:t>
            </a:r>
            <a:r>
              <a:rPr lang="en-GB" sz="1400">
                <a:latin typeface="Consolas"/>
              </a:rPr>
              <a:t>1. Purpose</a:t>
            </a:r>
            <a:r>
              <a:rPr lang="en-GB" sz="1400"/>
              <a:t>, </a:t>
            </a:r>
            <a:r>
              <a:rPr lang="en-GB" sz="1400">
                <a:latin typeface="Consolas"/>
              </a:rPr>
              <a:t>2. Definitions</a:t>
            </a:r>
            <a:r>
              <a:rPr lang="en-GB" sz="1400"/>
              <a:t>, etc.)</a:t>
            </a:r>
          </a:p>
          <a:p>
            <a:pPr marL="285750" indent="-285750">
              <a:buFont typeface="Arial,Sans-Serif"/>
              <a:buChar char="•"/>
            </a:pPr>
            <a:r>
              <a:rPr lang="en-GB" sz="1400"/>
              <a:t>Maintain mapping: </a:t>
            </a:r>
            <a:r>
              <a:rPr lang="en-GB" sz="1400">
                <a:latin typeface="Consolas"/>
              </a:rPr>
              <a:t>{ "</a:t>
            </a:r>
            <a:r>
              <a:rPr lang="en-GB" sz="1400" err="1">
                <a:latin typeface="Consolas"/>
              </a:rPr>
              <a:t>doc_id</a:t>
            </a:r>
            <a:r>
              <a:rPr lang="en-GB" sz="1400">
                <a:latin typeface="Consolas"/>
              </a:rPr>
              <a:t>": "policy1", "section": "Data Sharing", "content": "..." }</a:t>
            </a:r>
          </a:p>
          <a:p>
            <a:pPr marL="285750" indent="-285750">
              <a:buFont typeface="Arial,Sans-Serif"/>
              <a:buChar char="•"/>
            </a:pPr>
            <a:r>
              <a:rPr lang="en-GB" sz="1400"/>
              <a:t>Limit each chunk to ~300-500 tokens for vector search</a:t>
            </a:r>
          </a:p>
          <a:p>
            <a:endParaRPr lang="en-GB" sz="1400"/>
          </a:p>
          <a:p>
            <a:endParaRPr lang="en-GB"/>
          </a:p>
          <a:p>
            <a:endParaRPr lang="en-GB"/>
          </a:p>
        </p:txBody>
      </p:sp>
      <p:pic>
        <p:nvPicPr>
          <p:cNvPr id="2" name="Picture 1" descr="The Problem with Word Clouds: How To Get Real Insight From Your ...">
            <a:extLst>
              <a:ext uri="{FF2B5EF4-FFF2-40B4-BE49-F238E27FC236}">
                <a16:creationId xmlns:a16="http://schemas.microsoft.com/office/drawing/2014/main" id="{93BFC578-FE61-68D2-A42F-1C7EADAD5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684" y="425718"/>
            <a:ext cx="4799162" cy="62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6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16B146-4147-ADA9-C859-6B5E2A5D6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32223"/>
              </p:ext>
            </p:extLst>
          </p:nvPr>
        </p:nvGraphicFramePr>
        <p:xfrm>
          <a:off x="805132" y="1710905"/>
          <a:ext cx="10578340" cy="30038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99882">
                  <a:extLst>
                    <a:ext uri="{9D8B030D-6E8A-4147-A177-3AD203B41FA5}">
                      <a16:colId xmlns:a16="http://schemas.microsoft.com/office/drawing/2014/main" val="1437476460"/>
                    </a:ext>
                  </a:extLst>
                </a:gridCol>
                <a:gridCol w="1225176">
                  <a:extLst>
                    <a:ext uri="{9D8B030D-6E8A-4147-A177-3AD203B41FA5}">
                      <a16:colId xmlns:a16="http://schemas.microsoft.com/office/drawing/2014/main" val="1986762868"/>
                    </a:ext>
                  </a:extLst>
                </a:gridCol>
                <a:gridCol w="1180350">
                  <a:extLst>
                    <a:ext uri="{9D8B030D-6E8A-4147-A177-3AD203B41FA5}">
                      <a16:colId xmlns:a16="http://schemas.microsoft.com/office/drawing/2014/main" val="1848103647"/>
                    </a:ext>
                  </a:extLst>
                </a:gridCol>
                <a:gridCol w="1105647">
                  <a:extLst>
                    <a:ext uri="{9D8B030D-6E8A-4147-A177-3AD203B41FA5}">
                      <a16:colId xmlns:a16="http://schemas.microsoft.com/office/drawing/2014/main" val="630455657"/>
                    </a:ext>
                  </a:extLst>
                </a:gridCol>
                <a:gridCol w="1419411">
                  <a:extLst>
                    <a:ext uri="{9D8B030D-6E8A-4147-A177-3AD203B41FA5}">
                      <a16:colId xmlns:a16="http://schemas.microsoft.com/office/drawing/2014/main" val="3690280048"/>
                    </a:ext>
                  </a:extLst>
                </a:gridCol>
                <a:gridCol w="4347874">
                  <a:extLst>
                    <a:ext uri="{9D8B030D-6E8A-4147-A177-3AD203B41FA5}">
                      <a16:colId xmlns:a16="http://schemas.microsoft.com/office/drawing/2014/main" val="1558978591"/>
                    </a:ext>
                  </a:extLst>
                </a:gridCol>
              </a:tblGrid>
              <a:tr h="6424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b="1"/>
                        <a:t>Document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b="1"/>
                        <a:t>Sections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b="1"/>
                        <a:t>Tokens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b="1"/>
                        <a:t>Words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b="1"/>
                        <a:t>Sentences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b="1"/>
                        <a:t>Entity Types Found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955481"/>
                  </a:ext>
                </a:extLst>
              </a:tr>
              <a:tr h="87300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/>
                        <a:t>Policy 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/>
                        <a:t>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/>
                        <a:t>3,210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/>
                        <a:t>2,980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/>
                        <a:t>204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/>
                        <a:t>ORG, GPE, DATE, LAW, PERCENT, PRODUCT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089346"/>
                  </a:ext>
                </a:extLst>
              </a:tr>
              <a:tr h="87300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/>
                        <a:t>Policy 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/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/>
                        <a:t>2,950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/>
                        <a:t>2,720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/>
                        <a:t>182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/>
                        <a:t>ORG, DATE, MONEY, TIME, PERSON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441632"/>
                  </a:ext>
                </a:extLst>
              </a:tr>
              <a:tr h="615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/>
                        <a:t>Policy 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/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/>
                        <a:t>3,540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/>
                        <a:t>3,150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/>
                        <a:t>215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/>
                        <a:t>ORG, NORP, DATE, CARDINAL, LAW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1215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50F620-6D00-32BD-C858-03E350DE20E8}"/>
              </a:ext>
            </a:extLst>
          </p:cNvPr>
          <p:cNvSpPr txBox="1"/>
          <p:nvPr/>
        </p:nvSpPr>
        <p:spPr>
          <a:xfrm>
            <a:off x="1015042" y="569344"/>
            <a:ext cx="6855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Key Statistics per Document</a:t>
            </a:r>
          </a:p>
        </p:txBody>
      </p:sp>
    </p:spTree>
    <p:extLst>
      <p:ext uri="{BB962C8B-B14F-4D97-AF65-F5344CB8AC3E}">
        <p14:creationId xmlns:p14="http://schemas.microsoft.com/office/powerpoint/2010/main" val="82162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Magnifying glass showing decling performance">
            <a:extLst>
              <a:ext uri="{FF2B5EF4-FFF2-40B4-BE49-F238E27FC236}">
                <a16:creationId xmlns:a16="http://schemas.microsoft.com/office/drawing/2014/main" id="{D6D157F8-6DF2-2CC4-002B-B8C4220F16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81" r="18441" b="-3"/>
          <a:stretch>
            <a:fillRect/>
          </a:stretch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AF85B-260C-502B-184B-227E30BD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3700">
                <a:ea typeface="+mj-lt"/>
                <a:cs typeface="+mj-lt"/>
              </a:rPr>
              <a:t>⚠️ </a:t>
            </a:r>
            <a:r>
              <a:rPr lang="en-US" sz="3700" b="1">
                <a:ea typeface="+mj-lt"/>
                <a:cs typeface="+mj-lt"/>
              </a:rPr>
              <a:t>Challenges &amp; Potential Issues with Unseen Data</a:t>
            </a:r>
            <a:endParaRPr lang="en-US" sz="370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66DFF22-DB64-3A90-2DC3-6CE20B63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AutoNum type="arabicPeriod"/>
            </a:pPr>
            <a:r>
              <a:rPr lang="en-US" sz="1300" b="1">
                <a:ea typeface="+mn-lt"/>
                <a:cs typeface="+mn-lt"/>
              </a:rPr>
              <a:t>Semantic Drift:</a:t>
            </a:r>
            <a:endParaRPr lang="en-US" sz="1300">
              <a:ea typeface="+mn-lt"/>
              <a:cs typeface="+mn-lt"/>
            </a:endParaRPr>
          </a:p>
          <a:p>
            <a:pPr marL="800100" lvl="1" indent="-457200">
              <a:buAutoNum type="alphaLcPeriod"/>
            </a:pPr>
            <a:r>
              <a:rPr lang="en-US" sz="1300">
                <a:ea typeface="+mn-lt"/>
                <a:cs typeface="+mn-lt"/>
              </a:rPr>
              <a:t>If incoming queries refer to policies not represented in the structured files (e.g., new AI laws), retrieval may fail.</a:t>
            </a:r>
            <a:endParaRPr lang="en-US" sz="1300"/>
          </a:p>
          <a:p>
            <a:pPr marL="342900" indent="-342900">
              <a:buAutoNum type="arabicPeriod"/>
            </a:pPr>
            <a:r>
              <a:rPr lang="en-US" sz="1300" b="1">
                <a:ea typeface="+mn-lt"/>
                <a:cs typeface="+mn-lt"/>
              </a:rPr>
              <a:t> Embedding Failure Modes:</a:t>
            </a:r>
          </a:p>
          <a:p>
            <a:pPr lvl="1" indent="-457200">
              <a:buAutoNum type="alphaLcPeriod"/>
            </a:pPr>
            <a:r>
              <a:rPr lang="en-US" sz="1300">
                <a:ea typeface="+mn-lt"/>
                <a:cs typeface="+mn-lt"/>
              </a:rPr>
              <a:t>Poor generalization from small sections.</a:t>
            </a:r>
          </a:p>
          <a:p>
            <a:pPr lvl="1" indent="-457200">
              <a:buAutoNum type="alphaLcPeriod"/>
            </a:pPr>
            <a:r>
              <a:rPr lang="en-US" sz="1300">
                <a:ea typeface="+mn-lt"/>
                <a:cs typeface="+mn-lt"/>
              </a:rPr>
              <a:t>Overly verbose/technical content leads to dilute embeddings.</a:t>
            </a:r>
            <a:endParaRPr lang="en-US" sz="1300"/>
          </a:p>
          <a:p>
            <a:pPr marL="342900" indent="-342900">
              <a:buAutoNum type="arabicPeriod"/>
            </a:pPr>
            <a:r>
              <a:rPr lang="en-US" sz="1300" b="1">
                <a:ea typeface="+mn-lt"/>
                <a:cs typeface="+mn-lt"/>
              </a:rPr>
              <a:t> Section Boundary Noise:</a:t>
            </a:r>
            <a:endParaRPr lang="en-US" sz="1300">
              <a:ea typeface="+mn-lt"/>
              <a:cs typeface="+mn-lt"/>
            </a:endParaRPr>
          </a:p>
          <a:p>
            <a:pPr lvl="1" indent="-457200">
              <a:buAutoNum type="alphaLcPeriod"/>
            </a:pPr>
            <a:r>
              <a:rPr lang="en-US" sz="1300">
                <a:ea typeface="+mn-lt"/>
                <a:cs typeface="+mn-lt"/>
              </a:rPr>
              <a:t>Relying on regexes may miss nested or non-standard headings in future policy versions.</a:t>
            </a:r>
            <a:endParaRPr lang="en-US" sz="1300"/>
          </a:p>
          <a:p>
            <a:pPr marL="342900" indent="-342900">
              <a:buAutoNum type="arabicPeriod"/>
            </a:pPr>
            <a:r>
              <a:rPr lang="en-US" sz="1300" b="1">
                <a:ea typeface="+mn-lt"/>
                <a:cs typeface="+mn-lt"/>
              </a:rPr>
              <a:t> Vocabulary Mismatch:</a:t>
            </a:r>
            <a:endParaRPr lang="en-US" sz="1300">
              <a:ea typeface="+mn-lt"/>
              <a:cs typeface="+mn-lt"/>
            </a:endParaRPr>
          </a:p>
          <a:p>
            <a:pPr lvl="1" indent="-457200">
              <a:buAutoNum type="alphaLcPeriod"/>
            </a:pPr>
            <a:r>
              <a:rPr lang="en-US" sz="1300">
                <a:ea typeface="+mn-lt"/>
                <a:cs typeface="+mn-lt"/>
              </a:rPr>
              <a:t>Structured JSON from older policies may not capture new keywords/terms (e.g., “RBI Digital Token Law”).</a:t>
            </a:r>
            <a:endParaRPr lang="en-US" sz="1300"/>
          </a:p>
          <a:p>
            <a:pPr marL="342900" indent="-342900">
              <a:buAutoNum type="arabicPeriod"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0290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35F8F-B914-FA3E-E4E7-A9E62B45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Scalability &amp; Framework Extension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2D8439-D22F-0E6B-5868-61D476FA2951}"/>
              </a:ext>
            </a:extLst>
          </p:cNvPr>
          <p:cNvGraphicFramePr>
            <a:graphicFrameLocks noGrp="1"/>
          </p:cNvGraphicFramePr>
          <p:nvPr/>
        </p:nvGraphicFramePr>
        <p:xfrm>
          <a:off x="320040" y="2637385"/>
          <a:ext cx="11548875" cy="3578531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1297439">
                  <a:extLst>
                    <a:ext uri="{9D8B030D-6E8A-4147-A177-3AD203B41FA5}">
                      <a16:colId xmlns:a16="http://schemas.microsoft.com/office/drawing/2014/main" val="1227309051"/>
                    </a:ext>
                  </a:extLst>
                </a:gridCol>
                <a:gridCol w="2764502">
                  <a:extLst>
                    <a:ext uri="{9D8B030D-6E8A-4147-A177-3AD203B41FA5}">
                      <a16:colId xmlns:a16="http://schemas.microsoft.com/office/drawing/2014/main" val="3175850237"/>
                    </a:ext>
                  </a:extLst>
                </a:gridCol>
                <a:gridCol w="4482535">
                  <a:extLst>
                    <a:ext uri="{9D8B030D-6E8A-4147-A177-3AD203B41FA5}">
                      <a16:colId xmlns:a16="http://schemas.microsoft.com/office/drawing/2014/main" val="1010109443"/>
                    </a:ext>
                  </a:extLst>
                </a:gridCol>
                <a:gridCol w="3004399">
                  <a:extLst>
                    <a:ext uri="{9D8B030D-6E8A-4147-A177-3AD203B41FA5}">
                      <a16:colId xmlns:a16="http://schemas.microsoft.com/office/drawing/2014/main" val="2000735207"/>
                    </a:ext>
                  </a:extLst>
                </a:gridCol>
              </a:tblGrid>
              <a:tr h="5668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Phase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Goal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Tooling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Benefit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89815"/>
                  </a:ext>
                </a:extLst>
              </a:tr>
              <a:tr h="8149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Phase 1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Scale to 100s of policies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Batch JSON generation + parallel EDA (joblib or Ray)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Faster ingestion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91702"/>
                  </a:ext>
                </a:extLst>
              </a:tr>
              <a:tr h="8149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Phase 2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Multi-lingual support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spaCy multilingual models or langdetect + route to appropriate pipeline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Handles global compliance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30857"/>
                  </a:ext>
                </a:extLst>
              </a:tr>
              <a:tr h="8149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Phase 3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Vector Store scaling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Move to FAISS/HNSWLib with persistent storage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Real-time querying at scale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09187"/>
                  </a:ext>
                </a:extLst>
              </a:tr>
              <a:tr h="5668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Phase 4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Multi-modal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 OCR preprocessing for scanned PDFs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Wider data coverage</a:t>
                      </a:r>
                    </a:p>
                  </a:txBody>
                  <a:tcPr marL="265732" marR="138181" marT="138181" marB="1381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906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56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5E3DB-1795-ACDF-96B0-99B54E14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/>
              <a:t>Suggestion</a:t>
            </a:r>
          </a:p>
        </p:txBody>
      </p:sp>
      <p:pic>
        <p:nvPicPr>
          <p:cNvPr id="5" name="Picture 4" descr="How to improve RAG ? RAG important hyper parameters - YouTube">
            <a:extLst>
              <a:ext uri="{FF2B5EF4-FFF2-40B4-BE49-F238E27FC236}">
                <a16:creationId xmlns:a16="http://schemas.microsoft.com/office/drawing/2014/main" id="{3EE74814-9DB9-F213-77B2-DDE35F67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45" b="-2"/>
          <a:stretch>
            <a:fillRect/>
          </a:stretch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EFE3-DA42-960E-C98C-A76A86B5D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891" y="267993"/>
            <a:ext cx="4555782" cy="54450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200" b="1"/>
              <a:t>Evaluation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sz="1200"/>
              <a:t>Ragas -  faithfulness, answer </a:t>
            </a:r>
            <a:r>
              <a:rPr lang="en-US" sz="1200" err="1"/>
              <a:t>relevacny</a:t>
            </a:r>
            <a:r>
              <a:rPr lang="en-US" sz="1200"/>
              <a:t>, </a:t>
            </a:r>
            <a:r>
              <a:rPr lang="en-US" sz="1200" err="1"/>
              <a:t>context_precision</a:t>
            </a:r>
            <a:r>
              <a:rPr lang="en-US" sz="1200"/>
              <a:t>, </a:t>
            </a:r>
            <a:r>
              <a:rPr lang="en-US" sz="1200" err="1"/>
              <a:t>context_recall</a:t>
            </a:r>
            <a:endParaRPr lang="en-US" sz="1200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sz="1200" err="1"/>
              <a:t>Langsmith</a:t>
            </a:r>
            <a:r>
              <a:rPr lang="en-US" sz="1200"/>
              <a:t> 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200" b="1"/>
              <a:t>Indexing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sz="1200"/>
              <a:t>Document ingestion- data preprocessing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sz="1200"/>
              <a:t>Text splitting – Semantic Chunker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sz="1200"/>
              <a:t>Vector Store – Pine cone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200" b="1"/>
              <a:t>Retrieval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sz="1200"/>
              <a:t>Pre-retrieval- </a:t>
            </a:r>
          </a:p>
          <a:p>
            <a:pPr marL="1371600" lvl="2">
              <a:lnSpc>
                <a:spcPct val="100000"/>
              </a:lnSpc>
              <a:buAutoNum type="arabicPeriod"/>
            </a:pPr>
            <a:r>
              <a:rPr lang="en-US" sz="1200"/>
              <a:t>Query rewriting using LLM</a:t>
            </a:r>
          </a:p>
          <a:p>
            <a:pPr marL="1371600" lvl="2">
              <a:lnSpc>
                <a:spcPct val="100000"/>
              </a:lnSpc>
              <a:buAutoNum type="arabicPeriod"/>
            </a:pPr>
            <a:r>
              <a:rPr lang="en-US" sz="1200"/>
              <a:t>Multi Query generation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sz="1200"/>
              <a:t>During Retrieval </a:t>
            </a:r>
          </a:p>
          <a:p>
            <a:pPr marL="1371600" lvl="2">
              <a:lnSpc>
                <a:spcPct val="100000"/>
              </a:lnSpc>
              <a:buAutoNum type="arabicPeriod"/>
            </a:pPr>
            <a:r>
              <a:rPr lang="en-US" sz="1200"/>
              <a:t>Hybrid Retrieval – key based searching</a:t>
            </a:r>
          </a:p>
          <a:p>
            <a:pPr marL="1371600" lvl="2">
              <a:lnSpc>
                <a:spcPct val="100000"/>
              </a:lnSpc>
              <a:buAutoNum type="arabicPeriod"/>
            </a:pPr>
            <a:r>
              <a:rPr lang="en-US" sz="1200"/>
              <a:t>Reranking – using another LLM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200" b="1"/>
              <a:t>Augmentation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sz="1200"/>
              <a:t>Prompt Templating 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sz="1200"/>
              <a:t>Comtext window optimization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200" b="1"/>
              <a:t>Generation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sz="1200"/>
              <a:t>Answer with </a:t>
            </a:r>
            <a:r>
              <a:rPr lang="en-US" sz="1200" err="1"/>
              <a:t>cttation</a:t>
            </a:r>
            <a:endParaRPr lang="en-US" sz="1200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sz="1200"/>
              <a:t>Guard Railing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200" b="1"/>
              <a:t>System Design 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sz="1200" err="1"/>
              <a:t>Multmodel</a:t>
            </a:r>
            <a:r>
              <a:rPr lang="en-US" sz="1200"/>
              <a:t> 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sz="1200" err="1"/>
              <a:t>Agntic</a:t>
            </a:r>
            <a:endParaRPr lang="en-US" sz="1200"/>
          </a:p>
          <a:p>
            <a:pPr marL="914400" lvl="1" indent="-457200">
              <a:buAutoNum type="arabicPeriod"/>
            </a:pP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3620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6315-A2B5-490F-546B-6E6A752C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RAG Policy Model</a:t>
            </a:r>
          </a:p>
        </p:txBody>
      </p:sp>
      <p:pic>
        <p:nvPicPr>
          <p:cNvPr id="4" name="Content Placeholder 3" descr="A diagram of a software flowchart&#10;&#10;AI-generated content may be incorrect.">
            <a:extLst>
              <a:ext uri="{FF2B5EF4-FFF2-40B4-BE49-F238E27FC236}">
                <a16:creationId xmlns:a16="http://schemas.microsoft.com/office/drawing/2014/main" id="{2AD1EB43-166C-DF7F-7AF0-FD438ADA0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654" y="1825625"/>
            <a:ext cx="8892691" cy="4351338"/>
          </a:xfrm>
        </p:spPr>
      </p:pic>
    </p:spTree>
    <p:extLst>
      <p:ext uri="{BB962C8B-B14F-4D97-AF65-F5344CB8AC3E}">
        <p14:creationId xmlns:p14="http://schemas.microsoft.com/office/powerpoint/2010/main" val="105788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4B26-7A47-7440-4C46-F2603034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95" y="741391"/>
            <a:ext cx="4174688" cy="1616203"/>
          </a:xfrm>
        </p:spPr>
        <p:txBody>
          <a:bodyPr anchor="b">
            <a:normAutofit/>
          </a:bodyPr>
          <a:lstStyle/>
          <a:p>
            <a:r>
              <a:rPr lang="en-GB" sz="3200">
                <a:latin typeface="Angsana New"/>
                <a:cs typeface="Angsana New"/>
              </a:rPr>
              <a:t>Phases: Steps in EDA</a:t>
            </a:r>
            <a:endParaRPr lang="en-US" sz="3200">
              <a:latin typeface="Angsana New"/>
              <a:cs typeface="Angsana New"/>
            </a:endParaRPr>
          </a:p>
          <a:p>
            <a:endParaRPr lang="en-US" sz="3200"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DD5B-F5B5-E6A9-F6BE-F61FB8BE9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600"/>
              <a:t>Data Source Identification &amp; Ingestion</a:t>
            </a:r>
            <a:endParaRPr lang="en-US" sz="160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600"/>
              <a:t>Section Segmentation and Structuring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600"/>
              <a:t>Text Analytics and Metadata Extraction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600"/>
              <a:t>Word Cloud Visualization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600"/>
              <a:t>Text Chunking for Embedding</a:t>
            </a:r>
            <a:endParaRPr lang="en-US" sz="160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600"/>
              <a:t>Embedding Creation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600"/>
              <a:t>Vector Store Construction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600"/>
              <a:t>Retriever &amp; RAG Chain Creation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600"/>
              <a:t>Interactive Querying</a:t>
            </a:r>
            <a:endParaRPr lang="en-US" sz="1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A8C0C-6E56-66BA-1D33-C1A19E4B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261277"/>
            <a:ext cx="6389346" cy="434475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04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9969-B87D-0335-2909-C9846871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337"/>
          </a:xfrm>
        </p:spPr>
        <p:txBody>
          <a:bodyPr>
            <a:normAutofit/>
          </a:bodyPr>
          <a:lstStyle/>
          <a:p>
            <a:r>
              <a:rPr lang="en-GB" sz="2800">
                <a:ea typeface="+mj-lt"/>
                <a:cs typeface="+mj-lt"/>
              </a:rPr>
              <a:t>Phase 1: Data Source Identification &amp; Ingestion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44D9-69A3-C202-F07B-13F34F27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31"/>
            <a:ext cx="10515600" cy="1648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600" b="1">
                <a:ea typeface="+mn-lt"/>
                <a:cs typeface="+mn-lt"/>
              </a:rPr>
              <a:t>Objective:</a:t>
            </a:r>
            <a:r>
              <a:rPr lang="en-GB" sz="1600">
                <a:ea typeface="+mn-lt"/>
                <a:cs typeface="+mn-lt"/>
              </a:rPr>
              <a:t> Understand and ingest the source data (policy documents) in various formats.</a:t>
            </a:r>
            <a:endParaRPr lang="en-GB" sz="1600"/>
          </a:p>
          <a:p>
            <a:r>
              <a:rPr lang="en-GB" sz="1600" b="1">
                <a:ea typeface="+mn-lt"/>
                <a:cs typeface="+mn-lt"/>
              </a:rPr>
              <a:t>Input Format:</a:t>
            </a:r>
            <a:r>
              <a:rPr lang="en-GB" sz="1600">
                <a:ea typeface="+mn-lt"/>
                <a:cs typeface="+mn-lt"/>
              </a:rPr>
              <a:t> Plain text </a:t>
            </a:r>
            <a:r>
              <a:rPr lang="en-GB" sz="1600">
                <a:latin typeface="Consolas"/>
              </a:rPr>
              <a:t>.txt</a:t>
            </a:r>
            <a:r>
              <a:rPr lang="en-GB" sz="1600">
                <a:ea typeface="+mn-lt"/>
                <a:cs typeface="+mn-lt"/>
              </a:rPr>
              <a:t> files with headings, subheadings, bullets, markdown-style formatting.</a:t>
            </a:r>
            <a:endParaRPr lang="en-GB" sz="1600"/>
          </a:p>
          <a:p>
            <a:r>
              <a:rPr lang="en-GB" sz="1600" b="1">
                <a:ea typeface="+mn-lt"/>
                <a:cs typeface="+mn-lt"/>
              </a:rPr>
              <a:t>Justification:</a:t>
            </a:r>
            <a:r>
              <a:rPr lang="en-GB" sz="1600">
                <a:ea typeface="+mn-lt"/>
                <a:cs typeface="+mn-lt"/>
              </a:rPr>
              <a:t> Real-world policy documents often exist in unstructured text, PDFs, or web exports; using </a:t>
            </a:r>
            <a:r>
              <a:rPr lang="en-GB" sz="1600">
                <a:latin typeface="Consolas"/>
              </a:rPr>
              <a:t>.txt</a:t>
            </a:r>
            <a:r>
              <a:rPr lang="en-GB" sz="1600">
                <a:ea typeface="+mn-lt"/>
                <a:cs typeface="+mn-lt"/>
              </a:rPr>
              <a:t> reflects this.</a:t>
            </a:r>
            <a:endParaRPr lang="en-GB" sz="1600"/>
          </a:p>
          <a:p>
            <a:r>
              <a:rPr lang="en-GB" sz="1600" b="1">
                <a:ea typeface="+mn-lt"/>
                <a:cs typeface="+mn-lt"/>
              </a:rPr>
              <a:t>Tools Used:</a:t>
            </a:r>
            <a:r>
              <a:rPr lang="en-GB" sz="1600">
                <a:ea typeface="+mn-lt"/>
                <a:cs typeface="+mn-lt"/>
              </a:rPr>
              <a:t> Python file I/O</a:t>
            </a:r>
            <a:endParaRPr lang="en-GB" sz="1600"/>
          </a:p>
          <a:p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1EA106-AE4B-79B1-D565-E54A97C3C9DE}"/>
              </a:ext>
            </a:extLst>
          </p:cNvPr>
          <p:cNvCxnSpPr/>
          <p:nvPr/>
        </p:nvCxnSpPr>
        <p:spPr>
          <a:xfrm>
            <a:off x="5588000" y="3257176"/>
            <a:ext cx="29882" cy="288364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3A8E81-022B-93C9-A798-A9EF40AF9586}"/>
              </a:ext>
            </a:extLst>
          </p:cNvPr>
          <p:cNvSpPr txBox="1"/>
          <p:nvPr/>
        </p:nvSpPr>
        <p:spPr>
          <a:xfrm>
            <a:off x="2114599" y="3431677"/>
            <a:ext cx="15067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File Format</a:t>
            </a:r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2F09160-4397-2883-1A31-08A45E888102}"/>
              </a:ext>
            </a:extLst>
          </p:cNvPr>
          <p:cNvSpPr/>
          <p:nvPr/>
        </p:nvSpPr>
        <p:spPr>
          <a:xfrm>
            <a:off x="1837765" y="3914588"/>
            <a:ext cx="418352" cy="7918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DD726FB-AA42-F3C6-8AF9-576B9875D201}"/>
              </a:ext>
            </a:extLst>
          </p:cNvPr>
          <p:cNvSpPr/>
          <p:nvPr/>
        </p:nvSpPr>
        <p:spPr>
          <a:xfrm>
            <a:off x="3620557" y="3914587"/>
            <a:ext cx="418352" cy="7918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Txt File Icon Colorful Style Design Document Format Text Icons ...">
            <a:extLst>
              <a:ext uri="{FF2B5EF4-FFF2-40B4-BE49-F238E27FC236}">
                <a16:creationId xmlns:a16="http://schemas.microsoft.com/office/drawing/2014/main" id="{386210AB-BA77-7AA9-3174-BAFC26AD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94" y="4918493"/>
            <a:ext cx="917277" cy="989164"/>
          </a:xfrm>
          <a:prstGeom prst="rect">
            <a:avLst/>
          </a:prstGeom>
        </p:spPr>
      </p:pic>
      <p:pic>
        <p:nvPicPr>
          <p:cNvPr id="17" name="Picture 16" descr="Premium Vector | PDF file icon. Flat design graphic illustration ...">
            <a:extLst>
              <a:ext uri="{FF2B5EF4-FFF2-40B4-BE49-F238E27FC236}">
                <a16:creationId xmlns:a16="http://schemas.microsoft.com/office/drawing/2014/main" id="{65225709-9BFF-F884-E4FA-21DBFE4B8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060" y="4915124"/>
            <a:ext cx="917275" cy="9959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4DC462-F517-20A3-A40E-CC04AB558C14}"/>
              </a:ext>
            </a:extLst>
          </p:cNvPr>
          <p:cNvSpPr txBox="1"/>
          <p:nvPr/>
        </p:nvSpPr>
        <p:spPr>
          <a:xfrm>
            <a:off x="8103192" y="3424911"/>
            <a:ext cx="1564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Input Format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C7270B-2133-C194-6D6E-E6887FA708D2}"/>
              </a:ext>
            </a:extLst>
          </p:cNvPr>
          <p:cNvSpPr txBox="1"/>
          <p:nvPr/>
        </p:nvSpPr>
        <p:spPr>
          <a:xfrm>
            <a:off x="6097691" y="3952927"/>
            <a:ext cx="15498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err="1"/>
              <a:t>Abc</a:t>
            </a:r>
            <a:endParaRPr lang="en-US" err="1"/>
          </a:p>
          <a:p>
            <a:pPr marL="285750" indent="-285750">
              <a:buFont typeface="Arial"/>
              <a:buChar char="•"/>
            </a:pPr>
            <a:r>
              <a:rPr lang="en-GB" err="1"/>
              <a:t>Abc</a:t>
            </a:r>
            <a:endParaRPr lang="en-GB"/>
          </a:p>
          <a:p>
            <a:pPr marL="742950" lvl="1" indent="-285750">
              <a:buFont typeface="Courier New"/>
              <a:buChar char="o"/>
            </a:pPr>
            <a:r>
              <a:rPr lang="en-GB" err="1"/>
              <a:t>Abc</a:t>
            </a:r>
          </a:p>
          <a:p>
            <a:pPr marL="742950" lvl="1" indent="-285750">
              <a:buFont typeface="Courier New"/>
              <a:buChar char="o"/>
            </a:pPr>
            <a:r>
              <a:rPr lang="en-GB" err="1"/>
              <a:t>ABc</a:t>
            </a:r>
          </a:p>
          <a:p>
            <a:r>
              <a:rPr lang="en-GB"/>
              <a:t>  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02CE35-D39B-FF4B-04E4-C50725A8DB5D}"/>
              </a:ext>
            </a:extLst>
          </p:cNvPr>
          <p:cNvSpPr txBox="1"/>
          <p:nvPr/>
        </p:nvSpPr>
        <p:spPr>
          <a:xfrm>
            <a:off x="8045399" y="5526543"/>
            <a:ext cx="161477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AutoNum type="alphaLcParenR"/>
            </a:pPr>
            <a:r>
              <a:rPr lang="en-GB" err="1"/>
              <a:t>Abc</a:t>
            </a:r>
            <a:endParaRPr lang="en-US"/>
          </a:p>
          <a:p>
            <a:pPr marL="342900" indent="-342900">
              <a:buAutoNum type="alphaLcParenR"/>
            </a:pPr>
            <a:r>
              <a:rPr lang="en-GB" err="1"/>
              <a:t>ABc</a:t>
            </a:r>
          </a:p>
          <a:p>
            <a:pPr marL="800100" lvl="1" indent="-342900">
              <a:buFont typeface="Courier New"/>
              <a:buChar char="o"/>
            </a:pPr>
            <a:r>
              <a:rPr lang="en-GB"/>
              <a:t> </a:t>
            </a:r>
            <a:r>
              <a:rPr lang="en-GB" err="1"/>
              <a:t>Abc</a:t>
            </a:r>
            <a:endParaRPr lang="en-GB"/>
          </a:p>
          <a:p>
            <a:pPr marL="800100" lvl="1" indent="-342900">
              <a:buFont typeface="Courier New"/>
              <a:buChar char="o"/>
            </a:pPr>
            <a:r>
              <a:rPr lang="en-GB" err="1"/>
              <a:t>Abc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916FD4-6B10-99C0-45F5-CBE284439C60}"/>
              </a:ext>
            </a:extLst>
          </p:cNvPr>
          <p:cNvSpPr txBox="1"/>
          <p:nvPr/>
        </p:nvSpPr>
        <p:spPr>
          <a:xfrm>
            <a:off x="10070353" y="3787446"/>
            <a:ext cx="144929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en-GB" err="1"/>
              <a:t>Abc</a:t>
            </a:r>
            <a:endParaRPr lang="en-US" err="1"/>
          </a:p>
          <a:p>
            <a:pPr marL="342900" indent="-342900" algn="l">
              <a:buAutoNum type="romanUcPeriod"/>
            </a:pPr>
            <a:r>
              <a:rPr lang="en-GB" err="1"/>
              <a:t>Abc</a:t>
            </a:r>
          </a:p>
          <a:p>
            <a:pPr marL="800100" lvl="1" indent="-342900">
              <a:buFont typeface="Courier New"/>
              <a:buChar char="o"/>
            </a:pPr>
            <a:r>
              <a:rPr lang="en-GB"/>
              <a:t>ABs</a:t>
            </a:r>
          </a:p>
          <a:p>
            <a:pPr marL="800100" lvl="1" indent="-342900">
              <a:buFont typeface="Courier New"/>
              <a:buChar char="o"/>
            </a:pPr>
            <a:r>
              <a:rPr lang="en-GB"/>
              <a:t>Avs</a:t>
            </a:r>
          </a:p>
          <a:p>
            <a:pPr marL="342900" indent="-342900">
              <a:buAutoNum type="romanUcPeriod"/>
            </a:pPr>
            <a:endParaRPr lang="en-GB"/>
          </a:p>
        </p:txBody>
      </p:sp>
      <p:sp>
        <p:nvSpPr>
          <p:cNvPr id="25" name="Arrow: Left-Right-Up 24">
            <a:extLst>
              <a:ext uri="{FF2B5EF4-FFF2-40B4-BE49-F238E27FC236}">
                <a16:creationId xmlns:a16="http://schemas.microsoft.com/office/drawing/2014/main" id="{29A21E6E-0EF1-6446-4E15-929F8CAEFC19}"/>
              </a:ext>
            </a:extLst>
          </p:cNvPr>
          <p:cNvSpPr/>
          <p:nvPr/>
        </p:nvSpPr>
        <p:spPr>
          <a:xfrm flipV="1">
            <a:off x="8262188" y="4198753"/>
            <a:ext cx="1233351" cy="1207696"/>
          </a:xfrm>
          <a:prstGeom prst="leftRigh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 descr="A close-up of text&#10;&#10;AI-generated content may be incorrect.">
            <a:extLst>
              <a:ext uri="{FF2B5EF4-FFF2-40B4-BE49-F238E27FC236}">
                <a16:creationId xmlns:a16="http://schemas.microsoft.com/office/drawing/2014/main" id="{1427E48F-C226-0D17-E901-D55AFE46E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302" y="2414857"/>
            <a:ext cx="47339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B51B1-5B13-F430-0AFB-6664DC13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GB" sz="3900">
                <a:ea typeface="+mj-lt"/>
                <a:cs typeface="+mj-lt"/>
              </a:rPr>
              <a:t>Phase 2: Section Segmentation and Structuring</a:t>
            </a:r>
            <a:endParaRPr lang="en-US" sz="39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FD4155-9A22-A91F-2A50-A2C4A43B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980000"/>
            <a:ext cx="5221625" cy="289800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CE55A1A-2407-8814-C980-FB93B7A3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Objective:</a:t>
            </a:r>
            <a:r>
              <a:rPr lang="en-GB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Parse and extract structured sections from unstructured text for semantic understanding.</a:t>
            </a:r>
            <a:endParaRPr lang="en-GB" sz="1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4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Methods:</a:t>
            </a:r>
            <a:endParaRPr lang="en-GB" sz="140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GB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Custom regular expressions (</a:t>
            </a:r>
            <a:r>
              <a:rPr lang="en-GB" sz="1400">
                <a:solidFill>
                  <a:schemeClr val="tx1">
                    <a:alpha val="80000"/>
                  </a:schemeClr>
                </a:solidFill>
                <a:latin typeface="Consolas"/>
              </a:rPr>
              <a:t>re.findall</a:t>
            </a:r>
            <a:r>
              <a:rPr lang="en-GB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) to capture headers and related content.</a:t>
            </a:r>
            <a:endParaRPr lang="en-GB" sz="140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GB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Support for varied heading styles (e.g., </a:t>
            </a:r>
            <a:r>
              <a:rPr lang="en-GB" sz="1400">
                <a:solidFill>
                  <a:schemeClr val="tx1">
                    <a:alpha val="80000"/>
                  </a:schemeClr>
                </a:solidFill>
                <a:latin typeface="Consolas"/>
              </a:rPr>
              <a:t>**1. Title**</a:t>
            </a:r>
            <a:r>
              <a:rPr lang="en-GB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</a:t>
            </a:r>
            <a:r>
              <a:rPr lang="en-GB" sz="1400">
                <a:solidFill>
                  <a:schemeClr val="tx1">
                    <a:alpha val="80000"/>
                  </a:schemeClr>
                </a:solidFill>
                <a:latin typeface="Consolas"/>
              </a:rPr>
              <a:t>### 1. Title</a:t>
            </a:r>
            <a:r>
              <a:rPr lang="en-GB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</a:t>
            </a:r>
            <a:r>
              <a:rPr lang="en-GB" sz="1400">
                <a:solidFill>
                  <a:schemeClr val="tx1">
                    <a:alpha val="80000"/>
                  </a:schemeClr>
                </a:solidFill>
                <a:latin typeface="Consolas"/>
              </a:rPr>
              <a:t>#### 1.1 Subtitle</a:t>
            </a:r>
            <a:r>
              <a:rPr lang="en-GB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)</a:t>
            </a:r>
            <a:endParaRPr lang="en-GB" sz="1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4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Justification:</a:t>
            </a:r>
            <a:r>
              <a:rPr lang="en-GB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Essential to extract meaningful sections (e.g., "Data Collection", "Privacy") to preserve semantic boundaries in downstream retrieval.</a:t>
            </a:r>
            <a:endParaRPr lang="en-GB" sz="1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4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Output Format:</a:t>
            </a:r>
            <a:r>
              <a:rPr lang="en-GB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en-GB" sz="1400">
                <a:solidFill>
                  <a:schemeClr val="tx1">
                    <a:alpha val="80000"/>
                  </a:schemeClr>
                </a:solidFill>
                <a:latin typeface="Consolas"/>
              </a:rPr>
              <a:t>structured_policy1.json</a:t>
            </a:r>
            <a:r>
              <a:rPr lang="en-GB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with keys like </a:t>
            </a:r>
            <a:r>
              <a:rPr lang="en-GB" sz="1400">
                <a:solidFill>
                  <a:schemeClr val="tx1">
                    <a:alpha val="80000"/>
                  </a:schemeClr>
                </a:solidFill>
                <a:latin typeface="Consolas"/>
              </a:rPr>
              <a:t>section</a:t>
            </a:r>
            <a:r>
              <a:rPr lang="en-GB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</a:t>
            </a:r>
            <a:r>
              <a:rPr lang="en-GB" sz="1400">
                <a:solidFill>
                  <a:schemeClr val="tx1">
                    <a:alpha val="80000"/>
                  </a:schemeClr>
                </a:solidFill>
                <a:latin typeface="Consolas"/>
              </a:rPr>
              <a:t>content</a:t>
            </a:r>
            <a:endParaRPr lang="en-GB" sz="1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4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Tools Used:</a:t>
            </a:r>
            <a:r>
              <a:rPr lang="en-GB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Python regex, string operations, JSON</a:t>
            </a:r>
            <a:endParaRPr lang="en-GB" sz="1400">
              <a:solidFill>
                <a:schemeClr val="tx1">
                  <a:alpha val="80000"/>
                </a:schemeClr>
              </a:solidFill>
            </a:endParaRPr>
          </a:p>
          <a:p>
            <a:endParaRPr lang="en-GB" sz="14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54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3835D-7944-3AD6-E160-CE830C9D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GB" sz="4000">
                <a:ea typeface="+mj-lt"/>
                <a:cs typeface="+mj-lt"/>
              </a:rPr>
              <a:t>Phase 3: Text Analytics and Metadata Extraction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8945-BC04-733C-5EFA-3D3BD4E03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1700" b="1">
                <a:ea typeface="+mn-lt"/>
                <a:cs typeface="+mn-lt"/>
              </a:rPr>
              <a:t>Objective:</a:t>
            </a:r>
            <a:r>
              <a:rPr lang="en-GB" sz="1700">
                <a:ea typeface="+mn-lt"/>
                <a:cs typeface="+mn-lt"/>
              </a:rPr>
              <a:t> Derive insights from content and enrich with metadata.</a:t>
            </a:r>
            <a:endParaRPr lang="en-GB" sz="1700"/>
          </a:p>
          <a:p>
            <a:r>
              <a:rPr lang="en-GB" sz="1700" b="1">
                <a:ea typeface="+mn-lt"/>
                <a:cs typeface="+mn-lt"/>
              </a:rPr>
              <a:t>What We Did:</a:t>
            </a:r>
            <a:endParaRPr lang="en-GB" sz="1700"/>
          </a:p>
          <a:p>
            <a:pPr lvl="1"/>
            <a:r>
              <a:rPr lang="en-GB" sz="1700">
                <a:ea typeface="+mn-lt"/>
                <a:cs typeface="+mn-lt"/>
              </a:rPr>
              <a:t>Calculated token, word, and sentence counts using </a:t>
            </a:r>
            <a:r>
              <a:rPr lang="en-GB" sz="1700" b="1">
                <a:ea typeface="+mn-lt"/>
                <a:cs typeface="+mn-lt"/>
              </a:rPr>
              <a:t>spaCy</a:t>
            </a:r>
            <a:r>
              <a:rPr lang="en-GB" sz="1700">
                <a:ea typeface="+mn-lt"/>
                <a:cs typeface="+mn-lt"/>
              </a:rPr>
              <a:t>.</a:t>
            </a:r>
            <a:endParaRPr lang="en-GB" sz="1700"/>
          </a:p>
          <a:p>
            <a:pPr lvl="1"/>
            <a:r>
              <a:rPr lang="en-GB" sz="1700">
                <a:ea typeface="+mn-lt"/>
                <a:cs typeface="+mn-lt"/>
              </a:rPr>
              <a:t>Extracted named entities (like ORGANIZATION, DATE, LAW) for context understanding.</a:t>
            </a:r>
            <a:endParaRPr lang="en-GB" sz="1700"/>
          </a:p>
          <a:p>
            <a:r>
              <a:rPr lang="en-GB" sz="1700" b="1">
                <a:ea typeface="+mn-lt"/>
                <a:cs typeface="+mn-lt"/>
              </a:rPr>
              <a:t>Justification:</a:t>
            </a:r>
            <a:r>
              <a:rPr lang="en-GB" sz="1700">
                <a:ea typeface="+mn-lt"/>
                <a:cs typeface="+mn-lt"/>
              </a:rPr>
              <a:t> Helps quantify complexity, identify common entities, and prioritize sections for RAG relevance.</a:t>
            </a:r>
            <a:endParaRPr lang="en-GB" sz="1700"/>
          </a:p>
          <a:p>
            <a:r>
              <a:rPr lang="en-GB" sz="1700" b="1">
                <a:ea typeface="+mn-lt"/>
                <a:cs typeface="+mn-lt"/>
              </a:rPr>
              <a:t>Tools Used:</a:t>
            </a:r>
            <a:r>
              <a:rPr lang="en-GB" sz="1700">
                <a:ea typeface="+mn-lt"/>
                <a:cs typeface="+mn-lt"/>
              </a:rPr>
              <a:t> </a:t>
            </a:r>
            <a:r>
              <a:rPr lang="en-GB" sz="1700" err="1">
                <a:ea typeface="+mn-lt"/>
                <a:cs typeface="+mn-lt"/>
              </a:rPr>
              <a:t>spaCy</a:t>
            </a:r>
            <a:r>
              <a:rPr lang="en-GB" sz="1700">
                <a:ea typeface="+mn-lt"/>
                <a:cs typeface="+mn-lt"/>
              </a:rPr>
              <a:t> (</a:t>
            </a:r>
            <a:r>
              <a:rPr lang="en-GB" sz="1700" err="1">
                <a:latin typeface="Consolas"/>
              </a:rPr>
              <a:t>en_core_web_sm</a:t>
            </a:r>
            <a:r>
              <a:rPr lang="en-GB" sz="1700">
                <a:ea typeface="+mn-lt"/>
                <a:cs typeface="+mn-lt"/>
              </a:rPr>
              <a:t>), Python </a:t>
            </a:r>
            <a:r>
              <a:rPr lang="en-GB" sz="1700" err="1">
                <a:latin typeface="Consolas"/>
              </a:rPr>
              <a:t>collections.Counter</a:t>
            </a:r>
            <a:r>
              <a:rPr lang="en-GB" sz="1700">
                <a:ea typeface="+mn-lt"/>
                <a:cs typeface="+mn-lt"/>
              </a:rPr>
              <a:t>, pandas</a:t>
            </a:r>
            <a:endParaRPr lang="en-GB" sz="1700"/>
          </a:p>
          <a:p>
            <a:endParaRPr lang="en-GB" sz="1700"/>
          </a:p>
        </p:txBody>
      </p:sp>
      <p:pic>
        <p:nvPicPr>
          <p:cNvPr id="5" name="Picture 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8F5FB4FB-CE0A-82BD-D4CA-3A42C9D8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766" y="1482722"/>
            <a:ext cx="3712869" cy="843438"/>
          </a:xfrm>
          <a:prstGeom prst="rect">
            <a:avLst/>
          </a:prstGeom>
        </p:spPr>
      </p:pic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5451E31-DED3-7E18-03D2-EA2B18FDF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410" y="3829486"/>
            <a:ext cx="3712869" cy="13359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FC2C2-0AB8-F9C7-8B97-FF055A89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GB" sz="4000">
                <a:ea typeface="+mj-lt"/>
                <a:cs typeface="+mj-lt"/>
              </a:rPr>
              <a:t>Phase 4: Word Cloud Visualization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287B-FEAA-8B4E-36B2-863C8CA1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>
                <a:ea typeface="+mn-lt"/>
                <a:cs typeface="+mn-lt"/>
              </a:rPr>
              <a:t>Objective:</a:t>
            </a:r>
            <a:r>
              <a:rPr lang="en-GB" sz="2000">
                <a:ea typeface="+mn-lt"/>
                <a:cs typeface="+mn-lt"/>
              </a:rPr>
              <a:t> Visualize dominant terms in each section to explore content density and theme concentration.</a:t>
            </a:r>
            <a:endParaRPr lang="en-GB" sz="2000"/>
          </a:p>
          <a:p>
            <a:r>
              <a:rPr lang="en-GB" sz="2000" b="1">
                <a:ea typeface="+mn-lt"/>
                <a:cs typeface="+mn-lt"/>
              </a:rPr>
              <a:t>What We Did:</a:t>
            </a:r>
            <a:endParaRPr lang="en-GB" sz="2000"/>
          </a:p>
          <a:p>
            <a:pPr lvl="1"/>
            <a:r>
              <a:rPr lang="en-GB" sz="2000">
                <a:ea typeface="+mn-lt"/>
                <a:cs typeface="+mn-lt"/>
              </a:rPr>
              <a:t>Generated word clouds per section using </a:t>
            </a:r>
            <a:r>
              <a:rPr lang="en-GB" sz="2000">
                <a:latin typeface="Consolas"/>
              </a:rPr>
              <a:t>WordCloud</a:t>
            </a:r>
            <a:endParaRPr lang="en-GB" sz="2000"/>
          </a:p>
          <a:p>
            <a:r>
              <a:rPr lang="en-GB" sz="2000" b="1">
                <a:ea typeface="+mn-lt"/>
                <a:cs typeface="+mn-lt"/>
              </a:rPr>
              <a:t>Justification:</a:t>
            </a:r>
            <a:r>
              <a:rPr lang="en-GB" sz="2000">
                <a:ea typeface="+mn-lt"/>
                <a:cs typeface="+mn-lt"/>
              </a:rPr>
              <a:t> Quick glance at high-frequency terms to guide what parts may hold most semantic weight.</a:t>
            </a:r>
            <a:endParaRPr lang="en-GB" sz="2000"/>
          </a:p>
          <a:p>
            <a:r>
              <a:rPr lang="en-GB" sz="2000" b="1">
                <a:ea typeface="+mn-lt"/>
                <a:cs typeface="+mn-lt"/>
              </a:rPr>
              <a:t>Tools Used: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>
                <a:latin typeface="Consolas"/>
              </a:rPr>
              <a:t>wordcloud</a:t>
            </a:r>
            <a:r>
              <a:rPr lang="en-GB" sz="2000">
                <a:ea typeface="+mn-lt"/>
                <a:cs typeface="+mn-lt"/>
              </a:rPr>
              <a:t>, </a:t>
            </a:r>
            <a:r>
              <a:rPr lang="en-GB" sz="2000">
                <a:latin typeface="Consolas"/>
              </a:rPr>
              <a:t>matplotlib</a:t>
            </a:r>
            <a:endParaRPr lang="en-GB" sz="2000"/>
          </a:p>
          <a:p>
            <a:endParaRPr lang="en-GB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words&#10;&#10;AI-generated content may be incorrect.">
            <a:extLst>
              <a:ext uri="{FF2B5EF4-FFF2-40B4-BE49-F238E27FC236}">
                <a16:creationId xmlns:a16="http://schemas.microsoft.com/office/drawing/2014/main" id="{F372F5E4-607D-32EF-9874-9598E24E1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318904"/>
            <a:ext cx="4170530" cy="225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7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676FA-AA8E-69C9-7D67-9F2A816C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en-GB" sz="4000">
                <a:ea typeface="+mj-lt"/>
                <a:cs typeface="+mj-lt"/>
              </a:rPr>
              <a:t>Phase 5: Text Chunking for Embedding</a:t>
            </a:r>
            <a:endParaRPr lang="en-US" sz="4000"/>
          </a:p>
        </p:txBody>
      </p:sp>
      <p:pic>
        <p:nvPicPr>
          <p:cNvPr id="4" name="Picture 3" descr="Generative AI Archives - deepsense.ai">
            <a:extLst>
              <a:ext uri="{FF2B5EF4-FFF2-40B4-BE49-F238E27FC236}">
                <a16:creationId xmlns:a16="http://schemas.microsoft.com/office/drawing/2014/main" id="{0916A491-9B8B-12AF-1B5C-F02AF70B6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1198992"/>
            <a:ext cx="11139778" cy="19717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79B6-5C6E-28BC-BBF8-2F29B2AEE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100" b="1">
                <a:ea typeface="+mn-lt"/>
                <a:cs typeface="+mn-lt"/>
              </a:rPr>
              <a:t>Objective:</a:t>
            </a:r>
            <a:r>
              <a:rPr lang="en-GB" sz="1100">
                <a:ea typeface="+mn-lt"/>
                <a:cs typeface="+mn-lt"/>
              </a:rPr>
              <a:t> Split large sections into smaller, context-preserving chunks for better vector search performance.</a:t>
            </a:r>
            <a:endParaRPr lang="en-GB" sz="1100"/>
          </a:p>
          <a:p>
            <a:r>
              <a:rPr lang="en-GB" sz="1100" b="1">
                <a:ea typeface="+mn-lt"/>
                <a:cs typeface="+mn-lt"/>
              </a:rPr>
              <a:t>How:</a:t>
            </a:r>
            <a:endParaRPr lang="en-GB" sz="1100"/>
          </a:p>
          <a:p>
            <a:pPr lvl="1"/>
            <a:r>
              <a:rPr lang="en-GB" sz="1100">
                <a:ea typeface="+mn-lt"/>
                <a:cs typeface="+mn-lt"/>
              </a:rPr>
              <a:t>Used </a:t>
            </a:r>
            <a:r>
              <a:rPr lang="en-GB" sz="1100" b="1">
                <a:ea typeface="+mn-lt"/>
                <a:cs typeface="+mn-lt"/>
              </a:rPr>
              <a:t>LangChain’s</a:t>
            </a:r>
            <a:r>
              <a:rPr lang="en-GB" sz="1100">
                <a:ea typeface="+mn-lt"/>
                <a:cs typeface="+mn-lt"/>
              </a:rPr>
              <a:t> </a:t>
            </a:r>
            <a:r>
              <a:rPr lang="en-GB" sz="1100">
                <a:latin typeface="Consolas"/>
              </a:rPr>
              <a:t>RecursiveCharacterTextSplitter</a:t>
            </a:r>
            <a:r>
              <a:rPr lang="en-GB" sz="1100">
                <a:ea typeface="+mn-lt"/>
                <a:cs typeface="+mn-lt"/>
              </a:rPr>
              <a:t> with </a:t>
            </a:r>
            <a:r>
              <a:rPr lang="en-GB" sz="1100">
                <a:latin typeface="Consolas"/>
              </a:rPr>
              <a:t>chunk_size=500</a:t>
            </a:r>
            <a:r>
              <a:rPr lang="en-GB" sz="1100">
                <a:ea typeface="+mn-lt"/>
                <a:cs typeface="+mn-lt"/>
              </a:rPr>
              <a:t>, </a:t>
            </a:r>
            <a:r>
              <a:rPr lang="en-GB" sz="1100">
                <a:latin typeface="Consolas"/>
              </a:rPr>
              <a:t>overlap=100</a:t>
            </a:r>
            <a:r>
              <a:rPr lang="en-GB" sz="1100">
                <a:ea typeface="+mn-lt"/>
                <a:cs typeface="+mn-lt"/>
              </a:rPr>
              <a:t>.</a:t>
            </a:r>
            <a:endParaRPr lang="en-GB" sz="1100"/>
          </a:p>
          <a:p>
            <a:r>
              <a:rPr lang="en-GB" sz="1100" b="1">
                <a:ea typeface="+mn-lt"/>
                <a:cs typeface="+mn-lt"/>
              </a:rPr>
              <a:t>Justification:</a:t>
            </a:r>
            <a:r>
              <a:rPr lang="en-GB" sz="1100">
                <a:ea typeface="+mn-lt"/>
                <a:cs typeface="+mn-lt"/>
              </a:rPr>
              <a:t> LLM context window is limited; overlapping chunks preserve continuity.</a:t>
            </a:r>
            <a:endParaRPr lang="en-GB" sz="1100"/>
          </a:p>
          <a:p>
            <a:r>
              <a:rPr lang="en-GB" sz="1100" b="1">
                <a:ea typeface="+mn-lt"/>
                <a:cs typeface="+mn-lt"/>
              </a:rPr>
              <a:t>Tools Used:</a:t>
            </a:r>
            <a:r>
              <a:rPr lang="en-GB" sz="1100">
                <a:ea typeface="+mn-lt"/>
                <a:cs typeface="+mn-lt"/>
              </a:rPr>
              <a:t> </a:t>
            </a:r>
            <a:r>
              <a:rPr lang="en-GB" sz="1100">
                <a:latin typeface="Consolas"/>
              </a:rPr>
              <a:t>langchain.text_splitter</a:t>
            </a:r>
            <a:endParaRPr lang="en-GB" sz="1100"/>
          </a:p>
          <a:p>
            <a:endParaRPr lang="en-GB" sz="1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7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CF321-9457-1552-E5FB-886FBF8B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GB" sz="5400">
                <a:ea typeface="+mj-lt"/>
                <a:cs typeface="+mj-lt"/>
              </a:rPr>
              <a:t>Phase 6: Embedding Creation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angChain 入门：构建 LLM 支持的应用程序的初学者指南 - 知乎">
            <a:extLst>
              <a:ext uri="{FF2B5EF4-FFF2-40B4-BE49-F238E27FC236}">
                <a16:creationId xmlns:a16="http://schemas.microsoft.com/office/drawing/2014/main" id="{97C391C2-205C-581A-1888-823481E6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76002"/>
            <a:ext cx="6894576" cy="2223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1C63C-6CDC-5B7E-E4D7-7D65E31AB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237861"/>
            <a:ext cx="6894576" cy="19892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400" b="1">
                <a:ea typeface="+mn-lt"/>
                <a:cs typeface="+mn-lt"/>
              </a:rPr>
              <a:t>Objective:</a:t>
            </a:r>
            <a:r>
              <a:rPr lang="en-GB" sz="1400">
                <a:ea typeface="+mn-lt"/>
                <a:cs typeface="+mn-lt"/>
              </a:rPr>
              <a:t> Convert text chunks into dense vectors for semantic search.</a:t>
            </a:r>
            <a:endParaRPr lang="en-GB" sz="1400"/>
          </a:p>
          <a:p>
            <a:r>
              <a:rPr lang="en-GB" sz="1400" b="1">
                <a:ea typeface="+mn-lt"/>
                <a:cs typeface="+mn-lt"/>
              </a:rPr>
              <a:t>Model: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>
                <a:latin typeface="Consolas"/>
              </a:rPr>
              <a:t>sentence-transformers/all-MiniLM-L6-v2</a:t>
            </a:r>
            <a:r>
              <a:rPr lang="en-GB" sz="1400">
                <a:ea typeface="+mn-lt"/>
                <a:cs typeface="+mn-lt"/>
              </a:rPr>
              <a:t> (Hugging Face)</a:t>
            </a:r>
            <a:endParaRPr lang="en-GB" sz="1400"/>
          </a:p>
          <a:p>
            <a:r>
              <a:rPr lang="en-GB" sz="1400" b="1">
                <a:ea typeface="+mn-lt"/>
                <a:cs typeface="+mn-lt"/>
              </a:rPr>
              <a:t>Justification:</a:t>
            </a:r>
            <a:r>
              <a:rPr lang="en-GB" sz="1400">
                <a:ea typeface="+mn-lt"/>
                <a:cs typeface="+mn-lt"/>
              </a:rPr>
              <a:t> Lightweight, fast, and strong performance for general-purpose semantic search.</a:t>
            </a:r>
            <a:endParaRPr lang="en-GB" sz="1400"/>
          </a:p>
          <a:p>
            <a:r>
              <a:rPr lang="en-GB" sz="1400" b="1">
                <a:ea typeface="+mn-lt"/>
                <a:cs typeface="+mn-lt"/>
              </a:rPr>
              <a:t>Tools Used: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latin typeface="Consolas"/>
              </a:rPr>
              <a:t>langchain.embeddings.HuggingFaceEmbeddings</a:t>
            </a:r>
            <a:endParaRPr lang="en-GB" sz="1400" err="1"/>
          </a:p>
          <a:p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35540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E01A8-CB99-189B-7CAD-DCB2CD92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Phase 7: Vector Store Construction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7AE00-61C7-465C-A122-0E956F7B2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 b="1">
                <a:ea typeface="+mn-lt"/>
                <a:cs typeface="+mn-lt"/>
              </a:rPr>
              <a:t>Objective:</a:t>
            </a:r>
            <a:r>
              <a:rPr lang="en-GB" sz="2000">
                <a:ea typeface="+mn-lt"/>
                <a:cs typeface="+mn-lt"/>
              </a:rPr>
              <a:t> Store vectors in an efficient index to enable retrieval.</a:t>
            </a:r>
            <a:endParaRPr lang="en-GB" sz="2000"/>
          </a:p>
          <a:p>
            <a:r>
              <a:rPr lang="en-GB" sz="2000" b="1">
                <a:ea typeface="+mn-lt"/>
                <a:cs typeface="+mn-lt"/>
              </a:rPr>
              <a:t>Method: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>
                <a:latin typeface="Consolas"/>
              </a:rPr>
              <a:t>FAISS</a:t>
            </a:r>
            <a:r>
              <a:rPr lang="en-GB" sz="2000">
                <a:ea typeface="+mn-lt"/>
                <a:cs typeface="+mn-lt"/>
              </a:rPr>
              <a:t> vector index (in-memory)</a:t>
            </a:r>
            <a:endParaRPr lang="en-GB" sz="2000"/>
          </a:p>
          <a:p>
            <a:r>
              <a:rPr lang="en-GB" sz="2000" b="1">
                <a:ea typeface="+mn-lt"/>
                <a:cs typeface="+mn-lt"/>
              </a:rPr>
              <a:t>Justification:</a:t>
            </a:r>
            <a:r>
              <a:rPr lang="en-GB" sz="2000">
                <a:ea typeface="+mn-lt"/>
                <a:cs typeface="+mn-lt"/>
              </a:rPr>
              <a:t> Fast approximate nearest-neighbor search; ideal for small- to medium-sized RAG systems.</a:t>
            </a:r>
            <a:endParaRPr lang="en-GB" sz="2000"/>
          </a:p>
          <a:p>
            <a:r>
              <a:rPr lang="en-GB" sz="2000" b="1">
                <a:ea typeface="+mn-lt"/>
                <a:cs typeface="+mn-lt"/>
              </a:rPr>
              <a:t>Tools Used: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>
                <a:latin typeface="Consolas"/>
              </a:rPr>
              <a:t>langchain.vectorstores.FAISS</a:t>
            </a:r>
            <a:endParaRPr lang="en-GB" sz="2000"/>
          </a:p>
          <a:p>
            <a:endParaRPr lang="en-GB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7E009-F241-A32B-4696-05B3FCD4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793918"/>
            <a:ext cx="4788505" cy="2537907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7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EDA Roadmap for RAG System </vt:lpstr>
      <vt:lpstr>Phases: Steps in EDA </vt:lpstr>
      <vt:lpstr>Phase 1: Data Source Identification &amp; Ingestion</vt:lpstr>
      <vt:lpstr>Phase 2: Section Segmentation and Structuring</vt:lpstr>
      <vt:lpstr>Phase 3: Text Analytics and Metadata Extraction</vt:lpstr>
      <vt:lpstr>Phase 4: Word Cloud Visualization</vt:lpstr>
      <vt:lpstr>Phase 5: Text Chunking for Embedding</vt:lpstr>
      <vt:lpstr>Phase 6: Embedding Creation</vt:lpstr>
      <vt:lpstr>Phase 7: Vector Store Construction</vt:lpstr>
      <vt:lpstr>Phase 8: Retriever &amp; RAG Chain Creation </vt:lpstr>
      <vt:lpstr>Phase 9: Interactive Querying  </vt:lpstr>
      <vt:lpstr>Summary Table</vt:lpstr>
      <vt:lpstr>Key EDA Objectives</vt:lpstr>
      <vt:lpstr>PowerPoint Presentation</vt:lpstr>
      <vt:lpstr>PowerPoint Presentation</vt:lpstr>
      <vt:lpstr>⚠️ Challenges &amp; Potential Issues with Unseen Data</vt:lpstr>
      <vt:lpstr>Scalability &amp; Framework Extension</vt:lpstr>
      <vt:lpstr>Suggestion</vt:lpstr>
      <vt:lpstr>RAG Policy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2025-06-22T16:57:16Z</dcterms:created>
  <dcterms:modified xsi:type="dcterms:W3CDTF">2025-06-23T09:42:08Z</dcterms:modified>
</cp:coreProperties>
</file>