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DC61C-B206-4C7A-ABDE-DE0FC30B6AC1}" v="243" dt="2021-05-13T20:25:37.565"/>
    <p1510:client id="{337738E9-07B8-4310-B574-F7DE7C837381}" v="1345" dt="2021-05-13T19:11:3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8F1DD-A996-4EE1-B83C-42AF041119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7FE531-3412-4E2A-94B7-309A4973EAC2}">
      <dgm:prSet/>
      <dgm:spPr/>
      <dgm:t>
        <a:bodyPr/>
        <a:lstStyle/>
        <a:p>
          <a:r>
            <a:rPr lang="en-GB" dirty="0"/>
            <a:t>Introduction </a:t>
          </a:r>
          <a:endParaRPr lang="en-US" dirty="0"/>
        </a:p>
      </dgm:t>
    </dgm:pt>
    <dgm:pt modelId="{42D0FDF5-D4FE-47AB-A18E-73177B18CB56}" type="parTrans" cxnId="{5CAC6139-5245-4A35-9D53-C13D37DF9577}">
      <dgm:prSet/>
      <dgm:spPr/>
      <dgm:t>
        <a:bodyPr/>
        <a:lstStyle/>
        <a:p>
          <a:endParaRPr lang="en-US"/>
        </a:p>
      </dgm:t>
    </dgm:pt>
    <dgm:pt modelId="{78CBD150-6190-46B2-A90D-0F440F0933CC}" type="sibTrans" cxnId="{5CAC6139-5245-4A35-9D53-C13D37DF9577}">
      <dgm:prSet/>
      <dgm:spPr/>
      <dgm:t>
        <a:bodyPr/>
        <a:lstStyle/>
        <a:p>
          <a:endParaRPr lang="en-US"/>
        </a:p>
      </dgm:t>
    </dgm:pt>
    <dgm:pt modelId="{328335A5-E2CD-4A0E-8ECB-1F7C4B6E8EEF}">
      <dgm:prSet/>
      <dgm:spPr/>
      <dgm:t>
        <a:bodyPr/>
        <a:lstStyle/>
        <a:p>
          <a:r>
            <a:rPr lang="en-GB" dirty="0"/>
            <a:t>Problem Objective </a:t>
          </a:r>
          <a:endParaRPr lang="en-US" dirty="0"/>
        </a:p>
      </dgm:t>
    </dgm:pt>
    <dgm:pt modelId="{E3332411-6E48-4C61-B287-9E9D71EE5DDB}" type="parTrans" cxnId="{47CE5FD8-1EE7-49D9-B387-258AA3B72671}">
      <dgm:prSet/>
      <dgm:spPr/>
      <dgm:t>
        <a:bodyPr/>
        <a:lstStyle/>
        <a:p>
          <a:endParaRPr lang="en-US"/>
        </a:p>
      </dgm:t>
    </dgm:pt>
    <dgm:pt modelId="{2D8EB36F-129E-4DC7-80F2-C3058A9DBCA6}" type="sibTrans" cxnId="{47CE5FD8-1EE7-49D9-B387-258AA3B72671}">
      <dgm:prSet/>
      <dgm:spPr/>
      <dgm:t>
        <a:bodyPr/>
        <a:lstStyle/>
        <a:p>
          <a:endParaRPr lang="en-US"/>
        </a:p>
      </dgm:t>
    </dgm:pt>
    <dgm:pt modelId="{FEC312C3-1E74-4AF7-BCE5-DB407F9E37D7}">
      <dgm:prSet/>
      <dgm:spPr/>
      <dgm:t>
        <a:bodyPr/>
        <a:lstStyle/>
        <a:p>
          <a:r>
            <a:rPr lang="en-GB" dirty="0"/>
            <a:t>Hardware and Software  Requirements</a:t>
          </a:r>
          <a:endParaRPr lang="en-US" dirty="0"/>
        </a:p>
      </dgm:t>
    </dgm:pt>
    <dgm:pt modelId="{4F222E8C-434A-4685-AE5E-F515F3B98BBD}" type="parTrans" cxnId="{3C6E489B-F0BE-4FE5-8BC4-4C245CF74076}">
      <dgm:prSet/>
      <dgm:spPr/>
      <dgm:t>
        <a:bodyPr/>
        <a:lstStyle/>
        <a:p>
          <a:endParaRPr lang="en-US"/>
        </a:p>
      </dgm:t>
    </dgm:pt>
    <dgm:pt modelId="{EAF23A2B-5894-4113-A0C6-01A0D9BBC155}" type="sibTrans" cxnId="{3C6E489B-F0BE-4FE5-8BC4-4C245CF74076}">
      <dgm:prSet/>
      <dgm:spPr/>
      <dgm:t>
        <a:bodyPr/>
        <a:lstStyle/>
        <a:p>
          <a:endParaRPr lang="en-US"/>
        </a:p>
      </dgm:t>
    </dgm:pt>
    <dgm:pt modelId="{A7293331-C24E-4BCC-B8ED-541C15B3CDE9}">
      <dgm:prSet/>
      <dgm:spPr/>
      <dgm:t>
        <a:bodyPr/>
        <a:lstStyle/>
        <a:p>
          <a:r>
            <a:rPr lang="en-GB" dirty="0"/>
            <a:t>Implementation </a:t>
          </a:r>
          <a:endParaRPr lang="en-US" dirty="0"/>
        </a:p>
      </dgm:t>
    </dgm:pt>
    <dgm:pt modelId="{8C17E462-CE9A-4717-B58F-58BF740C27B6}" type="parTrans" cxnId="{73C570E2-CA65-4012-BAB9-7069452BD000}">
      <dgm:prSet/>
      <dgm:spPr/>
      <dgm:t>
        <a:bodyPr/>
        <a:lstStyle/>
        <a:p>
          <a:endParaRPr lang="en-US"/>
        </a:p>
      </dgm:t>
    </dgm:pt>
    <dgm:pt modelId="{7A2D58B5-849F-4F64-8AB8-655C6FE83268}" type="sibTrans" cxnId="{73C570E2-CA65-4012-BAB9-7069452BD000}">
      <dgm:prSet/>
      <dgm:spPr/>
      <dgm:t>
        <a:bodyPr/>
        <a:lstStyle/>
        <a:p>
          <a:endParaRPr lang="en-US"/>
        </a:p>
      </dgm:t>
    </dgm:pt>
    <dgm:pt modelId="{5BBBD0D1-311B-4810-9B9C-56B3F19FF4EF}">
      <dgm:prSet/>
      <dgm:spPr/>
      <dgm:t>
        <a:bodyPr/>
        <a:lstStyle/>
        <a:p>
          <a:pPr rtl="0"/>
          <a:r>
            <a:rPr lang="en-GB" dirty="0"/>
            <a:t>Current </a:t>
          </a:r>
          <a:r>
            <a:rPr lang="en-GB" dirty="0">
              <a:latin typeface="Century Gothic" panose="020B0502020202020204"/>
            </a:rPr>
            <a:t>Status </a:t>
          </a:r>
          <a:endParaRPr lang="en-US" dirty="0">
            <a:latin typeface="Century Gothic" panose="020B0502020202020204"/>
          </a:endParaRPr>
        </a:p>
      </dgm:t>
    </dgm:pt>
    <dgm:pt modelId="{C3978010-FF58-42B7-A5D3-A656BE38B790}" type="parTrans" cxnId="{921C7E8B-D0A1-4657-BD5A-713DD08B0282}">
      <dgm:prSet/>
      <dgm:spPr/>
      <dgm:t>
        <a:bodyPr/>
        <a:lstStyle/>
        <a:p>
          <a:endParaRPr lang="en-US"/>
        </a:p>
      </dgm:t>
    </dgm:pt>
    <dgm:pt modelId="{FB9A3620-B733-4FE7-9C01-ABA4389FB982}" type="sibTrans" cxnId="{921C7E8B-D0A1-4657-BD5A-713DD08B0282}">
      <dgm:prSet/>
      <dgm:spPr/>
      <dgm:t>
        <a:bodyPr/>
        <a:lstStyle/>
        <a:p>
          <a:endParaRPr lang="en-US"/>
        </a:p>
      </dgm:t>
    </dgm:pt>
    <dgm:pt modelId="{A247F7B8-4E5F-40B5-AF7F-341EDECC2B4F}">
      <dgm:prSet/>
      <dgm:spPr/>
      <dgm:t>
        <a:bodyPr/>
        <a:lstStyle/>
        <a:p>
          <a:r>
            <a:rPr lang="en-GB" dirty="0"/>
            <a:t>Future </a:t>
          </a:r>
          <a:r>
            <a:rPr lang="en-GB" dirty="0">
              <a:latin typeface="Century Gothic" panose="020B0502020202020204"/>
            </a:rPr>
            <a:t>Scope</a:t>
          </a:r>
          <a:endParaRPr lang="en-US" dirty="0"/>
        </a:p>
      </dgm:t>
    </dgm:pt>
    <dgm:pt modelId="{7B799200-89E0-4844-B0B2-E2EE93E9E4F8}" type="parTrans" cxnId="{2B9B6BC5-B1CF-4837-BA24-C9C5FE2F8F13}">
      <dgm:prSet/>
      <dgm:spPr/>
      <dgm:t>
        <a:bodyPr/>
        <a:lstStyle/>
        <a:p>
          <a:endParaRPr lang="en-US"/>
        </a:p>
      </dgm:t>
    </dgm:pt>
    <dgm:pt modelId="{D43FD454-258B-446B-81A9-A4FDB98B0CF5}" type="sibTrans" cxnId="{2B9B6BC5-B1CF-4837-BA24-C9C5FE2F8F13}">
      <dgm:prSet/>
      <dgm:spPr/>
      <dgm:t>
        <a:bodyPr/>
        <a:lstStyle/>
        <a:p>
          <a:endParaRPr lang="en-US"/>
        </a:p>
      </dgm:t>
    </dgm:pt>
    <dgm:pt modelId="{EBBD076C-12DD-42C0-B7E4-DD72666073A1}" type="pres">
      <dgm:prSet presAssocID="{8D48F1DD-A996-4EE1-B83C-42AF041119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F714DE-6E06-457F-B60A-41088AE74209}" type="pres">
      <dgm:prSet presAssocID="{347FE531-3412-4E2A-94B7-309A4973EA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A0840-FA97-4EA8-90DF-58B2EB50F0BE}" type="pres">
      <dgm:prSet presAssocID="{78CBD150-6190-46B2-A90D-0F440F0933CC}" presName="spacer" presStyleCnt="0"/>
      <dgm:spPr/>
    </dgm:pt>
    <dgm:pt modelId="{E9CDA1BE-E616-4EA7-8A29-C97D824B0870}" type="pres">
      <dgm:prSet presAssocID="{328335A5-E2CD-4A0E-8ECB-1F7C4B6E8EE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35F2A-1005-4B86-B471-25AB09F6F018}" type="pres">
      <dgm:prSet presAssocID="{2D8EB36F-129E-4DC7-80F2-C3058A9DBCA6}" presName="spacer" presStyleCnt="0"/>
      <dgm:spPr/>
    </dgm:pt>
    <dgm:pt modelId="{B2C284CB-8157-46DE-B7B3-913AC29B2E46}" type="pres">
      <dgm:prSet presAssocID="{FEC312C3-1E74-4AF7-BCE5-DB407F9E37D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EF862-6F1E-4831-B4B6-D181E298F27C}" type="pres">
      <dgm:prSet presAssocID="{EAF23A2B-5894-4113-A0C6-01A0D9BBC155}" presName="spacer" presStyleCnt="0"/>
      <dgm:spPr/>
    </dgm:pt>
    <dgm:pt modelId="{E1E02D2D-6DFC-4594-AC8D-A813A950A492}" type="pres">
      <dgm:prSet presAssocID="{A7293331-C24E-4BCC-B8ED-541C15B3CDE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B4241-8F17-4B22-B1B8-21F38EDD6675}" type="pres">
      <dgm:prSet presAssocID="{7A2D58B5-849F-4F64-8AB8-655C6FE83268}" presName="spacer" presStyleCnt="0"/>
      <dgm:spPr/>
    </dgm:pt>
    <dgm:pt modelId="{5FE80E0B-D644-4258-BD4D-07AE3DBC6A40}" type="pres">
      <dgm:prSet presAssocID="{5BBBD0D1-311B-4810-9B9C-56B3F19FF4E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330DE-CEC0-452A-A28E-1AEFBCD5F77C}" type="pres">
      <dgm:prSet presAssocID="{FB9A3620-B733-4FE7-9C01-ABA4389FB982}" presName="spacer" presStyleCnt="0"/>
      <dgm:spPr/>
    </dgm:pt>
    <dgm:pt modelId="{9F5BF648-85EB-446E-B8F5-E860EF41C8E2}" type="pres">
      <dgm:prSet presAssocID="{A247F7B8-4E5F-40B5-AF7F-341EDECC2B4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041064-B156-4542-A39C-940BC1205FB9}" type="presOf" srcId="{5BBBD0D1-311B-4810-9B9C-56B3F19FF4EF}" destId="{5FE80E0B-D644-4258-BD4D-07AE3DBC6A40}" srcOrd="0" destOrd="0" presId="urn:microsoft.com/office/officeart/2005/8/layout/vList2"/>
    <dgm:cxn modelId="{B02C02E6-B51F-499E-97C5-AEF13A1C034A}" type="presOf" srcId="{347FE531-3412-4E2A-94B7-309A4973EAC2}" destId="{B5F714DE-6E06-457F-B60A-41088AE74209}" srcOrd="0" destOrd="0" presId="urn:microsoft.com/office/officeart/2005/8/layout/vList2"/>
    <dgm:cxn modelId="{13852573-17BF-4093-BC8B-9FF08C42405D}" type="presOf" srcId="{FEC312C3-1E74-4AF7-BCE5-DB407F9E37D7}" destId="{B2C284CB-8157-46DE-B7B3-913AC29B2E46}" srcOrd="0" destOrd="0" presId="urn:microsoft.com/office/officeart/2005/8/layout/vList2"/>
    <dgm:cxn modelId="{C3A188F6-CA6C-4A8A-9B7F-3A17C175F81F}" type="presOf" srcId="{A7293331-C24E-4BCC-B8ED-541C15B3CDE9}" destId="{E1E02D2D-6DFC-4594-AC8D-A813A950A492}" srcOrd="0" destOrd="0" presId="urn:microsoft.com/office/officeart/2005/8/layout/vList2"/>
    <dgm:cxn modelId="{5CAC6139-5245-4A35-9D53-C13D37DF9577}" srcId="{8D48F1DD-A996-4EE1-B83C-42AF0411192C}" destId="{347FE531-3412-4E2A-94B7-309A4973EAC2}" srcOrd="0" destOrd="0" parTransId="{42D0FDF5-D4FE-47AB-A18E-73177B18CB56}" sibTransId="{78CBD150-6190-46B2-A90D-0F440F0933CC}"/>
    <dgm:cxn modelId="{D1952CD1-B43D-42A2-836E-3F35F8D9ED24}" type="presOf" srcId="{8D48F1DD-A996-4EE1-B83C-42AF0411192C}" destId="{EBBD076C-12DD-42C0-B7E4-DD72666073A1}" srcOrd="0" destOrd="0" presId="urn:microsoft.com/office/officeart/2005/8/layout/vList2"/>
    <dgm:cxn modelId="{A6DF1103-7D50-4E17-95F5-800897D32895}" type="presOf" srcId="{328335A5-E2CD-4A0E-8ECB-1F7C4B6E8EEF}" destId="{E9CDA1BE-E616-4EA7-8A29-C97D824B0870}" srcOrd="0" destOrd="0" presId="urn:microsoft.com/office/officeart/2005/8/layout/vList2"/>
    <dgm:cxn modelId="{73C570E2-CA65-4012-BAB9-7069452BD000}" srcId="{8D48F1DD-A996-4EE1-B83C-42AF0411192C}" destId="{A7293331-C24E-4BCC-B8ED-541C15B3CDE9}" srcOrd="3" destOrd="0" parTransId="{8C17E462-CE9A-4717-B58F-58BF740C27B6}" sibTransId="{7A2D58B5-849F-4F64-8AB8-655C6FE83268}"/>
    <dgm:cxn modelId="{3C6E489B-F0BE-4FE5-8BC4-4C245CF74076}" srcId="{8D48F1DD-A996-4EE1-B83C-42AF0411192C}" destId="{FEC312C3-1E74-4AF7-BCE5-DB407F9E37D7}" srcOrd="2" destOrd="0" parTransId="{4F222E8C-434A-4685-AE5E-F515F3B98BBD}" sibTransId="{EAF23A2B-5894-4113-A0C6-01A0D9BBC155}"/>
    <dgm:cxn modelId="{5C96FD71-F7CD-4204-A2D2-D49A3909B3FA}" type="presOf" srcId="{A247F7B8-4E5F-40B5-AF7F-341EDECC2B4F}" destId="{9F5BF648-85EB-446E-B8F5-E860EF41C8E2}" srcOrd="0" destOrd="0" presId="urn:microsoft.com/office/officeart/2005/8/layout/vList2"/>
    <dgm:cxn modelId="{2B9B6BC5-B1CF-4837-BA24-C9C5FE2F8F13}" srcId="{8D48F1DD-A996-4EE1-B83C-42AF0411192C}" destId="{A247F7B8-4E5F-40B5-AF7F-341EDECC2B4F}" srcOrd="5" destOrd="0" parTransId="{7B799200-89E0-4844-B0B2-E2EE93E9E4F8}" sibTransId="{D43FD454-258B-446B-81A9-A4FDB98B0CF5}"/>
    <dgm:cxn modelId="{47CE5FD8-1EE7-49D9-B387-258AA3B72671}" srcId="{8D48F1DD-A996-4EE1-B83C-42AF0411192C}" destId="{328335A5-E2CD-4A0E-8ECB-1F7C4B6E8EEF}" srcOrd="1" destOrd="0" parTransId="{E3332411-6E48-4C61-B287-9E9D71EE5DDB}" sibTransId="{2D8EB36F-129E-4DC7-80F2-C3058A9DBCA6}"/>
    <dgm:cxn modelId="{921C7E8B-D0A1-4657-BD5A-713DD08B0282}" srcId="{8D48F1DD-A996-4EE1-B83C-42AF0411192C}" destId="{5BBBD0D1-311B-4810-9B9C-56B3F19FF4EF}" srcOrd="4" destOrd="0" parTransId="{C3978010-FF58-42B7-A5D3-A656BE38B790}" sibTransId="{FB9A3620-B733-4FE7-9C01-ABA4389FB982}"/>
    <dgm:cxn modelId="{48D3E07A-7A26-473C-A9A7-286EA99B36C6}" type="presParOf" srcId="{EBBD076C-12DD-42C0-B7E4-DD72666073A1}" destId="{B5F714DE-6E06-457F-B60A-41088AE74209}" srcOrd="0" destOrd="0" presId="urn:microsoft.com/office/officeart/2005/8/layout/vList2"/>
    <dgm:cxn modelId="{8E2E72CA-C689-4E3D-AE79-08A182901706}" type="presParOf" srcId="{EBBD076C-12DD-42C0-B7E4-DD72666073A1}" destId="{A19A0840-FA97-4EA8-90DF-58B2EB50F0BE}" srcOrd="1" destOrd="0" presId="urn:microsoft.com/office/officeart/2005/8/layout/vList2"/>
    <dgm:cxn modelId="{D8C29CA0-3024-4499-9995-E7BF79CA2D86}" type="presParOf" srcId="{EBBD076C-12DD-42C0-B7E4-DD72666073A1}" destId="{E9CDA1BE-E616-4EA7-8A29-C97D824B0870}" srcOrd="2" destOrd="0" presId="urn:microsoft.com/office/officeart/2005/8/layout/vList2"/>
    <dgm:cxn modelId="{02AF53B2-6BAA-4835-858F-DBB237FBE2A5}" type="presParOf" srcId="{EBBD076C-12DD-42C0-B7E4-DD72666073A1}" destId="{93D35F2A-1005-4B86-B471-25AB09F6F018}" srcOrd="3" destOrd="0" presId="urn:microsoft.com/office/officeart/2005/8/layout/vList2"/>
    <dgm:cxn modelId="{B8FF651E-5B0C-4331-8A84-CA461BBD98F3}" type="presParOf" srcId="{EBBD076C-12DD-42C0-B7E4-DD72666073A1}" destId="{B2C284CB-8157-46DE-B7B3-913AC29B2E46}" srcOrd="4" destOrd="0" presId="urn:microsoft.com/office/officeart/2005/8/layout/vList2"/>
    <dgm:cxn modelId="{F1AAD8E1-92C9-475E-8B29-A0003A37E502}" type="presParOf" srcId="{EBBD076C-12DD-42C0-B7E4-DD72666073A1}" destId="{E2DEF862-6F1E-4831-B4B6-D181E298F27C}" srcOrd="5" destOrd="0" presId="urn:microsoft.com/office/officeart/2005/8/layout/vList2"/>
    <dgm:cxn modelId="{E16FDFFF-F70A-48D8-B2D5-398D4692A5C7}" type="presParOf" srcId="{EBBD076C-12DD-42C0-B7E4-DD72666073A1}" destId="{E1E02D2D-6DFC-4594-AC8D-A813A950A492}" srcOrd="6" destOrd="0" presId="urn:microsoft.com/office/officeart/2005/8/layout/vList2"/>
    <dgm:cxn modelId="{AA984263-E343-4A70-A447-1E3D5376EA00}" type="presParOf" srcId="{EBBD076C-12DD-42C0-B7E4-DD72666073A1}" destId="{DF4B4241-8F17-4B22-B1B8-21F38EDD6675}" srcOrd="7" destOrd="0" presId="urn:microsoft.com/office/officeart/2005/8/layout/vList2"/>
    <dgm:cxn modelId="{50904E7B-3396-4A40-80CB-0F99CD781FCA}" type="presParOf" srcId="{EBBD076C-12DD-42C0-B7E4-DD72666073A1}" destId="{5FE80E0B-D644-4258-BD4D-07AE3DBC6A40}" srcOrd="8" destOrd="0" presId="urn:microsoft.com/office/officeart/2005/8/layout/vList2"/>
    <dgm:cxn modelId="{48190632-F70B-47C3-BD51-29B1648F3332}" type="presParOf" srcId="{EBBD076C-12DD-42C0-B7E4-DD72666073A1}" destId="{CCF330DE-CEC0-452A-A28E-1AEFBCD5F77C}" srcOrd="9" destOrd="0" presId="urn:microsoft.com/office/officeart/2005/8/layout/vList2"/>
    <dgm:cxn modelId="{B849DD15-646E-4896-9A66-05F1BEE53B3C}" type="presParOf" srcId="{EBBD076C-12DD-42C0-B7E4-DD72666073A1}" destId="{9F5BF648-85EB-446E-B8F5-E860EF41C8E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14DE-6E06-457F-B60A-41088AE74209}">
      <dsp:nvSpPr>
        <dsp:cNvPr id="0" name=""/>
        <dsp:cNvSpPr/>
      </dsp:nvSpPr>
      <dsp:spPr>
        <a:xfrm>
          <a:off x="0" y="644468"/>
          <a:ext cx="6391275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Introduction </a:t>
          </a:r>
          <a:endParaRPr lang="en-US" sz="2500" kern="1200" dirty="0"/>
        </a:p>
      </dsp:txBody>
      <dsp:txXfrm>
        <a:off x="29271" y="673739"/>
        <a:ext cx="6332733" cy="541083"/>
      </dsp:txXfrm>
    </dsp:sp>
    <dsp:sp modelId="{E9CDA1BE-E616-4EA7-8A29-C97D824B0870}">
      <dsp:nvSpPr>
        <dsp:cNvPr id="0" name=""/>
        <dsp:cNvSpPr/>
      </dsp:nvSpPr>
      <dsp:spPr>
        <a:xfrm>
          <a:off x="0" y="1316093"/>
          <a:ext cx="6391275" cy="599625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Problem Objective </a:t>
          </a:r>
          <a:endParaRPr lang="en-US" sz="2500" kern="1200" dirty="0"/>
        </a:p>
      </dsp:txBody>
      <dsp:txXfrm>
        <a:off x="29271" y="1345364"/>
        <a:ext cx="6332733" cy="541083"/>
      </dsp:txXfrm>
    </dsp:sp>
    <dsp:sp modelId="{B2C284CB-8157-46DE-B7B3-913AC29B2E46}">
      <dsp:nvSpPr>
        <dsp:cNvPr id="0" name=""/>
        <dsp:cNvSpPr/>
      </dsp:nvSpPr>
      <dsp:spPr>
        <a:xfrm>
          <a:off x="0" y="1987718"/>
          <a:ext cx="6391275" cy="599625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Hardware and Software  Requirements</a:t>
          </a:r>
          <a:endParaRPr lang="en-US" sz="2500" kern="1200" dirty="0"/>
        </a:p>
      </dsp:txBody>
      <dsp:txXfrm>
        <a:off x="29271" y="2016989"/>
        <a:ext cx="6332733" cy="541083"/>
      </dsp:txXfrm>
    </dsp:sp>
    <dsp:sp modelId="{E1E02D2D-6DFC-4594-AC8D-A813A950A492}">
      <dsp:nvSpPr>
        <dsp:cNvPr id="0" name=""/>
        <dsp:cNvSpPr/>
      </dsp:nvSpPr>
      <dsp:spPr>
        <a:xfrm>
          <a:off x="0" y="2659343"/>
          <a:ext cx="6391275" cy="599625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Implementation </a:t>
          </a:r>
          <a:endParaRPr lang="en-US" sz="2500" kern="1200" dirty="0"/>
        </a:p>
      </dsp:txBody>
      <dsp:txXfrm>
        <a:off x="29271" y="2688614"/>
        <a:ext cx="6332733" cy="541083"/>
      </dsp:txXfrm>
    </dsp:sp>
    <dsp:sp modelId="{5FE80E0B-D644-4258-BD4D-07AE3DBC6A40}">
      <dsp:nvSpPr>
        <dsp:cNvPr id="0" name=""/>
        <dsp:cNvSpPr/>
      </dsp:nvSpPr>
      <dsp:spPr>
        <a:xfrm>
          <a:off x="0" y="3330968"/>
          <a:ext cx="6391275" cy="599625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Current </a:t>
          </a:r>
          <a:r>
            <a:rPr lang="en-GB" sz="2500" kern="1200" dirty="0">
              <a:latin typeface="Century Gothic" panose="020B0502020202020204"/>
            </a:rPr>
            <a:t>Status </a:t>
          </a:r>
          <a:endParaRPr lang="en-US" sz="2500" kern="1200" dirty="0">
            <a:latin typeface="Century Gothic" panose="020B0502020202020204"/>
          </a:endParaRPr>
        </a:p>
      </dsp:txBody>
      <dsp:txXfrm>
        <a:off x="29271" y="3360239"/>
        <a:ext cx="6332733" cy="541083"/>
      </dsp:txXfrm>
    </dsp:sp>
    <dsp:sp modelId="{9F5BF648-85EB-446E-B8F5-E860EF41C8E2}">
      <dsp:nvSpPr>
        <dsp:cNvPr id="0" name=""/>
        <dsp:cNvSpPr/>
      </dsp:nvSpPr>
      <dsp:spPr>
        <a:xfrm>
          <a:off x="0" y="4002593"/>
          <a:ext cx="6391275" cy="59962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</a:t>
          </a:r>
          <a:r>
            <a:rPr lang="en-GB" sz="2500" kern="1200" dirty="0">
              <a:latin typeface="Century Gothic" panose="020B0502020202020204"/>
            </a:rPr>
            <a:t>Scope</a:t>
          </a:r>
          <a:endParaRPr lang="en-US" sz="2500" kern="1200" dirty="0"/>
        </a:p>
      </dsp:txBody>
      <dsp:txXfrm>
        <a:off x="29271" y="4031864"/>
        <a:ext cx="6332733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13868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3087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33607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78783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07899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0125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98634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929795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00470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49093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30588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78263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84982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9666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67549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0501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71342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593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80117"/>
            <a:ext cx="8825658" cy="2228799"/>
          </a:xfrm>
        </p:spPr>
        <p:txBody>
          <a:bodyPr/>
          <a:lstStyle/>
          <a:p>
            <a:pPr algn="ctr"/>
            <a:r>
              <a:rPr lang="en-GB" sz="3600" dirty="0"/>
              <a:t>ARYA INSTITUTE OF ENG. AND TECH.</a:t>
            </a:r>
            <a:br>
              <a:rPr lang="en-GB" sz="3600" dirty="0"/>
            </a:br>
            <a:r>
              <a:rPr lang="en-GB" sz="2800" dirty="0"/>
              <a:t>DEPARTMENT OF COMPUTER SCIENCE &amp; ENGINEERING</a:t>
            </a:r>
            <a:r>
              <a:rPr lang="en-GB" sz="3600" dirty="0"/>
              <a:t/>
            </a:r>
            <a:br>
              <a:rPr lang="en-GB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15380"/>
            <a:ext cx="8825658" cy="1153694"/>
          </a:xfrm>
        </p:spPr>
        <p:txBody>
          <a:bodyPr/>
          <a:lstStyle/>
          <a:p>
            <a:pPr algn="ctr"/>
            <a:r>
              <a:rPr lang="en-GB" dirty="0"/>
              <a:t>Major Project on </a:t>
            </a:r>
            <a:endParaRPr lang="en-US" dirty="0"/>
          </a:p>
          <a:p>
            <a:pPr algn="ctr"/>
            <a:r>
              <a:rPr lang="en-GB" dirty="0"/>
              <a:t>" Smart voice lock "</a:t>
            </a:r>
          </a:p>
          <a:p>
            <a:pPr algn="ctr"/>
            <a:endParaRPr lang="en-GB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7F29B851-75B8-4F7B-9ABE-24AF0E0B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9" y="2468149"/>
            <a:ext cx="1352550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191DCC-8909-4BB1-BA4D-180955E97B10}"/>
              </a:ext>
            </a:extLst>
          </p:cNvPr>
          <p:cNvSpPr txBox="1"/>
          <p:nvPr/>
        </p:nvSpPr>
        <p:spPr>
          <a:xfrm>
            <a:off x="8158619" y="4494756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Submitted By:</a:t>
            </a:r>
            <a:endParaRPr lang="en-US"/>
          </a:p>
          <a:p>
            <a:pPr algn="ctr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Aman Panchal</a:t>
            </a:r>
          </a:p>
          <a:p>
            <a:pPr algn="ctr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Aakash Yadav</a:t>
            </a:r>
          </a:p>
          <a:p>
            <a:pPr algn="ctr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Ashish Meena </a:t>
            </a:r>
          </a:p>
          <a:p>
            <a:pPr algn="ctr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Ajay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joshi</a:t>
            </a:r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Dheeren Divya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2B2A20-FAE1-4936-84CD-F82A97F59BF0}"/>
              </a:ext>
            </a:extLst>
          </p:cNvPr>
          <p:cNvSpPr txBox="1"/>
          <p:nvPr/>
        </p:nvSpPr>
        <p:spPr>
          <a:xfrm>
            <a:off x="971550" y="52101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Under Guidance of</a:t>
            </a:r>
          </a:p>
          <a:p>
            <a:r>
              <a:rPr lang="en-GB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Ms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Apoorva Sharma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5276E39B-EE3F-4D17-BF9B-B38B05FD5B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xmlns="" id="{7C21FA6A-22C9-4CF1-8447-6A6347BEF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0" r="24706" b="2"/>
          <a:stretch/>
        </p:blipFill>
        <p:spPr>
          <a:xfrm>
            <a:off x="467934" y="469953"/>
            <a:ext cx="2764648" cy="3852182"/>
          </a:xfrm>
          <a:prstGeom prst="rect">
            <a:avLst/>
          </a:prstGeom>
        </p:spPr>
      </p:pic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xmlns="" id="{267DDE09-ACFB-4676-A51E-D6D6DA448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95" r="19820" b="3"/>
          <a:stretch/>
        </p:blipFill>
        <p:spPr>
          <a:xfrm>
            <a:off x="3303911" y="469951"/>
            <a:ext cx="2752344" cy="3852183"/>
          </a:xfrm>
          <a:prstGeom prst="rect">
            <a:avLst/>
          </a:prstGeom>
        </p:spPr>
      </p:pic>
      <p:pic>
        <p:nvPicPr>
          <p:cNvPr id="6" name="Picture 6" descr="A picture containing text, clock, red&#10;&#10;Description automatically generated">
            <a:extLst>
              <a:ext uri="{FF2B5EF4-FFF2-40B4-BE49-F238E27FC236}">
                <a16:creationId xmlns:a16="http://schemas.microsoft.com/office/drawing/2014/main" xmlns="" id="{05F5ED27-B2C8-4338-9DBD-AEB065FE3E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41" r="9396" b="-5"/>
          <a:stretch/>
        </p:blipFill>
        <p:spPr>
          <a:xfrm>
            <a:off x="6127584" y="475699"/>
            <a:ext cx="2752344" cy="362818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94CE0866-7AF9-4096-88A4-2076D0B10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488" r="25581" b="-2"/>
          <a:stretch/>
        </p:blipFill>
        <p:spPr>
          <a:xfrm>
            <a:off x="8951258" y="469951"/>
            <a:ext cx="2763657" cy="3640873"/>
          </a:xfrm>
          <a:prstGeom prst="rect">
            <a:avLst/>
          </a:pr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xmlns="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xmlns="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C91E93A7-6C7F-4F77-9CB0-280D958EF4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DE1DA-27E4-4D44-A951-71B94BEF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BFC8E06-3855-4A27-9807-C6E51437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6302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4AAD7-06EB-40E8-B781-6FDEC9FA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Contents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9F194B72-D136-44B0-89C4-B6E1034B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885920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xmlns="" id="{DE1D18DE-1393-4959-BE97-DF375E29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4559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D771D-75C9-4560-8AD7-662F7A61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3717B-AD96-44F3-96E8-216DDB98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This device used user specific voice to lock and unlock.</a:t>
            </a:r>
          </a:p>
          <a:p>
            <a:r>
              <a:rPr lang="en-GB" dirty="0">
                <a:ea typeface="+mn-lt"/>
                <a:cs typeface="+mn-lt"/>
              </a:rPr>
              <a:t>Speech is the most natural way of communicating for human beings.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Objective of the project is design an IOT based system of smart voice lock with the model of speech recognition.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A2842598-C6E6-4DBA-A9AC-61E8539E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1" y="3404768"/>
            <a:ext cx="3080048" cy="18095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11D833-E00B-486D-962F-7300F671EB88}"/>
              </a:ext>
            </a:extLst>
          </p:cNvPr>
          <p:cNvSpPr txBox="1"/>
          <p:nvPr/>
        </p:nvSpPr>
        <p:spPr>
          <a:xfrm>
            <a:off x="8607468" y="48914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F5386E-F109-492D-B552-9829F3C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7027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4D1FF1-32E0-41E3-8D25-40C86825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9144B2-827C-42AF-8CC0-1A36C51E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543" y="2895774"/>
            <a:ext cx="4825157" cy="576262"/>
          </a:xfrm>
        </p:spPr>
        <p:txBody>
          <a:bodyPr/>
          <a:lstStyle/>
          <a:p>
            <a:pPr algn="ctr"/>
            <a:r>
              <a:rPr lang="en-GB" dirty="0"/>
              <a:t>Why this project?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FE6F78-1655-441D-B855-C1BB10A1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3283" y="4014831"/>
            <a:ext cx="4063157" cy="1702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Makes user experience easier.</a:t>
            </a:r>
            <a:endParaRPr lang="en-US" dirty="0"/>
          </a:p>
          <a:p>
            <a:r>
              <a:rPr lang="en-GB" dirty="0"/>
              <a:t>Increases security level.</a:t>
            </a:r>
          </a:p>
          <a:p>
            <a:r>
              <a:rPr lang="en-GB" dirty="0"/>
              <a:t>Useful for disabled person.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AAD303-788A-4AF0-BA4D-7918F3FAA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895774"/>
            <a:ext cx="4825159" cy="576262"/>
          </a:xfrm>
        </p:spPr>
        <p:txBody>
          <a:bodyPr/>
          <a:lstStyle/>
          <a:p>
            <a:pPr algn="ctr"/>
            <a:r>
              <a:rPr lang="en-GB" dirty="0"/>
              <a:t>Objective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EC01AD-49B3-4097-A738-030C97E5E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95972" y="4014831"/>
            <a:ext cx="4825159" cy="1524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Get familiar with Arduino.</a:t>
            </a:r>
            <a:endParaRPr lang="en-US" dirty="0"/>
          </a:p>
          <a:p>
            <a:r>
              <a:rPr lang="en-GB" dirty="0"/>
              <a:t>Research in audio processing</a:t>
            </a:r>
          </a:p>
          <a:p>
            <a:r>
              <a:rPr lang="en-GB" dirty="0"/>
              <a:t>Interfacing Arduino with hardware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D9D7C96-1280-4CE1-890A-B6242B0DD098}"/>
              </a:ext>
            </a:extLst>
          </p:cNvPr>
          <p:cNvCxnSpPr/>
          <p:nvPr/>
        </p:nvCxnSpPr>
        <p:spPr>
          <a:xfrm>
            <a:off x="5638799" y="2971799"/>
            <a:ext cx="31315" cy="29018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2008881-C72E-460F-BA1B-3609ED15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143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DE1DA-27E4-4D44-A951-71B94BEF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/>
              <a:t>Hardware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A8F3D0-F638-411B-A52C-DC5D1FC9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24" y="2864459"/>
            <a:ext cx="5211979" cy="34163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 dirty="0">
                <a:ea typeface="+mn-lt"/>
                <a:cs typeface="+mn-lt"/>
              </a:rPr>
              <a:t>Hardware Used:-</a:t>
            </a:r>
            <a:r>
              <a:rPr lang="en-GB" sz="2400" dirty="0">
                <a:ea typeface="+mn-lt"/>
                <a:cs typeface="+mn-lt"/>
              </a:rPr>
              <a:t> </a:t>
            </a:r>
            <a:endParaRPr lang="en-GB" sz="2400" dirty="0"/>
          </a:p>
          <a:p>
            <a:r>
              <a:rPr lang="en-GB" sz="1900" dirty="0">
                <a:ea typeface="+mn-lt"/>
                <a:cs typeface="+mn-lt"/>
              </a:rPr>
              <a:t>Arduino-UNO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Motor Driver – IC L293D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DC Motors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9V Battery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LED’s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Battery Caps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Resistor</a:t>
            </a:r>
            <a:endParaRPr lang="en-GB" sz="1900" dirty="0"/>
          </a:p>
          <a:p>
            <a:r>
              <a:rPr lang="en-GB" sz="1900" dirty="0"/>
              <a:t>Breadboard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 dirty="0"/>
          </a:p>
        </p:txBody>
      </p:sp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xmlns="" id="{267DDE09-ACFB-4676-A51E-D6D6DA44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8" r="7" b="7"/>
          <a:stretch/>
        </p:blipFill>
        <p:spPr>
          <a:xfrm>
            <a:off x="6798733" y="2775951"/>
            <a:ext cx="2090649" cy="14519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xmlns="" id="{7C21FA6A-22C9-4CF1-8447-6A6347BEF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287" r="600" b="-2"/>
          <a:stretch/>
        </p:blipFill>
        <p:spPr>
          <a:xfrm>
            <a:off x="9053106" y="2775951"/>
            <a:ext cx="2090649" cy="14519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picture containing text, clock, red&#10;&#10;Description automatically generated">
            <a:extLst>
              <a:ext uri="{FF2B5EF4-FFF2-40B4-BE49-F238E27FC236}">
                <a16:creationId xmlns:a16="http://schemas.microsoft.com/office/drawing/2014/main" xmlns="" id="{05F5ED27-B2C8-4338-9DBD-AEB065FE3E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1728" r="7" b="18826"/>
          <a:stretch/>
        </p:blipFill>
        <p:spPr>
          <a:xfrm>
            <a:off x="6798733" y="4391137"/>
            <a:ext cx="2090649" cy="14519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94CE0866-7AF9-4096-88A4-2076D0B10B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5098" r="7" b="2307"/>
          <a:stretch/>
        </p:blipFill>
        <p:spPr>
          <a:xfrm>
            <a:off x="9053107" y="4391137"/>
            <a:ext cx="2090649" cy="14519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989837-D50C-4BE9-A855-5500B32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9751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248EA-437F-415F-B793-2E72B6B3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/>
              <a:t>Software Requirement</a:t>
            </a:r>
          </a:p>
        </p:txBody>
      </p:sp>
      <p:pic>
        <p:nvPicPr>
          <p:cNvPr id="5" name="Picture 5" descr="Graphical user interface, application, logo, company name&#10;&#10;Description automatically generated">
            <a:extLst>
              <a:ext uri="{FF2B5EF4-FFF2-40B4-BE49-F238E27FC236}">
                <a16:creationId xmlns:a16="http://schemas.microsoft.com/office/drawing/2014/main" xmlns="" id="{960A3AA0-F50E-4925-A93B-6EA8B8D55A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467" y="2728457"/>
            <a:ext cx="2113028" cy="137875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3BE241A1-FA7C-4DFE-A72B-45221401E9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2633" y="2889575"/>
            <a:ext cx="2113027" cy="105651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ADE6964E-B879-441F-8542-C073744DD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67" y="4627907"/>
            <a:ext cx="2113028" cy="115512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xmlns="" id="{9D1BDAD0-13A7-4B9A-B13F-0EC11852A69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4815" y="4391137"/>
            <a:ext cx="1628662" cy="1628662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A97F83-A05E-4C9C-8FAF-92DDA44D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/>
          </a:p>
          <a:p>
            <a:pPr marL="0" indent="0">
              <a:buNone/>
            </a:pPr>
            <a:r>
              <a:rPr lang="en-GB" sz="2400" b="1" dirty="0"/>
              <a:t>Software Details:-</a:t>
            </a:r>
            <a:r>
              <a:rPr lang="en-GB" sz="2400" dirty="0"/>
              <a:t> </a:t>
            </a:r>
            <a:endParaRPr lang="en-GB">
              <a:ea typeface="+mn-lt"/>
              <a:cs typeface="+mn-lt"/>
            </a:endParaRPr>
          </a:p>
          <a:p>
            <a:r>
              <a:rPr lang="en-GB" dirty="0"/>
              <a:t>Python</a:t>
            </a:r>
            <a:endParaRPr lang="en-GB">
              <a:ea typeface="+mn-lt"/>
              <a:cs typeface="+mn-lt"/>
            </a:endParaRPr>
          </a:p>
          <a:p>
            <a:r>
              <a:rPr lang="en-GB" b="1" dirty="0"/>
              <a:t>OS</a:t>
            </a:r>
            <a:r>
              <a:rPr lang="en-GB" dirty="0"/>
              <a:t>: Linux/Windows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PyCharm</a:t>
            </a:r>
            <a:endParaRPr lang="en-GB" dirty="0" err="1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Anaconda </a:t>
            </a:r>
            <a:endParaRPr lang="en-US">
              <a:ea typeface="+mn-lt"/>
              <a:cs typeface="+mn-lt"/>
            </a:endParaRPr>
          </a:p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5E1BF6D-D29F-4CA9-B76B-F1C5FBE1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125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88326-ABC7-43F8-ABB7-4F2E4519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37C65D-DC93-49C0-9A42-C5BC86D3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8B322D-867C-4E14-9217-53CD2BB31364}"/>
              </a:ext>
            </a:extLst>
          </p:cNvPr>
          <p:cNvSpPr txBox="1"/>
          <p:nvPr/>
        </p:nvSpPr>
        <p:spPr>
          <a:xfrm>
            <a:off x="1154955" y="2603500"/>
            <a:ext cx="3481054" cy="3416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of all import libraries.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features 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mfccs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the dataset.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model.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Fit the data into model.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 the data.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60A116F5-9F03-4EDE-9128-1A34ECE4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003" y="2775951"/>
            <a:ext cx="5984707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3743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AEF28A3-012D-4640-B8B8-1EF6EAF723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3B2F1C2-14D3-4A53-B329-323795BCF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94E879E-1515-4211-8F1B-B68A92B2C2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F7137E7D-1F4E-498A-97D1-0E1FE6FC6F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1375183-B6E5-43E0-B28F-39EC90838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267F36BD-A8AF-4304-A662-1007CC1748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15D9095F-2809-4A90-A032-250AC21C3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9027D7BF-C282-4477-A406-245C3F265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AC3C43D8-426E-472E-A8E8-C41BF7A876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52DCAE0E-B8DE-4C42-A48F-FA0C8345A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9647F54-801D-44AB-8284-EDDFF77631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10C9632-BB6F-48EE-AB65-501878BA5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4EC8AAB6-953B-4D29-9967-3C44D06BB4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89ED458-2326-40DC-9C7B-1A717B655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3D304-1D50-47D0-81F9-F1F889F0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831" y="973668"/>
            <a:ext cx="3171854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chemeClr val="tx1"/>
                </a:solidFill>
              </a:rPr>
              <a:t>Current           Status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xmlns="" id="{6F3B2618-E60A-4DFC-8764-FF24BD6839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7190" b="-1"/>
          <a:stretch/>
        </p:blipFill>
        <p:spPr>
          <a:xfrm>
            <a:off x="5340744" y="1200409"/>
            <a:ext cx="6433286" cy="515655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F9D1DE6-E368-4F07-85F9-D5B767477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F63B1F66-4ACE-4A01-8ADF-F175A9C358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CF8448ED-9332-4A9B-8CAB-B1985E596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34F6C5-BFCB-48A3-BE5F-332D2EDB7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831" y="2653256"/>
            <a:ext cx="3112850" cy="3387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Currently we focus mainly on software side.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We had created demo dataset.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 fitted our dataset in </a:t>
            </a:r>
            <a:r>
              <a:rPr lang="en-US" dirty="0">
                <a:solidFill>
                  <a:schemeClr val="tx1"/>
                </a:solidFill>
              </a:rPr>
              <a:t>various ML and DL </a:t>
            </a:r>
            <a:r>
              <a:rPr lang="en-US" dirty="0" err="1">
                <a:solidFill>
                  <a:schemeClr val="tx1"/>
                </a:solidFill>
              </a:rPr>
              <a:t>algo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 smtClean="0">
                <a:solidFill>
                  <a:schemeClr val="tx1"/>
                </a:solidFill>
              </a:rPr>
              <a:t>Build a model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 smtClean="0">
                <a:solidFill>
                  <a:schemeClr val="tx1"/>
                </a:solidFill>
              </a:rPr>
              <a:t>Coding in IOT.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xmlns="" id="{ED3A2261-1C75-40FF-8CD6-18C5900C1C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970BFF-43E3-4773-B301-037104D6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499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7">
            <a:extLst>
              <a:ext uri="{FF2B5EF4-FFF2-40B4-BE49-F238E27FC236}">
                <a16:creationId xmlns:a16="http://schemas.microsoft.com/office/drawing/2014/main" xmlns="" id="{7084313B-C03D-4981-9786-879159A60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99190B9-52DD-45DC-BE21-AACE88FEC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1EE260A-12FB-4D71-A318-71BED7FF31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52EC39A-8D44-4CEF-820F-A442CFA42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D010773-529F-4A3D-A0AB-E7CE12DC61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7582733-2D5B-4103-A63C-0D0D81780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D073C2A-0E86-458E-88D4-27124FDAD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01A64F04-7AF7-48B9-A1B0-956BBCEEFE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989ABE99-7694-4211-A627-459BE5422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54B4214-6F53-497C-8322-9CE8158AA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18">
            <a:extLst>
              <a:ext uri="{FF2B5EF4-FFF2-40B4-BE49-F238E27FC236}">
                <a16:creationId xmlns:a16="http://schemas.microsoft.com/office/drawing/2014/main" xmlns="" id="{20E145FF-1D18-4246-A2BA-9F6B4D533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xmlns="" id="{B219AE65-9B94-44EA-BEF3-EF4BFA169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xmlns="" id="{F0C81A57-9CD5-461B-8FFE-4A8CB6CFB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xmlns="" id="{3086C462-37F4-494D-8292-CCB95221C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xmlns="" id="{2C7D2D64-353F-4802-AA48-A70CE6020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xmlns="" id="{30A6328F-CAA3-4052-BF4C-14BD47706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D7A0F-2566-42BD-90C5-C9EF1B81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4D2629-42F6-46A2-BB1C-5002CDE7F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Connect it with cloud based server and create database of user 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It works on multiple voices at same time.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Make it more secure by innovating new features of sound.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63143F-8BBD-4C5D-B388-AD2D2D81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674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236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ARYA INSTITUTE OF ENG. AND TECH. DEPARTMENT OF COMPUTER SCIENCE &amp; ENGINEERING </vt:lpstr>
      <vt:lpstr>Contents</vt:lpstr>
      <vt:lpstr>Introduction</vt:lpstr>
      <vt:lpstr>Project Objective</vt:lpstr>
      <vt:lpstr>Hardware Requirement</vt:lpstr>
      <vt:lpstr>Software Requirement</vt:lpstr>
      <vt:lpstr>Implementation</vt:lpstr>
      <vt:lpstr>Current           Status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</cp:lastModifiedBy>
  <cp:revision>365</cp:revision>
  <dcterms:created xsi:type="dcterms:W3CDTF">2021-05-13T13:01:57Z</dcterms:created>
  <dcterms:modified xsi:type="dcterms:W3CDTF">2021-08-13T10:38:29Z</dcterms:modified>
</cp:coreProperties>
</file>