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15" r:id="rId1"/>
  </p:sldMasterIdLst>
  <p:notesMasterIdLst>
    <p:notesMasterId r:id="rId11"/>
  </p:notesMasterIdLst>
  <p:sldIdLst>
    <p:sldId id="256" r:id="rId2"/>
    <p:sldId id="288" r:id="rId3"/>
    <p:sldId id="258" r:id="rId4"/>
    <p:sldId id="259" r:id="rId5"/>
    <p:sldId id="304" r:id="rId6"/>
    <p:sldId id="261" r:id="rId7"/>
    <p:sldId id="291" r:id="rId8"/>
    <p:sldId id="305" r:id="rId9"/>
    <p:sldId id="29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04" autoAdjust="0"/>
    <p:restoredTop sz="95196" autoAdjust="0"/>
  </p:normalViewPr>
  <p:slideViewPr>
    <p:cSldViewPr snapToGrid="0">
      <p:cViewPr varScale="1">
        <p:scale>
          <a:sx n="110" d="100"/>
          <a:sy n="110" d="100"/>
        </p:scale>
        <p:origin x="-594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42" y="16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69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0D512A-EA4E-4264-B606-355CD4C754D1}" type="datetimeFigureOut">
              <a:rPr lang="en-IN" smtClean="0"/>
              <a:pPr/>
              <a:t>07-01-2022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FB6E5-C67F-4454-81BB-307EA035BC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23992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FB6E5-C67F-4454-81BB-307EA035BC0A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42893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5FB3FCB-360A-49EC-8675-DF6F2124425B}" type="datetime1">
              <a:rPr lang="en-IN" smtClean="0"/>
              <a:pPr/>
              <a:t>07-01-2022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C55FAF0-B2DD-4FAE-AA69-9CD7EDBD7A1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2E025F-7DD7-4F4C-9492-72123ADA3637}" type="datetime1">
              <a:rPr lang="en-IN" smtClean="0"/>
              <a:pPr/>
              <a:t>07-01-2022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55FAF0-B2DD-4FAE-AA69-9CD7EDBD7A1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F8C463-DAA1-4445-8415-B52A3452F27C}" type="datetime1">
              <a:rPr lang="en-IN" smtClean="0"/>
              <a:pPr/>
              <a:t>07-01-2022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55FAF0-B2DD-4FAE-AA69-9CD7EDBD7A1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557D09-5E6C-4B21-9BF9-E9686A890046}" type="datetime1">
              <a:rPr lang="en-IN" smtClean="0"/>
              <a:pPr/>
              <a:t>07-01-2022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55FAF0-B2DD-4FAE-AA69-9CD7EDBD7A1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19EBD2-16E3-432B-97DB-162BECAE51BE}" type="datetime1">
              <a:rPr lang="en-IN" smtClean="0"/>
              <a:pPr/>
              <a:t>07-01-2022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55FAF0-B2DD-4FAE-AA69-9CD7EDBD7A1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D2D931-61E1-4502-B00A-B7FCAC9BFE30}" type="datetime1">
              <a:rPr lang="en-IN" smtClean="0"/>
              <a:pPr/>
              <a:t>07-01-2022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55FAF0-B2DD-4FAE-AA69-9CD7EDBD7A1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2E90BB-4B7C-40E8-9B9B-A7332D1F6FDD}" type="datetime1">
              <a:rPr lang="en-IN" smtClean="0"/>
              <a:pPr/>
              <a:t>07-01-2022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55FAF0-B2DD-4FAE-AA69-9CD7EDBD7A1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59A31F-3074-45ED-91B4-4DA56728F774}" type="datetime1">
              <a:rPr lang="en-IN" smtClean="0"/>
              <a:pPr/>
              <a:t>07-01-2022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55FAF0-B2DD-4FAE-AA69-9CD7EDBD7A1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27335CE-8906-4558-AD64-807ACFBD4AEF}" type="datetime1">
              <a:rPr lang="en-IN" smtClean="0"/>
              <a:pPr/>
              <a:t>07-01-2022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55FAF0-B2DD-4FAE-AA69-9CD7EDBD7A1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fld id="{6427A291-3118-4DE3-9B6C-141F71C026C8}" type="datetime1">
              <a:rPr lang="en-IN" smtClean="0"/>
              <a:pPr/>
              <a:t>07-01-2022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55FAF0-B2DD-4FAE-AA69-9CD7EDBD7A1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4077F57-2825-422C-952B-051AED5F52C8}" type="datetime1">
              <a:rPr lang="en-IN" smtClean="0"/>
              <a:pPr/>
              <a:t>07-01-2022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C55FAF0-B2DD-4FAE-AA69-9CD7EDBD7A1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1396020-DA5C-438E-99F7-8578CCD15479}" type="datetime1">
              <a:rPr lang="en-IN" smtClean="0"/>
              <a:pPr/>
              <a:t>07-01-2022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C55FAF0-B2DD-4FAE-AA69-9CD7EDBD7A1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6" r:id="rId1"/>
    <p:sldLayoutId id="2147484517" r:id="rId2"/>
    <p:sldLayoutId id="2147484518" r:id="rId3"/>
    <p:sldLayoutId id="2147484519" r:id="rId4"/>
    <p:sldLayoutId id="2147484520" r:id="rId5"/>
    <p:sldLayoutId id="2147484521" r:id="rId6"/>
    <p:sldLayoutId id="2147484522" r:id="rId7"/>
    <p:sldLayoutId id="2147484523" r:id="rId8"/>
    <p:sldLayoutId id="2147484524" r:id="rId9"/>
    <p:sldLayoutId id="2147484525" r:id="rId10"/>
    <p:sldLayoutId id="2147484526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D1DF4B-F716-429C-9192-0BB2DCC74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4814" y="535575"/>
            <a:ext cx="8373201" cy="1702526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Summer Internship on: </a:t>
            </a:r>
            <a:r>
              <a:rPr lang="en-US" sz="32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BEGINNERS</a:t>
            </a:r>
            <a:endParaRPr lang="en-IN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FAF0-B2DD-4FAE-AA69-9CD7EDBD7A17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828838" y="2864493"/>
            <a:ext cx="44835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Under the guidance of:</a:t>
            </a:r>
          </a:p>
          <a:p>
            <a:pPr algn="ctr"/>
            <a:r>
              <a:rPr lang="en-US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Ritam Majumdar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41143" y="2417960"/>
            <a:ext cx="54863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Name: </a:t>
            </a:r>
            <a:r>
              <a:rPr lang="en-US" sz="28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Aman</a:t>
            </a:r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Ranjan</a:t>
            </a:r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Pani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Branch</a:t>
            </a:r>
            <a:r>
              <a:rPr lang="en-US" sz="2800" b="1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800" b="1" smtClean="0">
                <a:latin typeface="Calibri" panose="020F0502020204030204" pitchFamily="34" charset="0"/>
                <a:cs typeface="Calibri" panose="020F0502020204030204" pitchFamily="34" charset="0"/>
              </a:rPr>
              <a:t>Electronics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and Communication Engineering</a:t>
            </a:r>
          </a:p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SIC. No. : </a:t>
            </a:r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20BECB05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SEMESTER: </a:t>
            </a:r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2nd</a:t>
            </a:r>
            <a:endParaRPr lang="en-I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 descr="Auton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86900" y="0"/>
            <a:ext cx="2705100" cy="50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49255403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C33B27-0E90-4884-9810-450365C05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90600"/>
            <a:ext cx="10244959" cy="546735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pPr algn="just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Introduction.</a:t>
            </a:r>
          </a:p>
          <a:p>
            <a:pPr algn="just"/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Objective.</a:t>
            </a:r>
          </a:p>
          <a:p>
            <a:pPr algn="just"/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Object Oriented Programming.</a:t>
            </a:r>
          </a:p>
          <a:p>
            <a:pPr algn="just"/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Methodology.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Project. </a:t>
            </a: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Result analysis.</a:t>
            </a:r>
          </a:p>
          <a:p>
            <a:pPr algn="just"/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Conclusion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FAF0-B2DD-4FAE-AA69-9CD7EDBD7A17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73799C-D818-4C5B-82A9-128D28FA6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Algerian" panose="04020705040A02060702" pitchFamily="82" charset="0"/>
              </a:rPr>
              <a:t>CONTENTS OF THE PROGRAM</a:t>
            </a:r>
          </a:p>
        </p:txBody>
      </p:sp>
      <p:pic>
        <p:nvPicPr>
          <p:cNvPr id="6" name="Picture 5" descr="Auto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86900" y="0"/>
            <a:ext cx="2705100" cy="50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2206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CB89F3C-C64A-471F-9462-BBADEE3DD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1619249"/>
            <a:ext cx="10287000" cy="5238751"/>
          </a:xfrm>
        </p:spPr>
        <p:txBody>
          <a:bodyPr>
            <a:normAutofit/>
          </a:bodyPr>
          <a:lstStyle/>
          <a:p>
            <a:pPr marL="285750" indent="-285750" algn="just">
              <a:buNone/>
            </a:pP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IS PYTHON? </a:t>
            </a:r>
          </a:p>
          <a:p>
            <a:pPr algn="just"/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Python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is an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interpreted, object-oriented, high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level programming language with dynamic semantics.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Its high-level built-in data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structure with dynamic typing and dynamic binding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make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it very attractive for Application Development, Web Development etc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Python's simple, easy to learn syntax emphasizes readability and therefore reduces the cost of program maintenance.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0" indent="0" algn="just">
              <a:buNone/>
            </a:pP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285750" indent="-285750" algn="just"/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285750" indent="-285750" algn="just"/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285750" indent="-285750" algn="just"/>
            <a:endParaRPr lang="en-US" sz="3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FAF0-B2DD-4FAE-AA69-9CD7EDBD7A17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9DF307-1616-4A25-98DD-2B8BD692E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707" y="255036"/>
            <a:ext cx="11000317" cy="1688063"/>
          </a:xfrm>
        </p:spPr>
        <p:txBody>
          <a:bodyPr>
            <a:normAutofit/>
          </a:bodyPr>
          <a:lstStyle/>
          <a:p>
            <a:pPr algn="ctr"/>
            <a:r>
              <a:rPr lang="en-US" sz="4400" b="0" dirty="0" smtClean="0">
                <a:latin typeface="Algerian" panose="04020705040A02060702" pitchFamily="82" charset="0"/>
                <a:cs typeface="Times New Roman" pitchFamily="18" charset="0"/>
              </a:rPr>
              <a:t>INTRODUCTION</a:t>
            </a:r>
            <a:endParaRPr lang="en-IN" sz="4400" b="0" dirty="0">
              <a:latin typeface="Algerian" panose="04020705040A02060702" pitchFamily="82" charset="0"/>
              <a:cs typeface="Times New Roman" pitchFamily="18" charset="0"/>
            </a:endParaRPr>
          </a:p>
        </p:txBody>
      </p:sp>
      <p:pic>
        <p:nvPicPr>
          <p:cNvPr id="9" name="Picture 8" descr="Auto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86900" y="0"/>
            <a:ext cx="2705100" cy="50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3672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335C579-7930-457D-89A3-27611D557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81330"/>
            <a:ext cx="10972800" cy="4237300"/>
          </a:xfrm>
        </p:spPr>
        <p:txBody>
          <a:bodyPr>
            <a:normAutofit/>
          </a:bodyPr>
          <a:lstStyle/>
          <a:p>
            <a:r>
              <a:rPr lang="en-US" sz="2800" u="sng" dirty="0">
                <a:latin typeface="Calibri" panose="020F0502020204030204" pitchFamily="34" charset="0"/>
                <a:cs typeface="Calibri" panose="020F0502020204030204" pitchFamily="34" charset="0"/>
              </a:rPr>
              <a:t>The objective to learn python is as follows</a:t>
            </a:r>
            <a:r>
              <a:rPr lang="en-US" sz="28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endParaRPr lang="en-US" sz="2800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1.IT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EASY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TO LEARN.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2.BASIC DATA STRUCTURE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3.USEFUL PERDEFINED FUNCTIONS.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4.OOPS .</a:t>
            </a: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5.PACKAGE AND MODULE.</a:t>
            </a: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FAF0-B2DD-4FAE-AA69-9CD7EDBD7A17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6A1629-CC99-436F-ACF0-0E1473C5D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900" b="0" dirty="0">
                <a:latin typeface="Algerian" panose="04020705040A02060702" pitchFamily="82" charset="0"/>
              </a:rPr>
              <a:t>OBJECTIVES</a:t>
            </a:r>
            <a:r>
              <a:rPr lang="en-US" sz="3600" dirty="0">
                <a:latin typeface="Algerian" panose="04020705040A02060702" pitchFamily="82" charset="0"/>
              </a:rPr>
              <a:t/>
            </a:r>
            <a:br>
              <a:rPr lang="en-US" sz="3600" dirty="0">
                <a:latin typeface="Algerian" panose="04020705040A02060702" pitchFamily="82" charset="0"/>
              </a:rPr>
            </a:br>
            <a:endParaRPr lang="en-IN" sz="3600" dirty="0">
              <a:latin typeface="Algerian" panose="04020705040A02060702" pitchFamily="82" charset="0"/>
            </a:endParaRPr>
          </a:p>
        </p:txBody>
      </p:sp>
      <p:pic>
        <p:nvPicPr>
          <p:cNvPr id="7" name="Picture 6" descr="Auto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86900" y="0"/>
            <a:ext cx="2705100" cy="50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81905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E12344-D483-40A7-B509-375C78E08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In python, object-oriented programming(oops) is a programming model that uses classes and objects in programming. It aims to implements real-world entities like inheritance, polymorphism , encapsulation and abstraction.</a:t>
            </a:r>
          </a:p>
          <a:p>
            <a:r>
              <a:rPr lang="en-US" sz="2800" u="sng" dirty="0">
                <a:latin typeface="Calibri" panose="020F0502020204030204" pitchFamily="34" charset="0"/>
                <a:cs typeface="Calibri" panose="020F0502020204030204" pitchFamily="34" charset="0"/>
              </a:rPr>
              <a:t>Concepts in oops:</a:t>
            </a: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   1.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Classes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   2. Objects.                                                  </a:t>
            </a: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   3. Inheritance.</a:t>
            </a: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   4. Polymorphism.</a:t>
            </a: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   5. Encapsulation</a:t>
            </a: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AD8CC70-5141-41C4-B642-D403691ED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FAF0-B2DD-4FAE-AA69-9CD7EDBD7A17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B869CA-51C7-486F-9808-05BC359E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0" dirty="0" smtClean="0">
                <a:latin typeface="Algerian" pitchFamily="82" charset="0"/>
              </a:rPr>
              <a:t>OBJECT-ORIENTED </a:t>
            </a:r>
            <a:r>
              <a:rPr lang="en-US" sz="4400" b="0" dirty="0">
                <a:latin typeface="Algerian" pitchFamily="82" charset="0"/>
              </a:rPr>
              <a:t>PROGRAMMING</a:t>
            </a:r>
            <a:endParaRPr lang="en-IN" sz="4400" b="0" dirty="0">
              <a:latin typeface="Algerian" pitchFamily="82" charset="0"/>
            </a:endParaRPr>
          </a:p>
        </p:txBody>
      </p:sp>
      <p:pic>
        <p:nvPicPr>
          <p:cNvPr id="6" name="Picture 5" descr="Auto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86900" y="0"/>
            <a:ext cx="2705100" cy="50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080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53866C-8934-4C6C-AD0E-40E07EC3E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294" y="1451430"/>
            <a:ext cx="10821156" cy="497312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solidFill>
                  <a:schemeClr val="tx2"/>
                </a:solidFill>
              </a:rPr>
              <a:t>My project was ::</a:t>
            </a:r>
          </a:p>
          <a:p>
            <a:pPr>
              <a:buNone/>
            </a:pPr>
            <a:r>
              <a:rPr lang="en-US" sz="2800" b="1" i="1" dirty="0" smtClean="0">
                <a:solidFill>
                  <a:schemeClr val="tx2"/>
                </a:solidFill>
              </a:rPr>
              <a:t>      </a:t>
            </a:r>
            <a:r>
              <a:rPr lang="en-US" sz="2800" b="1" i="1" u="sng" dirty="0" smtClean="0">
                <a:solidFill>
                  <a:schemeClr val="tx2"/>
                </a:solidFill>
              </a:rPr>
              <a:t>Creating an Employee Database</a:t>
            </a:r>
            <a:endParaRPr lang="en-IN" sz="2800" b="1" i="1" u="sng" dirty="0" smtClean="0">
              <a:solidFill>
                <a:schemeClr val="tx2"/>
              </a:solidFill>
            </a:endParaRPr>
          </a:p>
          <a:p>
            <a:pPr algn="just">
              <a:buNone/>
            </a:pPr>
            <a:r>
              <a:rPr lang="en-IN" sz="2800" i="1" dirty="0" smtClean="0">
                <a:solidFill>
                  <a:schemeClr val="tx2"/>
                </a:solidFill>
              </a:rPr>
              <a:t> </a:t>
            </a:r>
            <a:r>
              <a:rPr lang="en-IN" sz="2800" b="1" dirty="0" smtClean="0">
                <a:solidFill>
                  <a:schemeClr val="tx2"/>
                </a:solidFill>
              </a:rPr>
              <a:t>Methods Used ::</a:t>
            </a:r>
          </a:p>
          <a:p>
            <a:pPr marL="285750" indent="-285750" algn="just">
              <a:buFont typeface="Wingdings" pitchFamily="2" charset="2"/>
              <a:buChar char="q"/>
            </a:pPr>
            <a:r>
              <a:rPr lang="en-IN" sz="2800" i="1" dirty="0" smtClean="0">
                <a:solidFill>
                  <a:schemeClr val="tx2"/>
                </a:solidFill>
              </a:rPr>
              <a:t>Functions</a:t>
            </a:r>
          </a:p>
          <a:p>
            <a:pPr marL="285750" indent="-285750" algn="just">
              <a:buFont typeface="Wingdings" pitchFamily="2" charset="2"/>
              <a:buChar char="q"/>
            </a:pPr>
            <a:r>
              <a:rPr lang="en-IN" sz="2800" i="1" dirty="0" smtClean="0">
                <a:solidFill>
                  <a:schemeClr val="tx2"/>
                </a:solidFill>
              </a:rPr>
              <a:t>File Handling </a:t>
            </a:r>
          </a:p>
          <a:p>
            <a:pPr marL="285750" indent="-285750" algn="just">
              <a:buFont typeface="Wingdings" pitchFamily="2" charset="2"/>
              <a:buChar char="q"/>
            </a:pPr>
            <a:r>
              <a:rPr lang="en-IN" sz="2800" i="1" dirty="0" smtClean="0">
                <a:solidFill>
                  <a:schemeClr val="tx2"/>
                </a:solidFill>
              </a:rPr>
              <a:t>Modules &amp; packages</a:t>
            </a:r>
          </a:p>
          <a:p>
            <a:pPr marL="285750" indent="-285750" algn="just">
              <a:buFont typeface="Wingdings" pitchFamily="2" charset="2"/>
              <a:buChar char="q"/>
            </a:pPr>
            <a:r>
              <a:rPr lang="en-IN" sz="2800" i="1" dirty="0" smtClean="0">
                <a:solidFill>
                  <a:schemeClr val="tx2"/>
                </a:solidFill>
              </a:rPr>
              <a:t>Loops &amp; conditions</a:t>
            </a:r>
          </a:p>
          <a:p>
            <a:pPr marL="285750" indent="-285750" algn="just">
              <a:buFont typeface="Wingdings" pitchFamily="2" charset="2"/>
              <a:buChar char="q"/>
            </a:pPr>
            <a:r>
              <a:rPr lang="en-IN" sz="2800" i="1" dirty="0" smtClean="0">
                <a:solidFill>
                  <a:schemeClr val="tx2"/>
                </a:solidFill>
              </a:rPr>
              <a:t>Break, continue, pass statements</a:t>
            </a:r>
          </a:p>
          <a:p>
            <a:pPr marL="285750" indent="-285750" algn="just">
              <a:buFont typeface="Wingdings" pitchFamily="2" charset="2"/>
              <a:buChar char="q"/>
            </a:pPr>
            <a:r>
              <a:rPr lang="en-IN" sz="2800" i="1" dirty="0" smtClean="0">
                <a:solidFill>
                  <a:schemeClr val="tx2"/>
                </a:solidFill>
              </a:rPr>
              <a:t>Import statements</a:t>
            </a:r>
          </a:p>
          <a:p>
            <a:pPr marL="0" indent="0" algn="just">
              <a:buNone/>
            </a:pPr>
            <a:endParaRPr lang="en-I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FAF0-B2DD-4FAE-AA69-9CD7EDBD7A17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C4DB22-C467-4334-9DE2-2472D6970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42900"/>
            <a:ext cx="9905998" cy="96338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0" dirty="0">
                <a:latin typeface="Algerian" panose="04020705040A02060702" pitchFamily="82" charset="0"/>
              </a:rPr>
              <a:t>METHODOLOGY</a:t>
            </a:r>
            <a:r>
              <a:rPr lang="en-US" sz="3600" b="1" dirty="0"/>
              <a:t/>
            </a:r>
            <a:br>
              <a:rPr lang="en-US" sz="3600" b="1" dirty="0"/>
            </a:br>
            <a:endParaRPr lang="en-IN" sz="3600" b="1" dirty="0"/>
          </a:p>
        </p:txBody>
      </p:sp>
      <p:pic>
        <p:nvPicPr>
          <p:cNvPr id="7" name="Picture 6" descr="Auto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86900" y="0"/>
            <a:ext cx="2705100" cy="50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2248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38F330-65BC-481F-9CC9-26B91F434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400301"/>
            <a:ext cx="9905998" cy="3390900"/>
          </a:xfrm>
        </p:spPr>
        <p:txBody>
          <a:bodyPr>
            <a:normAutofit/>
          </a:bodyPr>
          <a:lstStyle/>
          <a:p>
            <a:r>
              <a:rPr lang="en-US" sz="2800" dirty="0"/>
              <a:t>DAY 1 : CREATION OF AN EMPLOYEE DATABASE.</a:t>
            </a:r>
          </a:p>
          <a:p>
            <a:endParaRPr lang="en-US" sz="2800" dirty="0"/>
          </a:p>
          <a:p>
            <a:r>
              <a:rPr lang="en-US" sz="2800" dirty="0"/>
              <a:t>DAY 2 : CREATION OF LOGIN MODULE AND ADMIN </a:t>
            </a:r>
            <a:r>
              <a:rPr lang="en-US" sz="2800" dirty="0" smtClean="0"/>
              <a:t>MODULE.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DAY 3 : CREATION OF A FUNCTION FOR EMPLOYEE  TO </a:t>
            </a:r>
            <a:r>
              <a:rPr lang="en-US" sz="2800" dirty="0" smtClean="0"/>
              <a:t> SHOW </a:t>
            </a:r>
            <a:r>
              <a:rPr lang="en-US" sz="2800" dirty="0"/>
              <a:t>THEIR DETAILS.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150F878-571E-4477-94C0-EE0C02F91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FAF0-B2DD-4FAE-AA69-9CD7EDBD7A17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31FF04-3144-49EF-B47B-8C330E39E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0" dirty="0" smtClean="0">
                <a:latin typeface="Algerian" panose="04020705040A02060702" pitchFamily="82" charset="0"/>
              </a:rPr>
              <a:t>project</a:t>
            </a:r>
            <a:endParaRPr lang="en-IN" sz="4400" b="0" dirty="0">
              <a:latin typeface="Algerian" panose="04020705040A02060702" pitchFamily="82" charset="0"/>
            </a:endParaRPr>
          </a:p>
        </p:txBody>
      </p:sp>
      <p:pic>
        <p:nvPicPr>
          <p:cNvPr id="6" name="Picture 5" descr="Auto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86900" y="0"/>
            <a:ext cx="2705100" cy="50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00511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959429"/>
            <a:ext cx="10972800" cy="4047863"/>
          </a:xfrm>
        </p:spPr>
        <p:txBody>
          <a:bodyPr/>
          <a:lstStyle/>
          <a:p>
            <a:pPr>
              <a:buSzPct val="90000"/>
              <a:buFont typeface="Wingdings" pitchFamily="2" charset="2"/>
              <a:buChar char="ü"/>
            </a:pPr>
            <a:r>
              <a:rPr lang="en-US" dirty="0" smtClean="0"/>
              <a:t>It led to a solid foundation for future development in PYTHON. </a:t>
            </a:r>
          </a:p>
          <a:p>
            <a:pPr>
              <a:buSzPct val="90000"/>
              <a:buFont typeface="Wingdings" pitchFamily="2" charset="2"/>
              <a:buChar char="ü"/>
            </a:pPr>
            <a:endParaRPr lang="en-US" dirty="0" smtClean="0"/>
          </a:p>
          <a:p>
            <a:pPr>
              <a:buSzPct val="90000"/>
              <a:buFont typeface="Wingdings" pitchFamily="2" charset="2"/>
              <a:buChar char="ü"/>
            </a:pPr>
            <a:r>
              <a:rPr lang="en-US" dirty="0" smtClean="0"/>
              <a:t>It gave us ideas for applying effective solutions to modern real life problems using PYTHON.</a:t>
            </a:r>
          </a:p>
          <a:p>
            <a:pPr>
              <a:buSzPct val="90000"/>
              <a:buFont typeface="Wingdings" pitchFamily="2" charset="2"/>
              <a:buChar char="ü"/>
            </a:pPr>
            <a:endParaRPr lang="en-IN" dirty="0" smtClean="0"/>
          </a:p>
          <a:p>
            <a:pPr>
              <a:buSzPct val="90000"/>
              <a:buFont typeface="Wingdings" pitchFamily="2" charset="2"/>
              <a:buChar char="ü"/>
            </a:pPr>
            <a:r>
              <a:rPr lang="en-US" dirty="0" smtClean="0"/>
              <a:t>It taught us ways of implementing theories into practical code. </a:t>
            </a:r>
          </a:p>
          <a:p>
            <a:pPr>
              <a:buFont typeface="Wingdings" pitchFamily="2" charset="2"/>
              <a:buChar char="Ø"/>
            </a:pPr>
            <a:endParaRPr lang="en-IN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FAF0-B2DD-4FAE-AA69-9CD7EDBD7A17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0" dirty="0" smtClean="0">
                <a:latin typeface="Algerian" pitchFamily="82" charset="0"/>
              </a:rPr>
              <a:t>RESULT  ANALYSIS</a:t>
            </a:r>
            <a:endParaRPr lang="en-US" sz="4400" b="0" dirty="0">
              <a:latin typeface="Algerian" pitchFamily="82" charset="0"/>
            </a:endParaRPr>
          </a:p>
        </p:txBody>
      </p:sp>
      <p:pic>
        <p:nvPicPr>
          <p:cNvPr id="5" name="Picture 4" descr="Auto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86900" y="0"/>
            <a:ext cx="2705100" cy="50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FAF0-B2DD-4FAE-AA69-9CD7EDBD7A17}" type="slidenum">
              <a:rPr lang="en-IN" smtClean="0"/>
              <a:pPr/>
              <a:t>9</a:t>
            </a:fld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96EF69-03AE-4EB4-B04F-E02E44EA2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0" dirty="0">
                <a:latin typeface="Algerian" panose="04020705040A02060702" pitchFamily="82" charset="0"/>
              </a:rPr>
              <a:t>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0334C7C-E451-42C1-ADA6-AF6C7B7D8E55}"/>
              </a:ext>
            </a:extLst>
          </p:cNvPr>
          <p:cNvSpPr txBox="1"/>
          <p:nvPr/>
        </p:nvSpPr>
        <p:spPr>
          <a:xfrm>
            <a:off x="953085" y="2526819"/>
            <a:ext cx="9867315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 feel extremely fortunate that I the opportunity to experience the online mode for my internship which help me to learn a lot of thing</a:t>
            </a: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s. I am thankful to my college and SYLLOGISTEK </a:t>
            </a:r>
            <a:r>
              <a:rPr lang="en-I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SYSTEM PRIVATE  LIMITED </a:t>
            </a: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for conducting such a wonderful platform.</a:t>
            </a:r>
          </a:p>
          <a:p>
            <a:endParaRPr lang="en-I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IN" sz="2800" dirty="0" smtClean="0">
                <a:latin typeface="Algerian" panose="04020705040A02060702" pitchFamily="82" charset="0"/>
              </a:rPr>
              <a:t>Thank </a:t>
            </a:r>
            <a:r>
              <a:rPr lang="en-IN" sz="2800" dirty="0">
                <a:latin typeface="Algerian" panose="04020705040A02060702" pitchFamily="82" charset="0"/>
              </a:rPr>
              <a:t>you!!</a:t>
            </a:r>
            <a:endParaRPr lang="en-IN" dirty="0">
              <a:latin typeface="Algerian" panose="04020705040A02060702" pitchFamily="82" charset="0"/>
            </a:endParaRPr>
          </a:p>
          <a:p>
            <a:endParaRPr lang="en-IN" dirty="0"/>
          </a:p>
        </p:txBody>
      </p:sp>
      <p:pic>
        <p:nvPicPr>
          <p:cNvPr id="10" name="Picture 9" descr="Auto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86900" y="0"/>
            <a:ext cx="2705100" cy="50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29671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6688</TotalTime>
  <Words>380</Words>
  <Application>Microsoft Office PowerPoint</Application>
  <PresentationFormat>Custom</PresentationFormat>
  <Paragraphs>77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Summer Internship on:  PYTHON FOR BEGINNERS</vt:lpstr>
      <vt:lpstr>CONTENTS OF THE PROGRAM</vt:lpstr>
      <vt:lpstr>INTRODUCTION</vt:lpstr>
      <vt:lpstr>OBJECTIVES </vt:lpstr>
      <vt:lpstr>OBJECT-ORIENTED PROGRAMMING</vt:lpstr>
      <vt:lpstr>METHODOLOGY </vt:lpstr>
      <vt:lpstr>project</vt:lpstr>
      <vt:lpstr>RESULT  ANALYSIS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SIMULATION OF CIRCULAR MICROSTRIP PATCH ANTENNA FOR 5G APPLICATIONS</dc:title>
  <dc:creator>Ninaad Patnaik</dc:creator>
  <cp:lastModifiedBy>AMAN</cp:lastModifiedBy>
  <cp:revision>215</cp:revision>
  <dcterms:created xsi:type="dcterms:W3CDTF">2019-09-07T06:09:33Z</dcterms:created>
  <dcterms:modified xsi:type="dcterms:W3CDTF">2022-01-07T09:30:47Z</dcterms:modified>
</cp:coreProperties>
</file>