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7414-92E3-43D5-A697-59CB4E61314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D3E9-C111-4673-B6E6-861983A9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Java JDBC architecture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028" y="2063931"/>
            <a:ext cx="1672045" cy="24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2325" y="2063931"/>
            <a:ext cx="1672045" cy="24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JDBC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0176" y="2063931"/>
            <a:ext cx="229035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sqLite 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0176" y="2913017"/>
            <a:ext cx="229035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JavaDB Driver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0176" y="3796937"/>
            <a:ext cx="229035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(Other) Driver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9736187" y="2063931"/>
            <a:ext cx="1280160" cy="644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9736186" y="2930435"/>
            <a:ext cx="1280160" cy="644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DB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736186" y="3849189"/>
            <a:ext cx="1280160" cy="644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2508073" y="3278777"/>
            <a:ext cx="81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1"/>
          </p:cNvCxnSpPr>
          <p:nvPr/>
        </p:nvCxnSpPr>
        <p:spPr>
          <a:xfrm flipV="1">
            <a:off x="4685216" y="2429691"/>
            <a:ext cx="1584960" cy="8490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" idx="1"/>
          </p:cNvCxnSpPr>
          <p:nvPr/>
        </p:nvCxnSpPr>
        <p:spPr>
          <a:xfrm>
            <a:off x="4685216" y="3278777"/>
            <a:ext cx="1584960" cy="883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5477696" y="3278777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3550924" y="3043644"/>
            <a:ext cx="2429692" cy="4702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Driver Manager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</p:cNvCxnSpPr>
          <p:nvPr/>
        </p:nvCxnSpPr>
        <p:spPr>
          <a:xfrm>
            <a:off x="8560530" y="2429691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60530" y="3283131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60530" y="4162697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91307" y="4878048"/>
            <a:ext cx="3169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DBMS Database management system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457288" y="4770326"/>
            <a:ext cx="31610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Database 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Query/Update the database</a:t>
            </a:r>
          </a:p>
          <a:p>
            <a:pPr marL="342900" indent="-342900">
              <a:buAutoNum type="arabicPeriod"/>
            </a:pPr>
            <a:r>
              <a:rPr lang="en-US" dirty="0" smtClean="0"/>
              <a:t>Receive results</a:t>
            </a:r>
          </a:p>
        </p:txBody>
      </p:sp>
    </p:spTree>
    <p:extLst>
      <p:ext uri="{BB962C8B-B14F-4D97-AF65-F5344CB8AC3E}">
        <p14:creationId xmlns:p14="http://schemas.microsoft.com/office/powerpoint/2010/main" val="179852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JDBC project flow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57" y="1924592"/>
            <a:ext cx="2299063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Main.java</a:t>
            </a:r>
          </a:p>
          <a:p>
            <a:pPr algn="ctr"/>
            <a:r>
              <a:rPr lang="en-US" sz="1600" dirty="0" smtClean="0"/>
              <a:t>(Driver program to perform menu-driven CRUD operations)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808719" y="4676500"/>
            <a:ext cx="2299063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Student.java</a:t>
            </a:r>
          </a:p>
          <a:p>
            <a:pPr algn="ctr"/>
            <a:r>
              <a:rPr lang="en-US" sz="1600" dirty="0" smtClean="0"/>
              <a:t>All the setter and getter functions of the fields are there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70857" y="4676500"/>
            <a:ext cx="2299063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ConnectionProvider</a:t>
            </a:r>
          </a:p>
          <a:p>
            <a:pPr algn="ctr"/>
            <a:r>
              <a:rPr lang="en-US" sz="1600" dirty="0" smtClean="0"/>
              <a:t>Provides the stable Java JDBC connection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808720" y="1924593"/>
            <a:ext cx="2299063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StudentDAO.java</a:t>
            </a:r>
          </a:p>
          <a:p>
            <a:pPr algn="ctr"/>
            <a:r>
              <a:rPr lang="en-US" sz="1600" dirty="0" smtClean="0"/>
              <a:t>All the CRUD operation’s functions are defined under Data Access Object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169920" y="2586444"/>
            <a:ext cx="563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5755" y="1525749"/>
            <a:ext cx="504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main program will call the </a:t>
            </a:r>
            <a:r>
              <a:rPr lang="en-US" b="1" dirty="0" smtClean="0"/>
              <a:t>StudentDAO</a:t>
            </a:r>
            <a:r>
              <a:rPr lang="en-US" dirty="0" smtClean="0"/>
              <a:t> class when it will need to call any of the </a:t>
            </a:r>
            <a:r>
              <a:rPr lang="en-US" b="1" dirty="0" smtClean="0"/>
              <a:t>CRUD</a:t>
            </a:r>
            <a:r>
              <a:rPr lang="en-US" dirty="0" smtClean="0"/>
              <a:t> operations under the menu 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6" idx="0"/>
          </p:cNvCxnSpPr>
          <p:nvPr/>
        </p:nvCxnSpPr>
        <p:spPr>
          <a:xfrm flipH="1">
            <a:off x="9958251" y="3248296"/>
            <a:ext cx="1" cy="14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58401" y="3500733"/>
            <a:ext cx="192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DAO class will first hold the </a:t>
            </a:r>
            <a:r>
              <a:rPr lang="en-US" b="1" dirty="0" smtClean="0"/>
              <a:t>reference</a:t>
            </a:r>
            <a:r>
              <a:rPr lang="en-US" dirty="0" smtClean="0"/>
              <a:t> of </a:t>
            </a:r>
            <a:r>
              <a:rPr lang="en-US" b="1" dirty="0" smtClean="0"/>
              <a:t>student</a:t>
            </a:r>
            <a:r>
              <a:rPr lang="en-US" dirty="0" smtClean="0"/>
              <a:t> object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169920" y="3248295"/>
            <a:ext cx="5638799" cy="142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rved Left Arrow 24"/>
          <p:cNvSpPr/>
          <p:nvPr/>
        </p:nvSpPr>
        <p:spPr>
          <a:xfrm rot="4544026">
            <a:off x="5560285" y="1654885"/>
            <a:ext cx="1127654" cy="58096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94627" y="5160269"/>
            <a:ext cx="2361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Asks for,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JDBC Driver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URL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Username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Password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 rot="20744703">
            <a:off x="3040221" y="3201160"/>
            <a:ext cx="373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StudentDAO</a:t>
            </a:r>
            <a:r>
              <a:rPr lang="en-US" dirty="0" smtClean="0"/>
              <a:t> calls </a:t>
            </a:r>
            <a:r>
              <a:rPr lang="en-US" b="1" dirty="0" smtClean="0"/>
              <a:t>Connection</a:t>
            </a:r>
            <a:r>
              <a:rPr lang="en-US" dirty="0" smtClean="0"/>
              <a:t> just before preparing the query for any of the CRUD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8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JDBC Architecture</a:t>
            </a:r>
            <a:endParaRPr lang="en-US" sz="2500" dirty="0"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9121" y="1428199"/>
            <a:ext cx="2133600" cy="95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759121" y="2904303"/>
            <a:ext cx="2133600" cy="96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JDBC Template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8229589" y="2904303"/>
            <a:ext cx="2133600" cy="98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RowMapper</a:t>
            </a:r>
            <a:endParaRPr lang="en-US" b="1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1968127" y="4545863"/>
            <a:ext cx="1715589" cy="16981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03706" y="3892727"/>
            <a:ext cx="0" cy="65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061053" y="3847935"/>
            <a:ext cx="14151" cy="6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03706" y="2251166"/>
            <a:ext cx="0" cy="65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75204" y="2295635"/>
            <a:ext cx="20689" cy="6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92721" y="3143785"/>
            <a:ext cx="4336868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892721" y="3570505"/>
            <a:ext cx="4336868" cy="3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16121" y="2577734"/>
            <a:ext cx="1998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Retrieve Object</a:t>
            </a:r>
            <a:endParaRPr lang="en-US" sz="2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070701" y="3872815"/>
            <a:ext cx="1924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Send ResultSet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6568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505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Spring JDBC Configuration Architecture</a:t>
            </a:r>
            <a:endParaRPr lang="en-US" sz="25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1758" y="1663329"/>
            <a:ext cx="2211977" cy="12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 Manager Data Source 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15998" y="1663329"/>
            <a:ext cx="2211977" cy="12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Source (Interface)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360238" y="1663329"/>
            <a:ext cx="2211977" cy="12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Source (implementation class) 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360238" y="4571991"/>
            <a:ext cx="2211977" cy="1271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JDBC Template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>
            <a:off x="3683735" y="2299055"/>
            <a:ext cx="123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3"/>
          </p:cNvCxnSpPr>
          <p:nvPr/>
        </p:nvCxnSpPr>
        <p:spPr>
          <a:xfrm flipH="1">
            <a:off x="7127975" y="2299055"/>
            <a:ext cx="122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0" idx="0"/>
          </p:cNvCxnSpPr>
          <p:nvPr/>
        </p:nvCxnSpPr>
        <p:spPr>
          <a:xfrm>
            <a:off x="9466227" y="2934781"/>
            <a:ext cx="0" cy="16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1564" y="1934378"/>
            <a:ext cx="1176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Implements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940731" y="4981294"/>
            <a:ext cx="141950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71215" y="5482037"/>
            <a:ext cx="141950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10745" y="4493610"/>
            <a:ext cx="2508068" cy="158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Fire queries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Insert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Update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Delete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Select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31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54" y="-208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solidFill>
                  <a:schemeClr val="accent1"/>
                </a:solidFill>
                <a:latin typeface="+mn-lt"/>
              </a:rPr>
              <a:t>c</a:t>
            </a:r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om.spring.jdbc</a:t>
            </a:r>
            <a:endParaRPr lang="en-US" sz="25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7216" y="2299063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App.java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81159" y="1097877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StudentDAO 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1159" y="2299063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StudentDAO Implementation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8595365" y="2299063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Student.java</a:t>
            </a:r>
          </a:p>
          <a:p>
            <a:pPr algn="ctr"/>
            <a:r>
              <a:rPr lang="en-US" sz="1600" b="1" dirty="0" smtClean="0"/>
              <a:t>(Entity)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902945" y="4484918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Driver Manager Data Source 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7084431" y="4484918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Source (Interface)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9274630" y="4484918"/>
            <a:ext cx="1463031" cy="7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Source (implementation class) </a:t>
            </a:r>
            <a:endParaRPr lang="en-US" sz="1200" b="1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6365964" y="4850676"/>
            <a:ext cx="71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3"/>
          </p:cNvCxnSpPr>
          <p:nvPr/>
        </p:nvCxnSpPr>
        <p:spPr>
          <a:xfrm flipH="1">
            <a:off x="8547462" y="4850676"/>
            <a:ext cx="66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0651" y="4544687"/>
            <a:ext cx="1036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Implements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637215" y="4423954"/>
            <a:ext cx="1637210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Configuration file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9274630" y="5606455"/>
            <a:ext cx="1463031" cy="7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JDBC Template</a:t>
            </a:r>
            <a:endParaRPr lang="en-US" sz="12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006139" y="5214570"/>
            <a:ext cx="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751912" y="5935524"/>
            <a:ext cx="6932020" cy="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795455" y="5275534"/>
            <a:ext cx="17417" cy="65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12872" y="3161211"/>
            <a:ext cx="0" cy="12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98770" y="3161211"/>
            <a:ext cx="17413" cy="12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8104" y="5509998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Queries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3387638" y="4738654"/>
            <a:ext cx="1428206" cy="25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7" idx="2"/>
            <a:endCxn id="8" idx="0"/>
          </p:cNvCxnSpPr>
          <p:nvPr/>
        </p:nvCxnSpPr>
        <p:spPr>
          <a:xfrm>
            <a:off x="5699764" y="1960025"/>
            <a:ext cx="0" cy="339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3"/>
            <a:endCxn id="8" idx="1"/>
          </p:cNvCxnSpPr>
          <p:nvPr/>
        </p:nvCxnSpPr>
        <p:spPr>
          <a:xfrm>
            <a:off x="3274426" y="2730137"/>
            <a:ext cx="160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9" idx="1"/>
          </p:cNvCxnSpPr>
          <p:nvPr/>
        </p:nvCxnSpPr>
        <p:spPr>
          <a:xfrm>
            <a:off x="6518369" y="2730137"/>
            <a:ext cx="207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67082" y="3611471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Queries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0438" y="3406765"/>
            <a:ext cx="166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Ask for JDBC  connection request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8369" y="1267341"/>
            <a:ext cx="228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the abstract methods will be declared in the interface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660449" y="3256061"/>
            <a:ext cx="2158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Implementation/definition of abstract methods (CRUD operation)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4851" y="1381946"/>
            <a:ext cx="2481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function will be called from the StudentDao Implementation 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01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243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2023-01-29T20:30:43Z</dcterms:created>
  <dcterms:modified xsi:type="dcterms:W3CDTF">2023-01-30T08:48:48Z</dcterms:modified>
</cp:coreProperties>
</file>