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934C-0987-4E34-9E51-03466284EB4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DA83-9F0C-475A-A652-7F2BC95B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62103" y="1045026"/>
            <a:ext cx="7454537" cy="4990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9290" y="217711"/>
            <a:ext cx="6054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The working structure of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845" y="2995746"/>
            <a:ext cx="1314994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7" name="Cube 6"/>
          <p:cNvSpPr/>
          <p:nvPr/>
        </p:nvSpPr>
        <p:spPr>
          <a:xfrm>
            <a:off x="4394483" y="1833151"/>
            <a:ext cx="1672046" cy="13628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Front Controller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8752114" y="1654626"/>
            <a:ext cx="2029098" cy="1541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 </a:t>
            </a:r>
            <a:r>
              <a:rPr lang="en-US" sz="1600" b="1" dirty="0" smtClean="0"/>
              <a:t>(@Controller)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514011" y="4484911"/>
            <a:ext cx="1950720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Template (ViewResolver)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1933303" y="3100248"/>
            <a:ext cx="2144990" cy="343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1933303" y="3632643"/>
            <a:ext cx="2144990" cy="343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6236" y="281108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7627" y="3919441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66529" y="2181128"/>
            <a:ext cx="2742389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66529" y="2726486"/>
            <a:ext cx="2742389" cy="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0240" y="3196042"/>
            <a:ext cx="1001951" cy="12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7" idx="3"/>
          </p:cNvCxnSpPr>
          <p:nvPr/>
        </p:nvCxnSpPr>
        <p:spPr>
          <a:xfrm flipH="1" flipV="1">
            <a:off x="5060145" y="3196042"/>
            <a:ext cx="1453866" cy="184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79771" y="2499357"/>
            <a:ext cx="1015558" cy="68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 (data)</a:t>
            </a:r>
            <a:endParaRPr lang="en-US" sz="1400" b="1" dirty="0"/>
          </a:p>
        </p:txBody>
      </p:sp>
      <p:sp>
        <p:nvSpPr>
          <p:cNvPr id="27" name="Oval 26"/>
          <p:cNvSpPr/>
          <p:nvPr/>
        </p:nvSpPr>
        <p:spPr>
          <a:xfrm rot="3290120">
            <a:off x="5723435" y="3430184"/>
            <a:ext cx="1015558" cy="68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 (data)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64331" y="1910878"/>
            <a:ext cx="1766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Dispatcher Servlet</a:t>
            </a:r>
            <a:endParaRPr lang="en-US" sz="13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457314" y="3247643"/>
            <a:ext cx="206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Delegate Rendering the response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816662" y="3355364"/>
            <a:ext cx="1895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Handles the request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55492" y="1744728"/>
            <a:ext cx="2064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Delegate the request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47315" y="2724423"/>
            <a:ext cx="99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Name of the view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3070750">
            <a:off x="4599349" y="4051424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 the Control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18678" y="6132883"/>
            <a:ext cx="15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Tomcat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82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8833" y="269962"/>
            <a:ext cx="9731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Add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245" y="296087"/>
            <a:ext cx="10063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Update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245" y="296087"/>
            <a:ext cx="9934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Delete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228" y="243836"/>
            <a:ext cx="11097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View products functionality of Product Application using Spring MVC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7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2023-03-25T10:51:37Z</dcterms:created>
  <dcterms:modified xsi:type="dcterms:W3CDTF">2023-03-25T13:55:33Z</dcterms:modified>
</cp:coreProperties>
</file>