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08B-CA42-4B0C-AF06-0D5B112075A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3A29-B64B-4762-A709-7E9411EA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08B-CA42-4B0C-AF06-0D5B112075A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3A29-B64B-4762-A709-7E9411EA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08B-CA42-4B0C-AF06-0D5B112075A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3A29-B64B-4762-A709-7E9411EA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6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08B-CA42-4B0C-AF06-0D5B112075A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3A29-B64B-4762-A709-7E9411EA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6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08B-CA42-4B0C-AF06-0D5B112075A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3A29-B64B-4762-A709-7E9411EA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08B-CA42-4B0C-AF06-0D5B112075A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3A29-B64B-4762-A709-7E9411EA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0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08B-CA42-4B0C-AF06-0D5B112075A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3A29-B64B-4762-A709-7E9411EA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08B-CA42-4B0C-AF06-0D5B112075A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3A29-B64B-4762-A709-7E9411EA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5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08B-CA42-4B0C-AF06-0D5B112075A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3A29-B64B-4762-A709-7E9411EA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6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08B-CA42-4B0C-AF06-0D5B112075A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3A29-B64B-4762-A709-7E9411EA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4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08B-CA42-4B0C-AF06-0D5B112075A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3A29-B64B-4762-A709-7E9411EA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4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9C08B-CA42-4B0C-AF06-0D5B112075A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3A29-B64B-4762-A709-7E9411EA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2398" y="627529"/>
            <a:ext cx="39714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</a:rPr>
              <a:t>Add user’s functionality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504" y="2226313"/>
            <a:ext cx="2272938" cy="13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</a:t>
            </a:r>
            <a:r>
              <a:rPr lang="en-US" b="1" dirty="0" smtClean="0"/>
              <a:t>ser-form.jsp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9496698" y="2226317"/>
            <a:ext cx="2272938" cy="13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User.java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85300" y="2226314"/>
            <a:ext cx="2272938" cy="13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UserDAO.java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73902" y="2226314"/>
            <a:ext cx="2272938" cy="13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UserServlet.java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791639" y="2779307"/>
            <a:ext cx="660901" cy="278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796676" y="2779307"/>
            <a:ext cx="660901" cy="278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7169" y="3818194"/>
            <a:ext cx="27436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 JSP file that will have the form to </a:t>
            </a:r>
            <a:r>
              <a:rPr lang="en-US" sz="1600" b="1" dirty="0" smtClean="0"/>
              <a:t>add</a:t>
            </a:r>
            <a:r>
              <a:rPr lang="en-US" sz="1600" dirty="0" smtClean="0"/>
              <a:t> new user with specific details after </a:t>
            </a:r>
            <a:r>
              <a:rPr lang="en-US" sz="1600" b="1" dirty="0" smtClean="0"/>
              <a:t>submit</a:t>
            </a:r>
            <a:r>
              <a:rPr lang="en-US" sz="1600" dirty="0" smtClean="0"/>
              <a:t> button is pressed the form action will take the control to </a:t>
            </a:r>
            <a:r>
              <a:rPr lang="en-US" sz="1600" b="1" dirty="0" smtClean="0"/>
              <a:t>UserServlet</a:t>
            </a:r>
            <a:r>
              <a:rPr lang="en-US" sz="1600" dirty="0" smtClean="0"/>
              <a:t> that will initiate the </a:t>
            </a:r>
            <a:r>
              <a:rPr lang="en-US" sz="1600" i="1" dirty="0" smtClean="0"/>
              <a:t>Database</a:t>
            </a:r>
            <a:r>
              <a:rPr lang="en-US" sz="1600" dirty="0" smtClean="0"/>
              <a:t> change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3077" y="3818194"/>
            <a:ext cx="26745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This Servlet file will check for action via </a:t>
            </a:r>
            <a:r>
              <a:rPr lang="en-US" sz="1600" b="1" dirty="0" smtClean="0"/>
              <a:t>getServletPath()</a:t>
            </a:r>
            <a:r>
              <a:rPr lang="en-US" sz="1600" dirty="0" smtClean="0"/>
              <a:t> and calls the case with </a:t>
            </a:r>
            <a:r>
              <a:rPr lang="en-US" sz="1600" b="1" dirty="0" smtClean="0"/>
              <a:t>insert</a:t>
            </a:r>
            <a:r>
              <a:rPr lang="en-US" sz="1600" dirty="0" smtClean="0"/>
              <a:t> as action which will eventually call </a:t>
            </a:r>
            <a:r>
              <a:rPr lang="en-US" sz="1600" b="1" dirty="0" smtClean="0"/>
              <a:t>insertUser</a:t>
            </a:r>
            <a:r>
              <a:rPr lang="en-US" sz="1600" dirty="0" smtClean="0"/>
              <a:t>() from </a:t>
            </a:r>
            <a:r>
              <a:rPr lang="en-US" sz="1600" b="1" dirty="0" smtClean="0"/>
              <a:t>UserDAO</a:t>
            </a:r>
            <a:r>
              <a:rPr lang="en-US" sz="1600" dirty="0" smtClean="0"/>
              <a:t> class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284475" y="3818194"/>
            <a:ext cx="26745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This is </a:t>
            </a:r>
            <a:r>
              <a:rPr lang="en-US" sz="1600" b="1" dirty="0" smtClean="0"/>
              <a:t>Data Access Object (DAO)</a:t>
            </a:r>
            <a:r>
              <a:rPr lang="en-US" sz="1600" dirty="0" smtClean="0"/>
              <a:t> class for user where it will have the </a:t>
            </a:r>
            <a:r>
              <a:rPr lang="en-US" sz="1600" b="1" dirty="0" smtClean="0"/>
              <a:t>insertUser</a:t>
            </a:r>
            <a:r>
              <a:rPr lang="en-US" sz="1600" dirty="0" smtClean="0"/>
              <a:t> function </a:t>
            </a:r>
            <a:r>
              <a:rPr lang="en-US" sz="1600" i="1" dirty="0" smtClean="0"/>
              <a:t>implementation</a:t>
            </a:r>
            <a:r>
              <a:rPr lang="en-US" sz="1600" dirty="0" smtClean="0"/>
              <a:t> to insert new user based on </a:t>
            </a:r>
            <a:r>
              <a:rPr lang="en-US" sz="1600" i="1" dirty="0" smtClean="0"/>
              <a:t>certain fields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9295873" y="3818194"/>
            <a:ext cx="2674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This is the </a:t>
            </a:r>
            <a:r>
              <a:rPr lang="en-US" sz="1600" b="1" dirty="0" smtClean="0"/>
              <a:t>entity</a:t>
            </a:r>
            <a:r>
              <a:rPr lang="en-US" sz="1600" dirty="0" smtClean="0"/>
              <a:t> class which will have all the fields related to User</a:t>
            </a:r>
            <a:endParaRPr lang="en-US" sz="1600" dirty="0"/>
          </a:p>
        </p:txBody>
      </p:sp>
      <p:sp>
        <p:nvSpPr>
          <p:cNvPr id="17" name="Right Arrow 16"/>
          <p:cNvSpPr/>
          <p:nvPr/>
        </p:nvSpPr>
        <p:spPr>
          <a:xfrm>
            <a:off x="8797017" y="2383696"/>
            <a:ext cx="660901" cy="278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8766947" y="3159413"/>
            <a:ext cx="660901" cy="278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468" y="600635"/>
            <a:ext cx="432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70C0"/>
                </a:solidFill>
              </a:rPr>
              <a:t>List all user’s functionality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2504" y="2226313"/>
            <a:ext cx="2272938" cy="13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user-list.jsp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9496698" y="2226317"/>
            <a:ext cx="2272938" cy="13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User.java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85300" y="2226314"/>
            <a:ext cx="2272938" cy="13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UserDAO.java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73902" y="2226314"/>
            <a:ext cx="2272938" cy="13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UserServlet.java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2791639" y="2779307"/>
            <a:ext cx="660901" cy="278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796676" y="2779307"/>
            <a:ext cx="660901" cy="278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7169" y="3818194"/>
            <a:ext cx="2743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This is a JSP file that will </a:t>
            </a:r>
            <a:r>
              <a:rPr lang="en-US" sz="1600" b="1" dirty="0" smtClean="0"/>
              <a:t>list</a:t>
            </a:r>
            <a:r>
              <a:rPr lang="en-US" sz="1600" dirty="0" smtClean="0"/>
              <a:t> down all the </a:t>
            </a:r>
            <a:r>
              <a:rPr lang="en-US" sz="1600" b="1" dirty="0" smtClean="0"/>
              <a:t>users</a:t>
            </a:r>
            <a:r>
              <a:rPr lang="en-US" sz="1600" dirty="0" smtClean="0"/>
              <a:t> that are added so far in the database by the </a:t>
            </a:r>
            <a:r>
              <a:rPr lang="en-US" sz="1600" b="1" dirty="0" smtClean="0"/>
              <a:t>admin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007465" y="3818194"/>
            <a:ext cx="32058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This Servlet file will call for </a:t>
            </a:r>
            <a:r>
              <a:rPr lang="en-US" sz="1600" b="1" dirty="0" smtClean="0"/>
              <a:t>listUser function (implementation – selectAllUsers) </a:t>
            </a:r>
            <a:r>
              <a:rPr lang="en-US" sz="1600" dirty="0" smtClean="0"/>
              <a:t>from </a:t>
            </a:r>
            <a:r>
              <a:rPr lang="en-US" sz="1600" b="1" dirty="0" smtClean="0"/>
              <a:t>UserDAO</a:t>
            </a:r>
            <a:r>
              <a:rPr lang="en-US" sz="1600" dirty="0" smtClean="0"/>
              <a:t> class in order to list down all the users</a:t>
            </a:r>
          </a:p>
          <a:p>
            <a:pPr algn="ctr"/>
            <a:r>
              <a:rPr lang="en-US" sz="1600" b="1" dirty="0" smtClean="0"/>
              <a:t>Note:</a:t>
            </a:r>
            <a:r>
              <a:rPr lang="en-US" sz="1600" dirty="0" smtClean="0"/>
              <a:t> This function will be called by </a:t>
            </a:r>
            <a:r>
              <a:rPr lang="en-US" sz="1600" b="1" dirty="0" smtClean="0"/>
              <a:t>default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51816" y="3818194"/>
            <a:ext cx="2797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This is </a:t>
            </a:r>
            <a:r>
              <a:rPr lang="en-US" sz="1600" b="1" dirty="0" smtClean="0"/>
              <a:t>Data Access Object (DAO)</a:t>
            </a:r>
            <a:r>
              <a:rPr lang="en-US" sz="1600" dirty="0" smtClean="0"/>
              <a:t> class will have the </a:t>
            </a:r>
            <a:r>
              <a:rPr lang="en-US" sz="1600" b="1" dirty="0" smtClean="0"/>
              <a:t>selectAllUsers() </a:t>
            </a:r>
            <a:r>
              <a:rPr lang="en-US" sz="1600" dirty="0" smtClean="0"/>
              <a:t>function </a:t>
            </a:r>
            <a:r>
              <a:rPr lang="en-US" sz="1600" i="1" dirty="0" smtClean="0"/>
              <a:t>implementation</a:t>
            </a:r>
            <a:r>
              <a:rPr lang="en-US" sz="1600" dirty="0" smtClean="0"/>
              <a:t> to show all the users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9295873" y="3818194"/>
            <a:ext cx="2674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This is the </a:t>
            </a:r>
            <a:r>
              <a:rPr lang="en-US" sz="1600" b="1" dirty="0" smtClean="0"/>
              <a:t>entity</a:t>
            </a:r>
            <a:r>
              <a:rPr lang="en-US" sz="1600" dirty="0" smtClean="0"/>
              <a:t> class which will have all the fields related to User</a:t>
            </a:r>
            <a:endParaRPr lang="en-US" sz="1600" dirty="0"/>
          </a:p>
        </p:txBody>
      </p:sp>
      <p:sp>
        <p:nvSpPr>
          <p:cNvPr id="27" name="Right Arrow 26"/>
          <p:cNvSpPr/>
          <p:nvPr/>
        </p:nvSpPr>
        <p:spPr>
          <a:xfrm>
            <a:off x="8797017" y="2383696"/>
            <a:ext cx="660901" cy="278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8766947" y="3159413"/>
            <a:ext cx="660901" cy="278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7824" y="636494"/>
            <a:ext cx="44986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</a:rPr>
              <a:t>Update user’s functionality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504" y="2226313"/>
            <a:ext cx="2272938" cy="13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</a:t>
            </a:r>
            <a:r>
              <a:rPr lang="en-US" b="1" dirty="0" smtClean="0"/>
              <a:t>ser-form.jsp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9496698" y="2226317"/>
            <a:ext cx="2272938" cy="13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User.java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85300" y="2226314"/>
            <a:ext cx="2272938" cy="13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UserDAO.java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73902" y="2226314"/>
            <a:ext cx="2272938" cy="13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UserServlet.java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791639" y="2779307"/>
            <a:ext cx="660901" cy="278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796676" y="2779307"/>
            <a:ext cx="660901" cy="278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7169" y="3818194"/>
            <a:ext cx="2743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 JSP file that will have the </a:t>
            </a:r>
            <a:r>
              <a:rPr lang="en-US" sz="1600" b="1" dirty="0" smtClean="0"/>
              <a:t>href-link</a:t>
            </a:r>
            <a:r>
              <a:rPr lang="en-US" sz="1600" dirty="0" smtClean="0"/>
              <a:t> to </a:t>
            </a:r>
            <a:r>
              <a:rPr lang="en-US" sz="1600" b="1" dirty="0" smtClean="0"/>
              <a:t>navigate </a:t>
            </a:r>
            <a:r>
              <a:rPr lang="en-US" sz="1600" dirty="0" smtClean="0"/>
              <a:t>to all users that will re-direct to take the control to </a:t>
            </a:r>
            <a:r>
              <a:rPr lang="en-US" sz="1600" b="1" dirty="0" smtClean="0"/>
              <a:t>UserServlet</a:t>
            </a:r>
            <a:r>
              <a:rPr lang="en-US" sz="1600" dirty="0" smtClean="0"/>
              <a:t> which will initiate the </a:t>
            </a:r>
            <a:r>
              <a:rPr lang="en-US" sz="1600" i="1" dirty="0" smtClean="0"/>
              <a:t>Database</a:t>
            </a:r>
            <a:r>
              <a:rPr lang="en-US" sz="1600" dirty="0" smtClean="0"/>
              <a:t> change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223292" y="3818194"/>
            <a:ext cx="27741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This Servlet file will check for action via </a:t>
            </a:r>
            <a:r>
              <a:rPr lang="en-US" sz="1600" b="1" dirty="0" smtClean="0"/>
              <a:t>getServletPath()</a:t>
            </a:r>
            <a:r>
              <a:rPr lang="en-US" sz="1600" dirty="0" smtClean="0"/>
              <a:t> and calls the case with</a:t>
            </a:r>
            <a:r>
              <a:rPr lang="en-US" sz="1600" b="1" dirty="0" smtClean="0"/>
              <a:t> update</a:t>
            </a:r>
            <a:r>
              <a:rPr lang="en-US" sz="1600" dirty="0" smtClean="0"/>
              <a:t> as action which will eventually call </a:t>
            </a:r>
            <a:r>
              <a:rPr lang="en-US" sz="1600" b="1" dirty="0" smtClean="0"/>
              <a:t>showEditForm() </a:t>
            </a:r>
            <a:r>
              <a:rPr lang="en-US" sz="1600" dirty="0" smtClean="0"/>
              <a:t>and </a:t>
            </a:r>
            <a:r>
              <a:rPr lang="en-US" sz="1600" b="1" dirty="0" smtClean="0"/>
              <a:t>updateUser()</a:t>
            </a:r>
            <a:r>
              <a:rPr lang="en-US" sz="1600" dirty="0" smtClean="0"/>
              <a:t> </a:t>
            </a:r>
            <a:r>
              <a:rPr lang="en-US" sz="1600" dirty="0" smtClean="0"/>
              <a:t>from </a:t>
            </a:r>
            <a:r>
              <a:rPr lang="en-US" sz="1600" b="1" dirty="0" smtClean="0"/>
              <a:t>UserDAO</a:t>
            </a:r>
            <a:r>
              <a:rPr lang="en-US" sz="1600" dirty="0" smtClean="0"/>
              <a:t> class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4475" y="3818194"/>
            <a:ext cx="2674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This is </a:t>
            </a:r>
            <a:r>
              <a:rPr lang="en-US" sz="1600" b="1" dirty="0" smtClean="0"/>
              <a:t>Data Access Object (DAO)</a:t>
            </a:r>
            <a:r>
              <a:rPr lang="en-US" sz="1600" dirty="0" smtClean="0"/>
              <a:t> class for user where it will have the </a:t>
            </a:r>
            <a:r>
              <a:rPr lang="en-US" sz="1600" b="1" dirty="0" smtClean="0"/>
              <a:t>showEditForm() and updateUser()</a:t>
            </a:r>
            <a:r>
              <a:rPr lang="en-US" sz="1600" dirty="0" smtClean="0"/>
              <a:t> function </a:t>
            </a:r>
            <a:r>
              <a:rPr lang="en-US" sz="1600" i="1" dirty="0" smtClean="0"/>
              <a:t>implementation</a:t>
            </a:r>
            <a:r>
              <a:rPr lang="en-US" sz="1600" dirty="0" smtClean="0"/>
              <a:t> to update existing user based on </a:t>
            </a:r>
            <a:r>
              <a:rPr lang="en-US" sz="1600" i="1" dirty="0" smtClean="0"/>
              <a:t>certain fields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295873" y="3818194"/>
            <a:ext cx="2674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This is the </a:t>
            </a:r>
            <a:r>
              <a:rPr lang="en-US" sz="1600" b="1" dirty="0" smtClean="0"/>
              <a:t>entity</a:t>
            </a:r>
            <a:r>
              <a:rPr lang="en-US" sz="1600" dirty="0" smtClean="0"/>
              <a:t> class which will have all the fields related to User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>
            <a:off x="8797017" y="2383696"/>
            <a:ext cx="660901" cy="278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8766947" y="3159413"/>
            <a:ext cx="660901" cy="278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2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7824" y="636494"/>
            <a:ext cx="43697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</a:rPr>
              <a:t>Delete user’s functionality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504" y="2226313"/>
            <a:ext cx="2272938" cy="13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user-list.jsp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9496698" y="2226317"/>
            <a:ext cx="2272938" cy="13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User.java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85300" y="2226314"/>
            <a:ext cx="2272938" cy="13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UserDAO.java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73902" y="2226314"/>
            <a:ext cx="2272938" cy="13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UserServlet.java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791639" y="2779307"/>
            <a:ext cx="660901" cy="278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796676" y="2779307"/>
            <a:ext cx="660901" cy="278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8797017" y="2383696"/>
            <a:ext cx="660901" cy="278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7169" y="3818194"/>
            <a:ext cx="27436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 JSP file that will have the </a:t>
            </a:r>
            <a:r>
              <a:rPr lang="en-US" sz="1600" b="1" dirty="0" smtClean="0"/>
              <a:t>href-link</a:t>
            </a:r>
            <a:r>
              <a:rPr lang="en-US" sz="1600" dirty="0" smtClean="0"/>
              <a:t> to </a:t>
            </a:r>
            <a:r>
              <a:rPr lang="en-US" sz="1600" b="1" dirty="0" smtClean="0"/>
              <a:t>navigate </a:t>
            </a:r>
            <a:r>
              <a:rPr lang="en-US" sz="1600" dirty="0" smtClean="0"/>
              <a:t>to delete option along with each user that will re-direct to take the control to </a:t>
            </a:r>
            <a:r>
              <a:rPr lang="en-US" sz="1600" b="1" dirty="0" smtClean="0"/>
              <a:t>UserServlet</a:t>
            </a:r>
            <a:r>
              <a:rPr lang="en-US" sz="1600" dirty="0" smtClean="0"/>
              <a:t> which will initiate the </a:t>
            </a:r>
            <a:r>
              <a:rPr lang="en-US" sz="1600" i="1" dirty="0" smtClean="0"/>
              <a:t>Database</a:t>
            </a:r>
            <a:r>
              <a:rPr lang="en-US" sz="1600" dirty="0" smtClean="0"/>
              <a:t> change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223292" y="3818194"/>
            <a:ext cx="2774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This Servlet file will check for action via </a:t>
            </a:r>
            <a:r>
              <a:rPr lang="en-US" sz="1600" b="1" dirty="0" smtClean="0"/>
              <a:t>getServletPath()</a:t>
            </a:r>
            <a:r>
              <a:rPr lang="en-US" sz="1600" dirty="0" smtClean="0"/>
              <a:t> and calls the case with</a:t>
            </a:r>
            <a:r>
              <a:rPr lang="en-US" sz="1600" b="1" dirty="0" smtClean="0"/>
              <a:t> /delete</a:t>
            </a:r>
            <a:r>
              <a:rPr lang="en-US" sz="1600" dirty="0" smtClean="0"/>
              <a:t> as action which will eventually call </a:t>
            </a:r>
            <a:r>
              <a:rPr lang="en-US" sz="1600" b="1" dirty="0" smtClean="0"/>
              <a:t>deleteUser() </a:t>
            </a:r>
            <a:r>
              <a:rPr lang="en-US" sz="1600" dirty="0" smtClean="0"/>
              <a:t>from </a:t>
            </a:r>
            <a:r>
              <a:rPr lang="en-US" sz="1600" b="1" dirty="0" smtClean="0"/>
              <a:t>UserDAO</a:t>
            </a:r>
            <a:r>
              <a:rPr lang="en-US" sz="1600" dirty="0" smtClean="0"/>
              <a:t> class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4475" y="3818194"/>
            <a:ext cx="26745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This is </a:t>
            </a:r>
            <a:r>
              <a:rPr lang="en-US" sz="1600" b="1" dirty="0" smtClean="0"/>
              <a:t>Data Access Object (DAO)</a:t>
            </a:r>
            <a:r>
              <a:rPr lang="en-US" sz="1600" dirty="0" smtClean="0"/>
              <a:t> class for user where it will have the </a:t>
            </a:r>
            <a:r>
              <a:rPr lang="en-US" sz="1600" b="1" dirty="0" smtClean="0"/>
              <a:t>deleteUser() </a:t>
            </a:r>
            <a:r>
              <a:rPr lang="en-US" sz="1600" dirty="0" smtClean="0"/>
              <a:t>function </a:t>
            </a:r>
            <a:r>
              <a:rPr lang="en-US" sz="1600" i="1" dirty="0" smtClean="0"/>
              <a:t>implementation</a:t>
            </a:r>
            <a:r>
              <a:rPr lang="en-US" sz="1600" dirty="0" smtClean="0"/>
              <a:t> to delete unauthorized user based on </a:t>
            </a:r>
            <a:r>
              <a:rPr lang="en-US" sz="1600" i="1" dirty="0" smtClean="0"/>
              <a:t>certain fields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295873" y="3818194"/>
            <a:ext cx="2674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This is the </a:t>
            </a:r>
            <a:r>
              <a:rPr lang="en-US" sz="1600" b="1" dirty="0" smtClean="0"/>
              <a:t>entity</a:t>
            </a:r>
            <a:r>
              <a:rPr lang="en-US" sz="1600" dirty="0" smtClean="0"/>
              <a:t> class which will have all the fields related to User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8766947" y="3159413"/>
            <a:ext cx="660901" cy="278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0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431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42</cp:revision>
  <dcterms:created xsi:type="dcterms:W3CDTF">2023-02-23T08:55:42Z</dcterms:created>
  <dcterms:modified xsi:type="dcterms:W3CDTF">2023-02-23T16:26:10Z</dcterms:modified>
</cp:coreProperties>
</file>