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67" r:id="rId4"/>
    <p:sldId id="259" r:id="rId5"/>
    <p:sldId id="270" r:id="rId6"/>
    <p:sldId id="258" r:id="rId7"/>
    <p:sldId id="268" r:id="rId8"/>
    <p:sldId id="260" r:id="rId9"/>
    <p:sldId id="261" r:id="rId10"/>
    <p:sldId id="264" r:id="rId11"/>
    <p:sldId id="271" r:id="rId12"/>
    <p:sldId id="262" r:id="rId13"/>
    <p:sldId id="265" r:id="rId14"/>
    <p:sldId id="272" r:id="rId15"/>
    <p:sldId id="266" r:id="rId16"/>
    <p:sldId id="273"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28564C-B8B3-4A0F-98F9-1024B40F4D14}" v="11" dt="2025-03-28T01:47:15.0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2" d="100"/>
          <a:sy n="72" d="100"/>
        </p:scale>
        <p:origin x="91" y="7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Sah" userId="48fa158dca2d75ff" providerId="Windows Live" clId="Web-{C51738C8-3DD6-4F03-A754-FF3D95E82E66}"/>
    <pc:docChg chg="addSld modSld addMainMaster delMainMaster">
      <pc:chgData name="Aman Sah" userId="48fa158dca2d75ff" providerId="Windows Live" clId="Web-{C51738C8-3DD6-4F03-A754-FF3D95E82E66}" dt="2025-03-24T13:06:06.940" v="48"/>
      <pc:docMkLst>
        <pc:docMk/>
      </pc:docMkLst>
      <pc:sldChg chg="addSp modSp mod setBg modClrScheme chgLayout">
        <pc:chgData name="Aman Sah" userId="48fa158dca2d75ff" providerId="Windows Live" clId="Web-{C51738C8-3DD6-4F03-A754-FF3D95E82E66}" dt="2025-03-24T13:03:55.795" v="47"/>
        <pc:sldMkLst>
          <pc:docMk/>
          <pc:sldMk cId="109857222" sldId="256"/>
        </pc:sldMkLst>
        <pc:spChg chg="mod ord">
          <ac:chgData name="Aman Sah" userId="48fa158dca2d75ff" providerId="Windows Live" clId="Web-{C51738C8-3DD6-4F03-A754-FF3D95E82E66}" dt="2025-03-24T13:03:53.342" v="43"/>
          <ac:spMkLst>
            <pc:docMk/>
            <pc:sldMk cId="109857222" sldId="256"/>
            <ac:spMk id="2" creationId="{00000000-0000-0000-0000-000000000000}"/>
          </ac:spMkLst>
        </pc:spChg>
        <pc:spChg chg="mod ord">
          <ac:chgData name="Aman Sah" userId="48fa158dca2d75ff" providerId="Windows Live" clId="Web-{C51738C8-3DD6-4F03-A754-FF3D95E82E66}" dt="2025-03-24T13:03:53.920" v="44"/>
          <ac:spMkLst>
            <pc:docMk/>
            <pc:sldMk cId="109857222" sldId="256"/>
            <ac:spMk id="3" creationId="{00000000-0000-0000-0000-000000000000}"/>
          </ac:spMkLst>
        </pc:spChg>
        <pc:spChg chg="add ord">
          <ac:chgData name="Aman Sah" userId="48fa158dca2d75ff" providerId="Windows Live" clId="Web-{C51738C8-3DD6-4F03-A754-FF3D95E82E66}" dt="2025-03-24T13:03:52.436" v="41"/>
          <ac:spMkLst>
            <pc:docMk/>
            <pc:sldMk cId="109857222" sldId="256"/>
            <ac:spMk id="8" creationId="{077F0382-62A9-4892-8762-DE9257672E39}"/>
          </ac:spMkLst>
        </pc:spChg>
        <pc:spChg chg="add ord">
          <ac:chgData name="Aman Sah" userId="48fa158dca2d75ff" providerId="Windows Live" clId="Web-{C51738C8-3DD6-4F03-A754-FF3D95E82E66}" dt="2025-03-24T13:03:55.795" v="47"/>
          <ac:spMkLst>
            <pc:docMk/>
            <pc:sldMk cId="109857222" sldId="256"/>
            <ac:spMk id="10" creationId="{6DA65B90-7B06-4499-91BA-CDDD36132481}"/>
          </ac:spMkLst>
        </pc:spChg>
        <pc:spChg chg="add ord">
          <ac:chgData name="Aman Sah" userId="48fa158dca2d75ff" providerId="Windows Live" clId="Web-{C51738C8-3DD6-4F03-A754-FF3D95E82E66}" dt="2025-03-24T13:03:52.780" v="42"/>
          <ac:spMkLst>
            <pc:docMk/>
            <pc:sldMk cId="109857222" sldId="256"/>
            <ac:spMk id="12" creationId="{93449CBA-4E79-4D04-90E8-F06D2CBBEA67}"/>
          </ac:spMkLst>
        </pc:spChg>
      </pc:sldChg>
      <pc:sldChg chg="new">
        <pc:chgData name="Aman Sah" userId="48fa158dca2d75ff" providerId="Windows Live" clId="Web-{C51738C8-3DD6-4F03-A754-FF3D95E82E66}" dt="2025-03-24T13:06:06.940" v="48"/>
        <pc:sldMkLst>
          <pc:docMk/>
          <pc:sldMk cId="3506315990" sldId="257"/>
        </pc:sldMkLst>
      </pc:sldChg>
      <pc:sldMasterChg chg="del delSldLayout">
        <pc:chgData name="Aman Sah" userId="48fa158dca2d75ff" providerId="Windows Live" clId="Web-{C51738C8-3DD6-4F03-A754-FF3D95E82E66}" dt="2025-03-24T13:01:06.774" v="0"/>
        <pc:sldMasterMkLst>
          <pc:docMk/>
          <pc:sldMasterMk cId="2460954070" sldId="2147483660"/>
        </pc:sldMasterMkLst>
        <pc:sldLayoutChg chg="del">
          <pc:chgData name="Aman Sah" userId="48fa158dca2d75ff" providerId="Windows Live" clId="Web-{C51738C8-3DD6-4F03-A754-FF3D95E82E66}" dt="2025-03-24T13:01:06.774" v="0"/>
          <pc:sldLayoutMkLst>
            <pc:docMk/>
            <pc:sldMasterMk cId="2460954070" sldId="2147483660"/>
            <pc:sldLayoutMk cId="2385387890" sldId="2147483661"/>
          </pc:sldLayoutMkLst>
        </pc:sldLayoutChg>
        <pc:sldLayoutChg chg="del">
          <pc:chgData name="Aman Sah" userId="48fa158dca2d75ff" providerId="Windows Live" clId="Web-{C51738C8-3DD6-4F03-A754-FF3D95E82E66}" dt="2025-03-24T13:01:06.774" v="0"/>
          <pc:sldLayoutMkLst>
            <pc:docMk/>
            <pc:sldMasterMk cId="2460954070" sldId="2147483660"/>
            <pc:sldLayoutMk cId="949138452" sldId="2147483662"/>
          </pc:sldLayoutMkLst>
        </pc:sldLayoutChg>
        <pc:sldLayoutChg chg="del">
          <pc:chgData name="Aman Sah" userId="48fa158dca2d75ff" providerId="Windows Live" clId="Web-{C51738C8-3DD6-4F03-A754-FF3D95E82E66}" dt="2025-03-24T13:01:06.774" v="0"/>
          <pc:sldLayoutMkLst>
            <pc:docMk/>
            <pc:sldMasterMk cId="2460954070" sldId="2147483660"/>
            <pc:sldLayoutMk cId="2591524520" sldId="2147483663"/>
          </pc:sldLayoutMkLst>
        </pc:sldLayoutChg>
        <pc:sldLayoutChg chg="del">
          <pc:chgData name="Aman Sah" userId="48fa158dca2d75ff" providerId="Windows Live" clId="Web-{C51738C8-3DD6-4F03-A754-FF3D95E82E66}" dt="2025-03-24T13:01:06.774" v="0"/>
          <pc:sldLayoutMkLst>
            <pc:docMk/>
            <pc:sldMasterMk cId="2460954070" sldId="2147483660"/>
            <pc:sldLayoutMk cId="1203092039" sldId="2147483664"/>
          </pc:sldLayoutMkLst>
        </pc:sldLayoutChg>
        <pc:sldLayoutChg chg="del">
          <pc:chgData name="Aman Sah" userId="48fa158dca2d75ff" providerId="Windows Live" clId="Web-{C51738C8-3DD6-4F03-A754-FF3D95E82E66}" dt="2025-03-24T13:01:06.774" v="0"/>
          <pc:sldLayoutMkLst>
            <pc:docMk/>
            <pc:sldMasterMk cId="2460954070" sldId="2147483660"/>
            <pc:sldLayoutMk cId="3733172339" sldId="2147483665"/>
          </pc:sldLayoutMkLst>
        </pc:sldLayoutChg>
        <pc:sldLayoutChg chg="del">
          <pc:chgData name="Aman Sah" userId="48fa158dca2d75ff" providerId="Windows Live" clId="Web-{C51738C8-3DD6-4F03-A754-FF3D95E82E66}" dt="2025-03-24T13:01:06.774" v="0"/>
          <pc:sldLayoutMkLst>
            <pc:docMk/>
            <pc:sldMasterMk cId="2460954070" sldId="2147483660"/>
            <pc:sldLayoutMk cId="3210312558" sldId="2147483666"/>
          </pc:sldLayoutMkLst>
        </pc:sldLayoutChg>
        <pc:sldLayoutChg chg="del">
          <pc:chgData name="Aman Sah" userId="48fa158dca2d75ff" providerId="Windows Live" clId="Web-{C51738C8-3DD6-4F03-A754-FF3D95E82E66}" dt="2025-03-24T13:01:06.774" v="0"/>
          <pc:sldLayoutMkLst>
            <pc:docMk/>
            <pc:sldMasterMk cId="2460954070" sldId="2147483660"/>
            <pc:sldLayoutMk cId="3146388984" sldId="2147483667"/>
          </pc:sldLayoutMkLst>
        </pc:sldLayoutChg>
        <pc:sldLayoutChg chg="del">
          <pc:chgData name="Aman Sah" userId="48fa158dca2d75ff" providerId="Windows Live" clId="Web-{C51738C8-3DD6-4F03-A754-FF3D95E82E66}" dt="2025-03-24T13:01:06.774" v="0"/>
          <pc:sldLayoutMkLst>
            <pc:docMk/>
            <pc:sldMasterMk cId="2460954070" sldId="2147483660"/>
            <pc:sldLayoutMk cId="3171841454" sldId="2147483668"/>
          </pc:sldLayoutMkLst>
        </pc:sldLayoutChg>
        <pc:sldLayoutChg chg="del">
          <pc:chgData name="Aman Sah" userId="48fa158dca2d75ff" providerId="Windows Live" clId="Web-{C51738C8-3DD6-4F03-A754-FF3D95E82E66}" dt="2025-03-24T13:01:06.774" v="0"/>
          <pc:sldLayoutMkLst>
            <pc:docMk/>
            <pc:sldMasterMk cId="2460954070" sldId="2147483660"/>
            <pc:sldLayoutMk cId="1718958274" sldId="2147483669"/>
          </pc:sldLayoutMkLst>
        </pc:sldLayoutChg>
        <pc:sldLayoutChg chg="del">
          <pc:chgData name="Aman Sah" userId="48fa158dca2d75ff" providerId="Windows Live" clId="Web-{C51738C8-3DD6-4F03-A754-FF3D95E82E66}" dt="2025-03-24T13:01:06.774" v="0"/>
          <pc:sldLayoutMkLst>
            <pc:docMk/>
            <pc:sldMasterMk cId="2460954070" sldId="2147483660"/>
            <pc:sldLayoutMk cId="2202905451" sldId="2147483670"/>
          </pc:sldLayoutMkLst>
        </pc:sldLayoutChg>
        <pc:sldLayoutChg chg="del">
          <pc:chgData name="Aman Sah" userId="48fa158dca2d75ff" providerId="Windows Live" clId="Web-{C51738C8-3DD6-4F03-A754-FF3D95E82E66}" dt="2025-03-24T13:01:06.774" v="0"/>
          <pc:sldLayoutMkLst>
            <pc:docMk/>
            <pc:sldMasterMk cId="2460954070" sldId="2147483660"/>
            <pc:sldLayoutMk cId="3479445657" sldId="2147483671"/>
          </pc:sldLayoutMkLst>
        </pc:sldLayoutChg>
      </pc:sldMasterChg>
      <pc:sldMasterChg chg="add addSldLayout">
        <pc:chgData name="Aman Sah" userId="48fa158dca2d75ff" providerId="Windows Live" clId="Web-{C51738C8-3DD6-4F03-A754-FF3D95E82E66}" dt="2025-03-24T13:01:06.774" v="0"/>
        <pc:sldMasterMkLst>
          <pc:docMk/>
          <pc:sldMasterMk cId="2538934608" sldId="2147483763"/>
        </pc:sldMasterMkLst>
        <pc:sldLayoutChg chg="add">
          <pc:chgData name="Aman Sah" userId="48fa158dca2d75ff" providerId="Windows Live" clId="Web-{C51738C8-3DD6-4F03-A754-FF3D95E82E66}" dt="2025-03-24T13:01:06.774" v="0"/>
          <pc:sldLayoutMkLst>
            <pc:docMk/>
            <pc:sldMasterMk cId="2538934608" sldId="2147483763"/>
            <pc:sldLayoutMk cId="958441723" sldId="2147483752"/>
          </pc:sldLayoutMkLst>
        </pc:sldLayoutChg>
        <pc:sldLayoutChg chg="add">
          <pc:chgData name="Aman Sah" userId="48fa158dca2d75ff" providerId="Windows Live" clId="Web-{C51738C8-3DD6-4F03-A754-FF3D95E82E66}" dt="2025-03-24T13:01:06.774" v="0"/>
          <pc:sldLayoutMkLst>
            <pc:docMk/>
            <pc:sldMasterMk cId="2538934608" sldId="2147483763"/>
            <pc:sldLayoutMk cId="1677687035" sldId="2147483753"/>
          </pc:sldLayoutMkLst>
        </pc:sldLayoutChg>
        <pc:sldLayoutChg chg="add">
          <pc:chgData name="Aman Sah" userId="48fa158dca2d75ff" providerId="Windows Live" clId="Web-{C51738C8-3DD6-4F03-A754-FF3D95E82E66}" dt="2025-03-24T13:01:06.774" v="0"/>
          <pc:sldLayoutMkLst>
            <pc:docMk/>
            <pc:sldMasterMk cId="2538934608" sldId="2147483763"/>
            <pc:sldLayoutMk cId="3181460886" sldId="2147483754"/>
          </pc:sldLayoutMkLst>
        </pc:sldLayoutChg>
        <pc:sldLayoutChg chg="add">
          <pc:chgData name="Aman Sah" userId="48fa158dca2d75ff" providerId="Windows Live" clId="Web-{C51738C8-3DD6-4F03-A754-FF3D95E82E66}" dt="2025-03-24T13:01:06.774" v="0"/>
          <pc:sldLayoutMkLst>
            <pc:docMk/>
            <pc:sldMasterMk cId="2538934608" sldId="2147483763"/>
            <pc:sldLayoutMk cId="1076149442" sldId="2147483755"/>
          </pc:sldLayoutMkLst>
        </pc:sldLayoutChg>
        <pc:sldLayoutChg chg="add">
          <pc:chgData name="Aman Sah" userId="48fa158dca2d75ff" providerId="Windows Live" clId="Web-{C51738C8-3DD6-4F03-A754-FF3D95E82E66}" dt="2025-03-24T13:01:06.774" v="0"/>
          <pc:sldLayoutMkLst>
            <pc:docMk/>
            <pc:sldMasterMk cId="2538934608" sldId="2147483763"/>
            <pc:sldLayoutMk cId="3331818547" sldId="2147483756"/>
          </pc:sldLayoutMkLst>
        </pc:sldLayoutChg>
        <pc:sldLayoutChg chg="add">
          <pc:chgData name="Aman Sah" userId="48fa158dca2d75ff" providerId="Windows Live" clId="Web-{C51738C8-3DD6-4F03-A754-FF3D95E82E66}" dt="2025-03-24T13:01:06.774" v="0"/>
          <pc:sldLayoutMkLst>
            <pc:docMk/>
            <pc:sldMasterMk cId="2538934608" sldId="2147483763"/>
            <pc:sldLayoutMk cId="349579948" sldId="2147483757"/>
          </pc:sldLayoutMkLst>
        </pc:sldLayoutChg>
        <pc:sldLayoutChg chg="add">
          <pc:chgData name="Aman Sah" userId="48fa158dca2d75ff" providerId="Windows Live" clId="Web-{C51738C8-3DD6-4F03-A754-FF3D95E82E66}" dt="2025-03-24T13:01:06.774" v="0"/>
          <pc:sldLayoutMkLst>
            <pc:docMk/>
            <pc:sldMasterMk cId="2538934608" sldId="2147483763"/>
            <pc:sldLayoutMk cId="114373187" sldId="2147483758"/>
          </pc:sldLayoutMkLst>
        </pc:sldLayoutChg>
        <pc:sldLayoutChg chg="add">
          <pc:chgData name="Aman Sah" userId="48fa158dca2d75ff" providerId="Windows Live" clId="Web-{C51738C8-3DD6-4F03-A754-FF3D95E82E66}" dt="2025-03-24T13:01:06.774" v="0"/>
          <pc:sldLayoutMkLst>
            <pc:docMk/>
            <pc:sldMasterMk cId="2538934608" sldId="2147483763"/>
            <pc:sldLayoutMk cId="768008742" sldId="2147483759"/>
          </pc:sldLayoutMkLst>
        </pc:sldLayoutChg>
        <pc:sldLayoutChg chg="add">
          <pc:chgData name="Aman Sah" userId="48fa158dca2d75ff" providerId="Windows Live" clId="Web-{C51738C8-3DD6-4F03-A754-FF3D95E82E66}" dt="2025-03-24T13:01:06.774" v="0"/>
          <pc:sldLayoutMkLst>
            <pc:docMk/>
            <pc:sldMasterMk cId="2538934608" sldId="2147483763"/>
            <pc:sldLayoutMk cId="4289155672" sldId="2147483760"/>
          </pc:sldLayoutMkLst>
        </pc:sldLayoutChg>
        <pc:sldLayoutChg chg="add">
          <pc:chgData name="Aman Sah" userId="48fa158dca2d75ff" providerId="Windows Live" clId="Web-{C51738C8-3DD6-4F03-A754-FF3D95E82E66}" dt="2025-03-24T13:01:06.774" v="0"/>
          <pc:sldLayoutMkLst>
            <pc:docMk/>
            <pc:sldMasterMk cId="2538934608" sldId="2147483763"/>
            <pc:sldLayoutMk cId="697834356" sldId="2147483761"/>
          </pc:sldLayoutMkLst>
        </pc:sldLayoutChg>
        <pc:sldLayoutChg chg="add">
          <pc:chgData name="Aman Sah" userId="48fa158dca2d75ff" providerId="Windows Live" clId="Web-{C51738C8-3DD6-4F03-A754-FF3D95E82E66}" dt="2025-03-24T13:01:06.774" v="0"/>
          <pc:sldLayoutMkLst>
            <pc:docMk/>
            <pc:sldMasterMk cId="2538934608" sldId="2147483763"/>
            <pc:sldLayoutMk cId="968085040" sldId="2147483762"/>
          </pc:sldLayoutMkLst>
        </pc:sldLayoutChg>
      </pc:sldMasterChg>
    </pc:docChg>
  </pc:docChgLst>
  <pc:docChgLst>
    <pc:chgData name="Aman Sah" userId="48fa158dca2d75ff" providerId="LiveId" clId="{F128564C-B8B3-4A0F-98F9-1024B40F4D14}"/>
    <pc:docChg chg="undo custSel addSld delSld modSld">
      <pc:chgData name="Aman Sah" userId="48fa158dca2d75ff" providerId="LiveId" clId="{F128564C-B8B3-4A0F-98F9-1024B40F4D14}" dt="2025-03-28T01:48:40.999" v="363" actId="113"/>
      <pc:docMkLst>
        <pc:docMk/>
      </pc:docMkLst>
      <pc:sldChg chg="addSp delSp modSp mod">
        <pc:chgData name="Aman Sah" userId="48fa158dca2d75ff" providerId="LiveId" clId="{F128564C-B8B3-4A0F-98F9-1024B40F4D14}" dt="2025-03-28T01:48:40.999" v="363" actId="113"/>
        <pc:sldMkLst>
          <pc:docMk/>
          <pc:sldMk cId="3506315990" sldId="257"/>
        </pc:sldMkLst>
        <pc:spChg chg="add del mod">
          <ac:chgData name="Aman Sah" userId="48fa158dca2d75ff" providerId="LiveId" clId="{F128564C-B8B3-4A0F-98F9-1024B40F4D14}" dt="2025-03-28T01:09:34.797" v="37"/>
          <ac:spMkLst>
            <pc:docMk/>
            <pc:sldMk cId="3506315990" sldId="257"/>
            <ac:spMk id="3" creationId="{A2ABB357-CFCA-2E12-B957-4B0361BCF105}"/>
          </ac:spMkLst>
        </pc:spChg>
        <pc:spChg chg="mod">
          <ac:chgData name="Aman Sah" userId="48fa158dca2d75ff" providerId="LiveId" clId="{F128564C-B8B3-4A0F-98F9-1024B40F4D14}" dt="2025-03-28T01:05:05.319" v="30" actId="20577"/>
          <ac:spMkLst>
            <pc:docMk/>
            <pc:sldMk cId="3506315990" sldId="257"/>
            <ac:spMk id="6" creationId="{6F0FCCDF-05E7-BCC0-4A79-76054055EFB4}"/>
          </ac:spMkLst>
        </pc:spChg>
        <pc:spChg chg="mod">
          <ac:chgData name="Aman Sah" userId="48fa158dca2d75ff" providerId="LiveId" clId="{F128564C-B8B3-4A0F-98F9-1024B40F4D14}" dt="2025-03-28T01:48:40.999" v="363" actId="113"/>
          <ac:spMkLst>
            <pc:docMk/>
            <pc:sldMk cId="3506315990" sldId="257"/>
            <ac:spMk id="7" creationId="{E955AB16-66A7-24B7-9F47-DD931303222A}"/>
          </ac:spMkLst>
        </pc:spChg>
        <pc:picChg chg="add mod">
          <ac:chgData name="Aman Sah" userId="48fa158dca2d75ff" providerId="LiveId" clId="{F128564C-B8B3-4A0F-98F9-1024B40F4D14}" dt="2025-03-28T01:09:48.597" v="42" actId="14100"/>
          <ac:picMkLst>
            <pc:docMk/>
            <pc:sldMk cId="3506315990" sldId="257"/>
            <ac:picMk id="5" creationId="{F4B831D3-1B44-F492-D1C6-539C44671CCD}"/>
          </ac:picMkLst>
        </pc:picChg>
        <pc:picChg chg="del">
          <ac:chgData name="Aman Sah" userId="48fa158dca2d75ff" providerId="LiveId" clId="{F128564C-B8B3-4A0F-98F9-1024B40F4D14}" dt="2025-03-28T01:09:19.114" v="35" actId="478"/>
          <ac:picMkLst>
            <pc:docMk/>
            <pc:sldMk cId="3506315990" sldId="257"/>
            <ac:picMk id="11" creationId="{3A6729C6-A2B9-FE2C-55E7-B61C188D6CF7}"/>
          </ac:picMkLst>
        </pc:picChg>
      </pc:sldChg>
      <pc:sldChg chg="modSp mod">
        <pc:chgData name="Aman Sah" userId="48fa158dca2d75ff" providerId="LiveId" clId="{F128564C-B8B3-4A0F-98F9-1024B40F4D14}" dt="2025-03-28T01:15:19.635" v="64" actId="14100"/>
        <pc:sldMkLst>
          <pc:docMk/>
          <pc:sldMk cId="1633067073" sldId="258"/>
        </pc:sldMkLst>
        <pc:spChg chg="mod">
          <ac:chgData name="Aman Sah" userId="48fa158dca2d75ff" providerId="LiveId" clId="{F128564C-B8B3-4A0F-98F9-1024B40F4D14}" dt="2025-03-28T01:15:19.635" v="64" actId="14100"/>
          <ac:spMkLst>
            <pc:docMk/>
            <pc:sldMk cId="1633067073" sldId="258"/>
            <ac:spMk id="6" creationId="{D08B2BB8-A391-86D7-BCF2-66202F653128}"/>
          </ac:spMkLst>
        </pc:spChg>
      </pc:sldChg>
      <pc:sldChg chg="addSp delSp modSp mod">
        <pc:chgData name="Aman Sah" userId="48fa158dca2d75ff" providerId="LiveId" clId="{F128564C-B8B3-4A0F-98F9-1024B40F4D14}" dt="2025-03-28T01:39:00.008" v="270" actId="14100"/>
        <pc:sldMkLst>
          <pc:docMk/>
          <pc:sldMk cId="3551492482" sldId="259"/>
        </pc:sldMkLst>
        <pc:spChg chg="add del mod">
          <ac:chgData name="Aman Sah" userId="48fa158dca2d75ff" providerId="LiveId" clId="{F128564C-B8B3-4A0F-98F9-1024B40F4D14}" dt="2025-03-28T01:38:20.821" v="265" actId="478"/>
          <ac:spMkLst>
            <pc:docMk/>
            <pc:sldMk cId="3551492482" sldId="259"/>
            <ac:spMk id="3" creationId="{4993006E-AFEC-4530-AAEE-93B3C4A9C988}"/>
          </ac:spMkLst>
        </pc:spChg>
        <pc:spChg chg="mod">
          <ac:chgData name="Aman Sah" userId="48fa158dca2d75ff" providerId="LiveId" clId="{F128564C-B8B3-4A0F-98F9-1024B40F4D14}" dt="2025-03-28T01:39:00.008" v="270" actId="14100"/>
          <ac:spMkLst>
            <pc:docMk/>
            <pc:sldMk cId="3551492482" sldId="259"/>
            <ac:spMk id="5" creationId="{4A0B77CF-CCB2-BECE-7DA9-DCFBBE0748CC}"/>
          </ac:spMkLst>
        </pc:spChg>
        <pc:spChg chg="del">
          <ac:chgData name="Aman Sah" userId="48fa158dca2d75ff" providerId="LiveId" clId="{F128564C-B8B3-4A0F-98F9-1024B40F4D14}" dt="2025-03-28T01:38:05.263" v="261" actId="478"/>
          <ac:spMkLst>
            <pc:docMk/>
            <pc:sldMk cId="3551492482" sldId="259"/>
            <ac:spMk id="6" creationId="{ACDD8194-9EB0-A0E9-EB26-33E3576DE459}"/>
          </ac:spMkLst>
        </pc:spChg>
        <pc:spChg chg="del">
          <ac:chgData name="Aman Sah" userId="48fa158dca2d75ff" providerId="LiveId" clId="{F128564C-B8B3-4A0F-98F9-1024B40F4D14}" dt="2025-03-28T01:38:14.061" v="263" actId="478"/>
          <ac:spMkLst>
            <pc:docMk/>
            <pc:sldMk cId="3551492482" sldId="259"/>
            <ac:spMk id="7" creationId="{6C875C70-BDFE-EF7A-4836-434CEE226151}"/>
          </ac:spMkLst>
        </pc:spChg>
        <pc:spChg chg="del">
          <ac:chgData name="Aman Sah" userId="48fa158dca2d75ff" providerId="LiveId" clId="{F128564C-B8B3-4A0F-98F9-1024B40F4D14}" dt="2025-03-28T01:38:08.217" v="262" actId="478"/>
          <ac:spMkLst>
            <pc:docMk/>
            <pc:sldMk cId="3551492482" sldId="259"/>
            <ac:spMk id="8" creationId="{C33BC38D-7E08-F746-21AE-5A52299B202E}"/>
          </ac:spMkLst>
        </pc:spChg>
        <pc:spChg chg="add del mod">
          <ac:chgData name="Aman Sah" userId="48fa158dca2d75ff" providerId="LiveId" clId="{F128564C-B8B3-4A0F-98F9-1024B40F4D14}" dt="2025-03-28T01:38:18.163" v="264" actId="478"/>
          <ac:spMkLst>
            <pc:docMk/>
            <pc:sldMk cId="3551492482" sldId="259"/>
            <ac:spMk id="9" creationId="{9847E8FF-1A1C-E005-D3AE-B27898DD2A9B}"/>
          </ac:spMkLst>
        </pc:spChg>
        <pc:picChg chg="add mod">
          <ac:chgData name="Aman Sah" userId="48fa158dca2d75ff" providerId="LiveId" clId="{F128564C-B8B3-4A0F-98F9-1024B40F4D14}" dt="2025-03-28T01:38:42.666" v="268" actId="14100"/>
          <ac:picMkLst>
            <pc:docMk/>
            <pc:sldMk cId="3551492482" sldId="259"/>
            <ac:picMk id="10" creationId="{4B100B13-9AE9-134F-068C-69DEA822CAB1}"/>
          </ac:picMkLst>
        </pc:picChg>
      </pc:sldChg>
      <pc:sldChg chg="modSp mod">
        <pc:chgData name="Aman Sah" userId="48fa158dca2d75ff" providerId="LiveId" clId="{F128564C-B8B3-4A0F-98F9-1024B40F4D14}" dt="2025-03-28T01:41:09.812" v="273" actId="20577"/>
        <pc:sldMkLst>
          <pc:docMk/>
          <pc:sldMk cId="3575236156" sldId="260"/>
        </pc:sldMkLst>
        <pc:spChg chg="mod">
          <ac:chgData name="Aman Sah" userId="48fa158dca2d75ff" providerId="LiveId" clId="{F128564C-B8B3-4A0F-98F9-1024B40F4D14}" dt="2025-03-28T01:41:09.812" v="273" actId="20577"/>
          <ac:spMkLst>
            <pc:docMk/>
            <pc:sldMk cId="3575236156" sldId="260"/>
            <ac:spMk id="4" creationId="{E836A9DE-C724-8B8B-B2BE-9584977F5DCE}"/>
          </ac:spMkLst>
        </pc:spChg>
      </pc:sldChg>
      <pc:sldChg chg="addSp delSp modSp mod">
        <pc:chgData name="Aman Sah" userId="48fa158dca2d75ff" providerId="LiveId" clId="{F128564C-B8B3-4A0F-98F9-1024B40F4D14}" dt="2025-03-28T01:48:21.315" v="362" actId="14100"/>
        <pc:sldMkLst>
          <pc:docMk/>
          <pc:sldMk cId="3798665506" sldId="264"/>
        </pc:sldMkLst>
        <pc:spChg chg="mod">
          <ac:chgData name="Aman Sah" userId="48fa158dca2d75ff" providerId="LiveId" clId="{F128564C-B8B3-4A0F-98F9-1024B40F4D14}" dt="2025-03-28T01:42:41.728" v="281" actId="20577"/>
          <ac:spMkLst>
            <pc:docMk/>
            <pc:sldMk cId="3798665506" sldId="264"/>
            <ac:spMk id="2" creationId="{E0A7BE04-326F-3FC1-465F-790CC5E54649}"/>
          </ac:spMkLst>
        </pc:spChg>
        <pc:spChg chg="add del mod">
          <ac:chgData name="Aman Sah" userId="48fa158dca2d75ff" providerId="LiveId" clId="{F128564C-B8B3-4A0F-98F9-1024B40F4D14}" dt="2025-03-28T01:43:52.112" v="300" actId="478"/>
          <ac:spMkLst>
            <pc:docMk/>
            <pc:sldMk cId="3798665506" sldId="264"/>
            <ac:spMk id="4" creationId="{56C52F52-82E8-A333-2DD6-08AB3FB73106}"/>
          </ac:spMkLst>
        </pc:spChg>
        <pc:picChg chg="mod">
          <ac:chgData name="Aman Sah" userId="48fa158dca2d75ff" providerId="LiveId" clId="{F128564C-B8B3-4A0F-98F9-1024B40F4D14}" dt="2025-03-28T01:48:21.315" v="362" actId="14100"/>
          <ac:picMkLst>
            <pc:docMk/>
            <pc:sldMk cId="3798665506" sldId="264"/>
            <ac:picMk id="5" creationId="{470BBA40-7004-451D-2E2F-48A8A2B030A8}"/>
          </ac:picMkLst>
        </pc:picChg>
        <pc:picChg chg="del">
          <ac:chgData name="Aman Sah" userId="48fa158dca2d75ff" providerId="LiveId" clId="{F128564C-B8B3-4A0F-98F9-1024B40F4D14}" dt="2025-03-28T01:43:49.808" v="299" actId="478"/>
          <ac:picMkLst>
            <pc:docMk/>
            <pc:sldMk cId="3798665506" sldId="264"/>
            <ac:picMk id="6" creationId="{0580308F-9C02-C6DF-069E-824A304779CE}"/>
          </ac:picMkLst>
        </pc:picChg>
      </pc:sldChg>
      <pc:sldChg chg="addSp delSp modSp mod">
        <pc:chgData name="Aman Sah" userId="48fa158dca2d75ff" providerId="LiveId" clId="{F128564C-B8B3-4A0F-98F9-1024B40F4D14}" dt="2025-03-28T01:46:20.317" v="334" actId="1076"/>
        <pc:sldMkLst>
          <pc:docMk/>
          <pc:sldMk cId="2307155635" sldId="265"/>
        </pc:sldMkLst>
        <pc:spChg chg="add del mod">
          <ac:chgData name="Aman Sah" userId="48fa158dca2d75ff" providerId="LiveId" clId="{F128564C-B8B3-4A0F-98F9-1024B40F4D14}" dt="2025-03-28T01:46:03.525" v="328" actId="478"/>
          <ac:spMkLst>
            <pc:docMk/>
            <pc:sldMk cId="2307155635" sldId="265"/>
            <ac:spMk id="3" creationId="{5AD04098-0124-7D5A-5C17-6D2E5B296AF3}"/>
          </ac:spMkLst>
        </pc:spChg>
        <pc:spChg chg="mod">
          <ac:chgData name="Aman Sah" userId="48fa158dca2d75ff" providerId="LiveId" clId="{F128564C-B8B3-4A0F-98F9-1024B40F4D14}" dt="2025-03-28T01:45:58.834" v="326" actId="20577"/>
          <ac:spMkLst>
            <pc:docMk/>
            <pc:sldMk cId="2307155635" sldId="265"/>
            <ac:spMk id="5" creationId="{B2C7DD9A-6FB9-4F29-D7CF-305ACD78F6E1}"/>
          </ac:spMkLst>
        </pc:spChg>
        <pc:picChg chg="mod">
          <ac:chgData name="Aman Sah" userId="48fa158dca2d75ff" providerId="LiveId" clId="{F128564C-B8B3-4A0F-98F9-1024B40F4D14}" dt="2025-03-28T01:46:20.317" v="334" actId="1076"/>
          <ac:picMkLst>
            <pc:docMk/>
            <pc:sldMk cId="2307155635" sldId="265"/>
            <ac:picMk id="8" creationId="{4B237098-1E53-2C07-2832-D5D2CC0BB231}"/>
          </ac:picMkLst>
        </pc:picChg>
        <pc:picChg chg="del">
          <ac:chgData name="Aman Sah" userId="48fa158dca2d75ff" providerId="LiveId" clId="{F128564C-B8B3-4A0F-98F9-1024B40F4D14}" dt="2025-03-28T01:46:01.239" v="327" actId="478"/>
          <ac:picMkLst>
            <pc:docMk/>
            <pc:sldMk cId="2307155635" sldId="265"/>
            <ac:picMk id="9" creationId="{AEE0C46C-0B56-32AD-F874-CDE9039B765A}"/>
          </ac:picMkLst>
        </pc:picChg>
      </pc:sldChg>
      <pc:sldChg chg="addSp delSp modSp mod">
        <pc:chgData name="Aman Sah" userId="48fa158dca2d75ff" providerId="LiveId" clId="{F128564C-B8B3-4A0F-98F9-1024B40F4D14}" dt="2025-03-28T01:47:47.659" v="359" actId="14100"/>
        <pc:sldMkLst>
          <pc:docMk/>
          <pc:sldMk cId="2663065905" sldId="266"/>
        </pc:sldMkLst>
        <pc:spChg chg="mod">
          <ac:chgData name="Aman Sah" userId="48fa158dca2d75ff" providerId="LiveId" clId="{F128564C-B8B3-4A0F-98F9-1024B40F4D14}" dt="2025-03-28T01:46:43.896" v="340" actId="20577"/>
          <ac:spMkLst>
            <pc:docMk/>
            <pc:sldMk cId="2663065905" sldId="266"/>
            <ac:spMk id="2" creationId="{D4E1286C-0817-F82C-0577-12C2901804A1}"/>
          </ac:spMkLst>
        </pc:spChg>
        <pc:spChg chg="add del mod">
          <ac:chgData name="Aman Sah" userId="48fa158dca2d75ff" providerId="LiveId" clId="{F128564C-B8B3-4A0F-98F9-1024B40F4D14}" dt="2025-03-28T01:47:35.930" v="354" actId="478"/>
          <ac:spMkLst>
            <pc:docMk/>
            <pc:sldMk cId="2663065905" sldId="266"/>
            <ac:spMk id="4" creationId="{FA62061D-9117-1D79-1A70-2842E5A37903}"/>
          </ac:spMkLst>
        </pc:spChg>
        <pc:picChg chg="mod">
          <ac:chgData name="Aman Sah" userId="48fa158dca2d75ff" providerId="LiveId" clId="{F128564C-B8B3-4A0F-98F9-1024B40F4D14}" dt="2025-03-28T01:47:47.659" v="359" actId="14100"/>
          <ac:picMkLst>
            <pc:docMk/>
            <pc:sldMk cId="2663065905" sldId="266"/>
            <ac:picMk id="5" creationId="{77657F59-2575-EBC3-8AC9-B7B0FAE20410}"/>
          </ac:picMkLst>
        </pc:picChg>
        <pc:picChg chg="del mod">
          <ac:chgData name="Aman Sah" userId="48fa158dca2d75ff" providerId="LiveId" clId="{F128564C-B8B3-4A0F-98F9-1024B40F4D14}" dt="2025-03-28T01:47:33.294" v="353" actId="478"/>
          <ac:picMkLst>
            <pc:docMk/>
            <pc:sldMk cId="2663065905" sldId="266"/>
            <ac:picMk id="6" creationId="{78A386B2-38D3-9F49-1350-B2FC406438DA}"/>
          </ac:picMkLst>
        </pc:picChg>
      </pc:sldChg>
      <pc:sldChg chg="add">
        <pc:chgData name="Aman Sah" userId="48fa158dca2d75ff" providerId="LiveId" clId="{F128564C-B8B3-4A0F-98F9-1024B40F4D14}" dt="2025-03-28T01:03:40.900" v="0"/>
        <pc:sldMkLst>
          <pc:docMk/>
          <pc:sldMk cId="2210453560" sldId="267"/>
        </pc:sldMkLst>
      </pc:sldChg>
      <pc:sldChg chg="addSp delSp modSp new mod modClrScheme chgLayout">
        <pc:chgData name="Aman Sah" userId="48fa158dca2d75ff" providerId="LiveId" clId="{F128564C-B8B3-4A0F-98F9-1024B40F4D14}" dt="2025-03-28T01:20:40.414" v="169" actId="1076"/>
        <pc:sldMkLst>
          <pc:docMk/>
          <pc:sldMk cId="2046870344" sldId="268"/>
        </pc:sldMkLst>
        <pc:spChg chg="del mod ord">
          <ac:chgData name="Aman Sah" userId="48fa158dca2d75ff" providerId="LiveId" clId="{F128564C-B8B3-4A0F-98F9-1024B40F4D14}" dt="2025-03-28T01:14:42.929" v="44" actId="700"/>
          <ac:spMkLst>
            <pc:docMk/>
            <pc:sldMk cId="2046870344" sldId="268"/>
            <ac:spMk id="2" creationId="{6E03CD94-2F86-A965-6119-9421B70E8EE3}"/>
          </ac:spMkLst>
        </pc:spChg>
        <pc:spChg chg="del">
          <ac:chgData name="Aman Sah" userId="48fa158dca2d75ff" providerId="LiveId" clId="{F128564C-B8B3-4A0F-98F9-1024B40F4D14}" dt="2025-03-28T01:14:42.929" v="44" actId="700"/>
          <ac:spMkLst>
            <pc:docMk/>
            <pc:sldMk cId="2046870344" sldId="268"/>
            <ac:spMk id="3" creationId="{F86557D1-31A5-628C-8681-ACF9A595ED49}"/>
          </ac:spMkLst>
        </pc:spChg>
        <pc:spChg chg="del mod ord">
          <ac:chgData name="Aman Sah" userId="48fa158dca2d75ff" providerId="LiveId" clId="{F128564C-B8B3-4A0F-98F9-1024B40F4D14}" dt="2025-03-28T01:14:42.929" v="44" actId="700"/>
          <ac:spMkLst>
            <pc:docMk/>
            <pc:sldMk cId="2046870344" sldId="268"/>
            <ac:spMk id="4" creationId="{73650A75-3790-A773-62A5-8B7334D4A65C}"/>
          </ac:spMkLst>
        </pc:spChg>
        <pc:spChg chg="add mod ord">
          <ac:chgData name="Aman Sah" userId="48fa158dca2d75ff" providerId="LiveId" clId="{F128564C-B8B3-4A0F-98F9-1024B40F4D14}" dt="2025-03-28T01:15:22.633" v="65"/>
          <ac:spMkLst>
            <pc:docMk/>
            <pc:sldMk cId="2046870344" sldId="268"/>
            <ac:spMk id="5" creationId="{3CBFBB44-67F2-ABF7-2E6F-A59EE9B3C218}"/>
          </ac:spMkLst>
        </pc:spChg>
        <pc:spChg chg="add del mod ord">
          <ac:chgData name="Aman Sah" userId="48fa158dca2d75ff" providerId="LiveId" clId="{F128564C-B8B3-4A0F-98F9-1024B40F4D14}" dt="2025-03-28T01:20:29.976" v="164" actId="20577"/>
          <ac:spMkLst>
            <pc:docMk/>
            <pc:sldMk cId="2046870344" sldId="268"/>
            <ac:spMk id="6" creationId="{7636BAC5-077F-D565-F975-578565376C48}"/>
          </ac:spMkLst>
        </pc:spChg>
        <pc:spChg chg="add mod">
          <ac:chgData name="Aman Sah" userId="48fa158dca2d75ff" providerId="LiveId" clId="{F128564C-B8B3-4A0F-98F9-1024B40F4D14}" dt="2025-03-28T01:15:57" v="70"/>
          <ac:spMkLst>
            <pc:docMk/>
            <pc:sldMk cId="2046870344" sldId="268"/>
            <ac:spMk id="8" creationId="{0FCEDB28-365C-8A65-A865-8151C106360E}"/>
          </ac:spMkLst>
        </pc:spChg>
        <pc:graphicFrameChg chg="add mod">
          <ac:chgData name="Aman Sah" userId="48fa158dca2d75ff" providerId="LiveId" clId="{F128564C-B8B3-4A0F-98F9-1024B40F4D14}" dt="2025-03-28T01:15:56.551" v="69" actId="1076"/>
          <ac:graphicFrameMkLst>
            <pc:docMk/>
            <pc:sldMk cId="2046870344" sldId="268"/>
            <ac:graphicFrameMk id="7" creationId="{A3A6ACE4-4E09-6D8E-E30A-B15BD1FFF999}"/>
          </ac:graphicFrameMkLst>
        </pc:graphicFrameChg>
        <pc:picChg chg="add mod">
          <ac:chgData name="Aman Sah" userId="48fa158dca2d75ff" providerId="LiveId" clId="{F128564C-B8B3-4A0F-98F9-1024B40F4D14}" dt="2025-03-28T01:20:40.414" v="169" actId="1076"/>
          <ac:picMkLst>
            <pc:docMk/>
            <pc:sldMk cId="2046870344" sldId="268"/>
            <ac:picMk id="10" creationId="{472CBD20-F332-EFE1-F3D8-8FCCF2843FC1}"/>
          </ac:picMkLst>
        </pc:picChg>
      </pc:sldChg>
      <pc:sldChg chg="addSp delSp modSp new del mod modClrScheme chgLayout">
        <pc:chgData name="Aman Sah" userId="48fa158dca2d75ff" providerId="LiveId" clId="{F128564C-B8B3-4A0F-98F9-1024B40F4D14}" dt="2025-03-28T01:38:50.907" v="269" actId="47"/>
        <pc:sldMkLst>
          <pc:docMk/>
          <pc:sldMk cId="4238039892" sldId="269"/>
        </pc:sldMkLst>
        <pc:spChg chg="del mod ord">
          <ac:chgData name="Aman Sah" userId="48fa158dca2d75ff" providerId="LiveId" clId="{F128564C-B8B3-4A0F-98F9-1024B40F4D14}" dt="2025-03-28T01:25:34.458" v="171" actId="700"/>
          <ac:spMkLst>
            <pc:docMk/>
            <pc:sldMk cId="4238039892" sldId="269"/>
            <ac:spMk id="2" creationId="{BFEC070A-71A7-173E-8A22-4F80EDE87657}"/>
          </ac:spMkLst>
        </pc:spChg>
        <pc:spChg chg="del mod ord">
          <ac:chgData name="Aman Sah" userId="48fa158dca2d75ff" providerId="LiveId" clId="{F128564C-B8B3-4A0F-98F9-1024B40F4D14}" dt="2025-03-28T01:25:34.458" v="171" actId="700"/>
          <ac:spMkLst>
            <pc:docMk/>
            <pc:sldMk cId="4238039892" sldId="269"/>
            <ac:spMk id="3" creationId="{DB65EB3A-5CF2-135B-586D-ADAEABBE2D1D}"/>
          </ac:spMkLst>
        </pc:spChg>
        <pc:spChg chg="del">
          <ac:chgData name="Aman Sah" userId="48fa158dca2d75ff" providerId="LiveId" clId="{F128564C-B8B3-4A0F-98F9-1024B40F4D14}" dt="2025-03-28T01:25:34.458" v="171" actId="700"/>
          <ac:spMkLst>
            <pc:docMk/>
            <pc:sldMk cId="4238039892" sldId="269"/>
            <ac:spMk id="4" creationId="{0FBFFA66-BE70-95B8-FAB4-8FC8A68F1A2A}"/>
          </ac:spMkLst>
        </pc:spChg>
        <pc:spChg chg="add del mod ord">
          <ac:chgData name="Aman Sah" userId="48fa158dca2d75ff" providerId="LiveId" clId="{F128564C-B8B3-4A0F-98F9-1024B40F4D14}" dt="2025-03-28T01:25:56.303" v="182" actId="478"/>
          <ac:spMkLst>
            <pc:docMk/>
            <pc:sldMk cId="4238039892" sldId="269"/>
            <ac:spMk id="5" creationId="{6CED43CE-E3B7-A054-5C29-6883BD6057CD}"/>
          </ac:spMkLst>
        </pc:spChg>
        <pc:spChg chg="add del mod ord">
          <ac:chgData name="Aman Sah" userId="48fa158dca2d75ff" providerId="LiveId" clId="{F128564C-B8B3-4A0F-98F9-1024B40F4D14}" dt="2025-03-28T01:27:31.851" v="190" actId="478"/>
          <ac:spMkLst>
            <pc:docMk/>
            <pc:sldMk cId="4238039892" sldId="269"/>
            <ac:spMk id="6" creationId="{7C1CB1AB-F37B-36A1-2950-A50A5FEEEEE0}"/>
          </ac:spMkLst>
        </pc:spChg>
        <pc:picChg chg="add del mod">
          <ac:chgData name="Aman Sah" userId="48fa158dca2d75ff" providerId="LiveId" clId="{F128564C-B8B3-4A0F-98F9-1024B40F4D14}" dt="2025-03-28T01:26:17.775" v="185" actId="478"/>
          <ac:picMkLst>
            <pc:docMk/>
            <pc:sldMk cId="4238039892" sldId="269"/>
            <ac:picMk id="8" creationId="{971B7B35-0C0B-C592-E168-0845FF7D5E80}"/>
          </ac:picMkLst>
        </pc:picChg>
        <pc:picChg chg="add mod">
          <ac:chgData name="Aman Sah" userId="48fa158dca2d75ff" providerId="LiveId" clId="{F128564C-B8B3-4A0F-98F9-1024B40F4D14}" dt="2025-03-28T01:27:49.054" v="197" actId="14100"/>
          <ac:picMkLst>
            <pc:docMk/>
            <pc:sldMk cId="4238039892" sldId="269"/>
            <ac:picMk id="10" creationId="{ABFD0A61-FBF6-1347-3EF3-8EBF7CEE1806}"/>
          </ac:picMkLst>
        </pc:picChg>
      </pc:sldChg>
      <pc:sldChg chg="addSp delSp modSp add mod">
        <pc:chgData name="Aman Sah" userId="48fa158dca2d75ff" providerId="LiveId" clId="{F128564C-B8B3-4A0F-98F9-1024B40F4D14}" dt="2025-03-28T01:39:19.752" v="271" actId="1076"/>
        <pc:sldMkLst>
          <pc:docMk/>
          <pc:sldMk cId="3037947496" sldId="270"/>
        </pc:sldMkLst>
        <pc:picChg chg="add mod">
          <ac:chgData name="Aman Sah" userId="48fa158dca2d75ff" providerId="LiveId" clId="{F128564C-B8B3-4A0F-98F9-1024B40F4D14}" dt="2025-03-28T01:29:56.892" v="207" actId="14100"/>
          <ac:picMkLst>
            <pc:docMk/>
            <pc:sldMk cId="3037947496" sldId="270"/>
            <ac:picMk id="3" creationId="{14FB9188-FF0F-704A-0313-D262EFA2CD36}"/>
          </ac:picMkLst>
        </pc:picChg>
        <pc:picChg chg="add mod">
          <ac:chgData name="Aman Sah" userId="48fa158dca2d75ff" providerId="LiveId" clId="{F128564C-B8B3-4A0F-98F9-1024B40F4D14}" dt="2025-03-28T01:39:19.752" v="271" actId="1076"/>
          <ac:picMkLst>
            <pc:docMk/>
            <pc:sldMk cId="3037947496" sldId="270"/>
            <ac:picMk id="5" creationId="{32239983-E5E6-E06D-7F8F-7F9F3926D050}"/>
          </ac:picMkLst>
        </pc:picChg>
        <pc:picChg chg="del">
          <ac:chgData name="Aman Sah" userId="48fa158dca2d75ff" providerId="LiveId" clId="{F128564C-B8B3-4A0F-98F9-1024B40F4D14}" dt="2025-03-28T01:28:39.789" v="199" actId="478"/>
          <ac:picMkLst>
            <pc:docMk/>
            <pc:sldMk cId="3037947496" sldId="270"/>
            <ac:picMk id="10" creationId="{255209F4-AF1C-241E-E6D8-561ED3AF7A0F}"/>
          </ac:picMkLst>
        </pc:picChg>
      </pc:sldChg>
      <pc:sldChg chg="addSp delSp modSp new mod">
        <pc:chgData name="Aman Sah" userId="48fa158dca2d75ff" providerId="LiveId" clId="{F128564C-B8B3-4A0F-98F9-1024B40F4D14}" dt="2025-03-28T01:43:41.346" v="298" actId="14100"/>
        <pc:sldMkLst>
          <pc:docMk/>
          <pc:sldMk cId="1229384205" sldId="271"/>
        </pc:sldMkLst>
        <pc:spChg chg="mod">
          <ac:chgData name="Aman Sah" userId="48fa158dca2d75ff" providerId="LiveId" clId="{F128564C-B8B3-4A0F-98F9-1024B40F4D14}" dt="2025-03-28T01:43:17.767" v="290" actId="27636"/>
          <ac:spMkLst>
            <pc:docMk/>
            <pc:sldMk cId="1229384205" sldId="271"/>
            <ac:spMk id="2" creationId="{9F81358F-6AB1-BC3E-6D41-2B764085C922}"/>
          </ac:spMkLst>
        </pc:spChg>
        <pc:spChg chg="del">
          <ac:chgData name="Aman Sah" userId="48fa158dca2d75ff" providerId="LiveId" clId="{F128564C-B8B3-4A0F-98F9-1024B40F4D14}" dt="2025-03-28T01:43:27.605" v="291" actId="478"/>
          <ac:spMkLst>
            <pc:docMk/>
            <pc:sldMk cId="1229384205" sldId="271"/>
            <ac:spMk id="3" creationId="{80C64260-A545-2242-9C3A-C4BE09A5EC85}"/>
          </ac:spMkLst>
        </pc:spChg>
        <pc:spChg chg="del">
          <ac:chgData name="Aman Sah" userId="48fa158dca2d75ff" providerId="LiveId" clId="{F128564C-B8B3-4A0F-98F9-1024B40F4D14}" dt="2025-03-28T01:42:58.217" v="283" actId="478"/>
          <ac:spMkLst>
            <pc:docMk/>
            <pc:sldMk cId="1229384205" sldId="271"/>
            <ac:spMk id="4" creationId="{140D079F-2AE6-3D56-41C1-3D200895DC14}"/>
          </ac:spMkLst>
        </pc:spChg>
        <pc:picChg chg="add mod">
          <ac:chgData name="Aman Sah" userId="48fa158dca2d75ff" providerId="LiveId" clId="{F128564C-B8B3-4A0F-98F9-1024B40F4D14}" dt="2025-03-28T01:43:41.346" v="298" actId="14100"/>
          <ac:picMkLst>
            <pc:docMk/>
            <pc:sldMk cId="1229384205" sldId="271"/>
            <ac:picMk id="5" creationId="{5F881602-BA16-0CC9-ACD3-EF52AFDFA89C}"/>
          </ac:picMkLst>
        </pc:picChg>
      </pc:sldChg>
      <pc:sldChg chg="addSp delSp modSp new mod">
        <pc:chgData name="Aman Sah" userId="48fa158dca2d75ff" providerId="LiveId" clId="{F128564C-B8B3-4A0F-98F9-1024B40F4D14}" dt="2025-03-28T01:45:50.733" v="323" actId="14100"/>
        <pc:sldMkLst>
          <pc:docMk/>
          <pc:sldMk cId="3578284707" sldId="272"/>
        </pc:sldMkLst>
        <pc:spChg chg="mod">
          <ac:chgData name="Aman Sah" userId="48fa158dca2d75ff" providerId="LiveId" clId="{F128564C-B8B3-4A0F-98F9-1024B40F4D14}" dt="2025-03-28T01:45:50.733" v="323" actId="14100"/>
          <ac:spMkLst>
            <pc:docMk/>
            <pc:sldMk cId="3578284707" sldId="272"/>
            <ac:spMk id="2" creationId="{8E3E4232-5790-D9ED-E2D1-7D164C00A9DA}"/>
          </ac:spMkLst>
        </pc:spChg>
        <pc:spChg chg="del">
          <ac:chgData name="Aman Sah" userId="48fa158dca2d75ff" providerId="LiveId" clId="{F128564C-B8B3-4A0F-98F9-1024B40F4D14}" dt="2025-03-28T01:45:22.106" v="316" actId="478"/>
          <ac:spMkLst>
            <pc:docMk/>
            <pc:sldMk cId="3578284707" sldId="272"/>
            <ac:spMk id="3" creationId="{E309CEE5-7527-883D-D7EA-314F8543AEDC}"/>
          </ac:spMkLst>
        </pc:spChg>
        <pc:spChg chg="del">
          <ac:chgData name="Aman Sah" userId="48fa158dca2d75ff" providerId="LiveId" clId="{F128564C-B8B3-4A0F-98F9-1024B40F4D14}" dt="2025-03-28T01:45:20.005" v="315" actId="478"/>
          <ac:spMkLst>
            <pc:docMk/>
            <pc:sldMk cId="3578284707" sldId="272"/>
            <ac:spMk id="4" creationId="{DA2399C9-5864-C7A9-4165-95E3FAFDFA40}"/>
          </ac:spMkLst>
        </pc:spChg>
        <pc:picChg chg="add mod">
          <ac:chgData name="Aman Sah" userId="48fa158dca2d75ff" providerId="LiveId" clId="{F128564C-B8B3-4A0F-98F9-1024B40F4D14}" dt="2025-03-28T01:45:45.450" v="322" actId="14100"/>
          <ac:picMkLst>
            <pc:docMk/>
            <pc:sldMk cId="3578284707" sldId="272"/>
            <ac:picMk id="5" creationId="{437AF40C-DA54-BE5C-C9C0-427EC3AC2813}"/>
          </ac:picMkLst>
        </pc:picChg>
      </pc:sldChg>
      <pc:sldChg chg="addSp delSp modSp new mod">
        <pc:chgData name="Aman Sah" userId="48fa158dca2d75ff" providerId="LiveId" clId="{F128564C-B8B3-4A0F-98F9-1024B40F4D14}" dt="2025-03-28T01:47:29.338" v="352" actId="14100"/>
        <pc:sldMkLst>
          <pc:docMk/>
          <pc:sldMk cId="3960340537" sldId="273"/>
        </pc:sldMkLst>
        <pc:spChg chg="mod">
          <ac:chgData name="Aman Sah" userId="48fa158dca2d75ff" providerId="LiveId" clId="{F128564C-B8B3-4A0F-98F9-1024B40F4D14}" dt="2025-03-28T01:47:00.023" v="344" actId="14100"/>
          <ac:spMkLst>
            <pc:docMk/>
            <pc:sldMk cId="3960340537" sldId="273"/>
            <ac:spMk id="2" creationId="{C58DA747-5198-7A09-9A7A-4FE8DDB2C76B}"/>
          </ac:spMkLst>
        </pc:spChg>
        <pc:spChg chg="del">
          <ac:chgData name="Aman Sah" userId="48fa158dca2d75ff" providerId="LiveId" clId="{F128564C-B8B3-4A0F-98F9-1024B40F4D14}" dt="2025-03-28T01:47:11.456" v="345" actId="478"/>
          <ac:spMkLst>
            <pc:docMk/>
            <pc:sldMk cId="3960340537" sldId="273"/>
            <ac:spMk id="3" creationId="{A89A929B-CD50-06E4-8EE3-0142B505570F}"/>
          </ac:spMkLst>
        </pc:spChg>
        <pc:spChg chg="del">
          <ac:chgData name="Aman Sah" userId="48fa158dca2d75ff" providerId="LiveId" clId="{F128564C-B8B3-4A0F-98F9-1024B40F4D14}" dt="2025-03-28T01:47:13.623" v="346" actId="478"/>
          <ac:spMkLst>
            <pc:docMk/>
            <pc:sldMk cId="3960340537" sldId="273"/>
            <ac:spMk id="4" creationId="{C388A518-CAD6-E617-6954-62F85C81466D}"/>
          </ac:spMkLst>
        </pc:spChg>
        <pc:picChg chg="add mod">
          <ac:chgData name="Aman Sah" userId="48fa158dca2d75ff" providerId="LiveId" clId="{F128564C-B8B3-4A0F-98F9-1024B40F4D14}" dt="2025-03-28T01:47:29.338" v="352" actId="14100"/>
          <ac:picMkLst>
            <pc:docMk/>
            <pc:sldMk cId="3960340537" sldId="273"/>
            <ac:picMk id="5" creationId="{0F9C484B-A1E2-408E-CBAB-F62606238E0B}"/>
          </ac:picMkLst>
        </pc:picChg>
      </pc:sldChg>
    </pc:docChg>
  </pc:docChgLst>
  <pc:docChgLst>
    <pc:chgData name="Aman Sah" userId="48fa158dca2d75ff" providerId="LiveId" clId="{C995D77E-46AE-4FB5-A1E7-9E223647EAD2}"/>
    <pc:docChg chg="undo custSel addSld delSld modSld sldOrd">
      <pc:chgData name="Aman Sah" userId="48fa158dca2d75ff" providerId="LiveId" clId="{C995D77E-46AE-4FB5-A1E7-9E223647EAD2}" dt="2025-03-25T13:38:55.429" v="1128" actId="14100"/>
      <pc:docMkLst>
        <pc:docMk/>
      </pc:docMkLst>
      <pc:sldChg chg="addSp delSp modSp mod modClrScheme delDesignElem chgLayout">
        <pc:chgData name="Aman Sah" userId="48fa158dca2d75ff" providerId="LiveId" clId="{C995D77E-46AE-4FB5-A1E7-9E223647EAD2}" dt="2025-03-25T13:31:36.031" v="1097" actId="14100"/>
        <pc:sldMkLst>
          <pc:docMk/>
          <pc:sldMk cId="109857222" sldId="256"/>
        </pc:sldMkLst>
        <pc:spChg chg="mod ord">
          <ac:chgData name="Aman Sah" userId="48fa158dca2d75ff" providerId="LiveId" clId="{C995D77E-46AE-4FB5-A1E7-9E223647EAD2}" dt="2025-03-24T15:20:19.344" v="607" actId="207"/>
          <ac:spMkLst>
            <pc:docMk/>
            <pc:sldMk cId="109857222" sldId="256"/>
            <ac:spMk id="2" creationId="{00000000-0000-0000-0000-000000000000}"/>
          </ac:spMkLst>
        </pc:spChg>
        <pc:spChg chg="add del mod ord">
          <ac:chgData name="Aman Sah" userId="48fa158dca2d75ff" providerId="LiveId" clId="{C995D77E-46AE-4FB5-A1E7-9E223647EAD2}" dt="2025-03-25T13:31:36.031" v="1097" actId="14100"/>
          <ac:spMkLst>
            <pc:docMk/>
            <pc:sldMk cId="109857222" sldId="256"/>
            <ac:spMk id="3" creationId="{00000000-0000-0000-0000-000000000000}"/>
          </ac:spMkLst>
        </pc:spChg>
        <pc:spChg chg="add del">
          <ac:chgData name="Aman Sah" userId="48fa158dca2d75ff" providerId="LiveId" clId="{C995D77E-46AE-4FB5-A1E7-9E223647EAD2}" dt="2025-03-24T13:20:01.922" v="21" actId="700"/>
          <ac:spMkLst>
            <pc:docMk/>
            <pc:sldMk cId="109857222" sldId="256"/>
            <ac:spMk id="8" creationId="{077F0382-62A9-4892-8762-DE9257672E39}"/>
          </ac:spMkLst>
        </pc:spChg>
        <pc:spChg chg="add del">
          <ac:chgData name="Aman Sah" userId="48fa158dca2d75ff" providerId="LiveId" clId="{C995D77E-46AE-4FB5-A1E7-9E223647EAD2}" dt="2025-03-24T13:20:01.922" v="21" actId="700"/>
          <ac:spMkLst>
            <pc:docMk/>
            <pc:sldMk cId="109857222" sldId="256"/>
            <ac:spMk id="10" creationId="{6DA65B90-7B06-4499-91BA-CDDD36132481}"/>
          </ac:spMkLst>
        </pc:spChg>
        <pc:spChg chg="add del">
          <ac:chgData name="Aman Sah" userId="48fa158dca2d75ff" providerId="LiveId" clId="{C995D77E-46AE-4FB5-A1E7-9E223647EAD2}" dt="2025-03-24T13:20:01.922" v="21" actId="700"/>
          <ac:spMkLst>
            <pc:docMk/>
            <pc:sldMk cId="109857222" sldId="256"/>
            <ac:spMk id="12" creationId="{93449CBA-4E79-4D04-90E8-F06D2CBBEA67}"/>
          </ac:spMkLst>
        </pc:spChg>
      </pc:sldChg>
      <pc:sldChg chg="addSp delSp modSp mod modClrScheme chgLayout">
        <pc:chgData name="Aman Sah" userId="48fa158dca2d75ff" providerId="LiveId" clId="{C995D77E-46AE-4FB5-A1E7-9E223647EAD2}" dt="2025-03-25T13:32:30.852" v="1103" actId="1076"/>
        <pc:sldMkLst>
          <pc:docMk/>
          <pc:sldMk cId="3506315990" sldId="257"/>
        </pc:sldMkLst>
        <pc:spChg chg="add mod ord">
          <ac:chgData name="Aman Sah" userId="48fa158dca2d75ff" providerId="LiveId" clId="{C995D77E-46AE-4FB5-A1E7-9E223647EAD2}" dt="2025-03-25T13:32:30.852" v="1103" actId="1076"/>
          <ac:spMkLst>
            <pc:docMk/>
            <pc:sldMk cId="3506315990" sldId="257"/>
            <ac:spMk id="6" creationId="{6F0FCCDF-05E7-BCC0-4A79-76054055EFB4}"/>
          </ac:spMkLst>
        </pc:spChg>
        <pc:spChg chg="add mod ord">
          <ac:chgData name="Aman Sah" userId="48fa158dca2d75ff" providerId="LiveId" clId="{C995D77E-46AE-4FB5-A1E7-9E223647EAD2}" dt="2025-03-25T13:24:37.961" v="1059" actId="14100"/>
          <ac:spMkLst>
            <pc:docMk/>
            <pc:sldMk cId="3506315990" sldId="257"/>
            <ac:spMk id="7" creationId="{E955AB16-66A7-24B7-9F47-DD931303222A}"/>
          </ac:spMkLst>
        </pc:spChg>
      </pc:sldChg>
      <pc:sldChg chg="del">
        <pc:chgData name="Aman Sah" userId="48fa158dca2d75ff" providerId="LiveId" clId="{C995D77E-46AE-4FB5-A1E7-9E223647EAD2}" dt="2025-03-24T13:23:55.285" v="26" actId="47"/>
        <pc:sldMkLst>
          <pc:docMk/>
          <pc:sldMk cId="729037488" sldId="258"/>
        </pc:sldMkLst>
      </pc:sldChg>
      <pc:sldChg chg="addSp delSp modSp add mod">
        <pc:chgData name="Aman Sah" userId="48fa158dca2d75ff" providerId="LiveId" clId="{C995D77E-46AE-4FB5-A1E7-9E223647EAD2}" dt="2025-03-25T13:30:37.594" v="1079" actId="14100"/>
        <pc:sldMkLst>
          <pc:docMk/>
          <pc:sldMk cId="1633067073" sldId="258"/>
        </pc:sldMkLst>
        <pc:spChg chg="mod">
          <ac:chgData name="Aman Sah" userId="48fa158dca2d75ff" providerId="LiveId" clId="{C995D77E-46AE-4FB5-A1E7-9E223647EAD2}" dt="2025-03-25T13:30:37.594" v="1079" actId="14100"/>
          <ac:spMkLst>
            <pc:docMk/>
            <pc:sldMk cId="1633067073" sldId="258"/>
            <ac:spMk id="6" creationId="{D08B2BB8-A391-86D7-BCF2-66202F653128}"/>
          </ac:spMkLst>
        </pc:spChg>
        <pc:spChg chg="mod">
          <ac:chgData name="Aman Sah" userId="48fa158dca2d75ff" providerId="LiveId" clId="{C995D77E-46AE-4FB5-A1E7-9E223647EAD2}" dt="2025-03-25T13:26:57.838" v="1065" actId="403"/>
          <ac:spMkLst>
            <pc:docMk/>
            <pc:sldMk cId="1633067073" sldId="258"/>
            <ac:spMk id="7" creationId="{C1B283A5-0111-BFA1-E98C-21C4F34C46B5}"/>
          </ac:spMkLst>
        </pc:spChg>
        <pc:picChg chg="add mod">
          <ac:chgData name="Aman Sah" userId="48fa158dca2d75ff" providerId="LiveId" clId="{C995D77E-46AE-4FB5-A1E7-9E223647EAD2}" dt="2025-03-24T13:46:46.130" v="435" actId="14100"/>
          <ac:picMkLst>
            <pc:docMk/>
            <pc:sldMk cId="1633067073" sldId="258"/>
            <ac:picMk id="3" creationId="{9F686B99-7D5B-3FB2-9E54-4BB80B7536B7}"/>
          </ac:picMkLst>
        </pc:picChg>
      </pc:sldChg>
      <pc:sldChg chg="addSp delSp modSp new mod modClrScheme chgLayout">
        <pc:chgData name="Aman Sah" userId="48fa158dca2d75ff" providerId="LiveId" clId="{C995D77E-46AE-4FB5-A1E7-9E223647EAD2}" dt="2025-03-25T13:32:52.898" v="1105" actId="113"/>
        <pc:sldMkLst>
          <pc:docMk/>
          <pc:sldMk cId="3551492482" sldId="259"/>
        </pc:sldMkLst>
        <pc:spChg chg="add mod ord">
          <ac:chgData name="Aman Sah" userId="48fa158dca2d75ff" providerId="LiveId" clId="{C995D77E-46AE-4FB5-A1E7-9E223647EAD2}" dt="2025-03-25T13:32:52.898" v="1105" actId="113"/>
          <ac:spMkLst>
            <pc:docMk/>
            <pc:sldMk cId="3551492482" sldId="259"/>
            <ac:spMk id="5" creationId="{4A0B77CF-CCB2-BECE-7DA9-DCFBBE0748CC}"/>
          </ac:spMkLst>
        </pc:spChg>
      </pc:sldChg>
      <pc:sldChg chg="addSp delSp modSp new mod">
        <pc:chgData name="Aman Sah" userId="48fa158dca2d75ff" providerId="LiveId" clId="{C995D77E-46AE-4FB5-A1E7-9E223647EAD2}" dt="2025-03-25T13:33:05.511" v="1106" actId="113"/>
        <pc:sldMkLst>
          <pc:docMk/>
          <pc:sldMk cId="3575236156" sldId="260"/>
        </pc:sldMkLst>
        <pc:spChg chg="mod">
          <ac:chgData name="Aman Sah" userId="48fa158dca2d75ff" providerId="LiveId" clId="{C995D77E-46AE-4FB5-A1E7-9E223647EAD2}" dt="2025-03-25T13:33:05.511" v="1106" actId="113"/>
          <ac:spMkLst>
            <pc:docMk/>
            <pc:sldMk cId="3575236156" sldId="260"/>
            <ac:spMk id="2" creationId="{CF672AA2-755E-CEDD-305C-7150C466847F}"/>
          </ac:spMkLst>
        </pc:spChg>
        <pc:spChg chg="mod">
          <ac:chgData name="Aman Sah" userId="48fa158dca2d75ff" providerId="LiveId" clId="{C995D77E-46AE-4FB5-A1E7-9E223647EAD2}" dt="2025-03-25T13:29:12.493" v="1071" actId="14100"/>
          <ac:spMkLst>
            <pc:docMk/>
            <pc:sldMk cId="3575236156" sldId="260"/>
            <ac:spMk id="4" creationId="{E836A9DE-C724-8B8B-B2BE-9584977F5DCE}"/>
          </ac:spMkLst>
        </pc:spChg>
        <pc:picChg chg="add mod">
          <ac:chgData name="Aman Sah" userId="48fa158dca2d75ff" providerId="LiveId" clId="{C995D77E-46AE-4FB5-A1E7-9E223647EAD2}" dt="2025-03-24T15:06:04.767" v="444" actId="14100"/>
          <ac:picMkLst>
            <pc:docMk/>
            <pc:sldMk cId="3575236156" sldId="260"/>
            <ac:picMk id="6" creationId="{E5EADE0A-FE7D-2711-E5B9-0B3976E7A38B}"/>
          </ac:picMkLst>
        </pc:picChg>
      </pc:sldChg>
      <pc:sldChg chg="addSp delSp modSp new mod">
        <pc:chgData name="Aman Sah" userId="48fa158dca2d75ff" providerId="LiveId" clId="{C995D77E-46AE-4FB5-A1E7-9E223647EAD2}" dt="2025-03-25T13:29:49.924" v="1075" actId="403"/>
        <pc:sldMkLst>
          <pc:docMk/>
          <pc:sldMk cId="2423991098" sldId="261"/>
        </pc:sldMkLst>
        <pc:spChg chg="mod">
          <ac:chgData name="Aman Sah" userId="48fa158dca2d75ff" providerId="LiveId" clId="{C995D77E-46AE-4FB5-A1E7-9E223647EAD2}" dt="2025-03-24T15:24:25.564" v="619" actId="207"/>
          <ac:spMkLst>
            <pc:docMk/>
            <pc:sldMk cId="2423991098" sldId="261"/>
            <ac:spMk id="2" creationId="{3D2644D2-51AE-1145-0FC3-30A7FD9DB77E}"/>
          </ac:spMkLst>
        </pc:spChg>
        <pc:spChg chg="mod">
          <ac:chgData name="Aman Sah" userId="48fa158dca2d75ff" providerId="LiveId" clId="{C995D77E-46AE-4FB5-A1E7-9E223647EAD2}" dt="2025-03-25T13:29:49.924" v="1075" actId="403"/>
          <ac:spMkLst>
            <pc:docMk/>
            <pc:sldMk cId="2423991098" sldId="261"/>
            <ac:spMk id="4" creationId="{A4706DA7-5EC1-B8EC-C1BE-B2A435297839}"/>
          </ac:spMkLst>
        </pc:spChg>
        <pc:picChg chg="add mod">
          <ac:chgData name="Aman Sah" userId="48fa158dca2d75ff" providerId="LiveId" clId="{C995D77E-46AE-4FB5-A1E7-9E223647EAD2}" dt="2025-03-25T13:11:48.847" v="833" actId="1076"/>
          <ac:picMkLst>
            <pc:docMk/>
            <pc:sldMk cId="2423991098" sldId="261"/>
            <ac:picMk id="5" creationId="{DDF8F032-DF0B-6B95-4A63-5333922CF0DB}"/>
          </ac:picMkLst>
        </pc:picChg>
      </pc:sldChg>
      <pc:sldChg chg="addSp delSp modSp new mod">
        <pc:chgData name="Aman Sah" userId="48fa158dca2d75ff" providerId="LiveId" clId="{C995D77E-46AE-4FB5-A1E7-9E223647EAD2}" dt="2025-03-24T16:02:41.395" v="669" actId="403"/>
        <pc:sldMkLst>
          <pc:docMk/>
          <pc:sldMk cId="3525846107" sldId="262"/>
        </pc:sldMkLst>
        <pc:spChg chg="mod">
          <ac:chgData name="Aman Sah" userId="48fa158dca2d75ff" providerId="LiveId" clId="{C995D77E-46AE-4FB5-A1E7-9E223647EAD2}" dt="2025-03-24T16:01:27.694" v="656" actId="207"/>
          <ac:spMkLst>
            <pc:docMk/>
            <pc:sldMk cId="3525846107" sldId="262"/>
            <ac:spMk id="2" creationId="{53868B29-84AC-D500-9DDE-CBE92886E729}"/>
          </ac:spMkLst>
        </pc:spChg>
        <pc:spChg chg="mod">
          <ac:chgData name="Aman Sah" userId="48fa158dca2d75ff" providerId="LiveId" clId="{C995D77E-46AE-4FB5-A1E7-9E223647EAD2}" dt="2025-03-24T16:02:41.395" v="669" actId="403"/>
          <ac:spMkLst>
            <pc:docMk/>
            <pc:sldMk cId="3525846107" sldId="262"/>
            <ac:spMk id="4" creationId="{C6A0D644-5EC2-D2C3-F814-D1F6AD383DB4}"/>
          </ac:spMkLst>
        </pc:spChg>
        <pc:picChg chg="add mod">
          <ac:chgData name="Aman Sah" userId="48fa158dca2d75ff" providerId="LiveId" clId="{C995D77E-46AE-4FB5-A1E7-9E223647EAD2}" dt="2025-03-24T16:01:08.449" v="652" actId="14100"/>
          <ac:picMkLst>
            <pc:docMk/>
            <pc:sldMk cId="3525846107" sldId="262"/>
            <ac:picMk id="6" creationId="{8F085B98-4FA6-EF7F-17B4-988D3620D5D1}"/>
          </ac:picMkLst>
        </pc:picChg>
      </pc:sldChg>
      <pc:sldChg chg="addSp delSp modSp new mod modClrScheme chgLayout">
        <pc:chgData name="Aman Sah" userId="48fa158dca2d75ff" providerId="LiveId" clId="{C995D77E-46AE-4FB5-A1E7-9E223647EAD2}" dt="2025-03-25T13:35:36.219" v="1112" actId="255"/>
        <pc:sldMkLst>
          <pc:docMk/>
          <pc:sldMk cId="2125805672" sldId="263"/>
        </pc:sldMkLst>
        <pc:spChg chg="add mod ord">
          <ac:chgData name="Aman Sah" userId="48fa158dca2d75ff" providerId="LiveId" clId="{C995D77E-46AE-4FB5-A1E7-9E223647EAD2}" dt="2025-03-25T13:35:36.219" v="1112" actId="255"/>
          <ac:spMkLst>
            <pc:docMk/>
            <pc:sldMk cId="2125805672" sldId="263"/>
            <ac:spMk id="9" creationId="{33758485-E003-F4D7-750E-0AA743F16B5B}"/>
          </ac:spMkLst>
        </pc:spChg>
        <pc:spChg chg="add mod ord">
          <ac:chgData name="Aman Sah" userId="48fa158dca2d75ff" providerId="LiveId" clId="{C995D77E-46AE-4FB5-A1E7-9E223647EAD2}" dt="2025-03-24T16:10:30.312" v="747" actId="27636"/>
          <ac:spMkLst>
            <pc:docMk/>
            <pc:sldMk cId="2125805672" sldId="263"/>
            <ac:spMk id="11" creationId="{C19FE6AF-C706-FE55-ACAA-8036B0D7E1DA}"/>
          </ac:spMkLst>
        </pc:spChg>
        <pc:picChg chg="add del mod">
          <ac:chgData name="Aman Sah" userId="48fa158dca2d75ff" providerId="LiveId" clId="{C995D77E-46AE-4FB5-A1E7-9E223647EAD2}" dt="2025-03-24T16:09:11.729" v="731" actId="14100"/>
          <ac:picMkLst>
            <pc:docMk/>
            <pc:sldMk cId="2125805672" sldId="263"/>
            <ac:picMk id="15" creationId="{2D4577D4-0C62-F942-A28A-F50DDBBD1823}"/>
          </ac:picMkLst>
        </pc:picChg>
      </pc:sldChg>
      <pc:sldChg chg="addSp delSp modSp new mod ord">
        <pc:chgData name="Aman Sah" userId="48fa158dca2d75ff" providerId="LiveId" clId="{C995D77E-46AE-4FB5-A1E7-9E223647EAD2}" dt="2025-03-25T13:38:55.429" v="1128" actId="14100"/>
        <pc:sldMkLst>
          <pc:docMk/>
          <pc:sldMk cId="3798665506" sldId="264"/>
        </pc:sldMkLst>
        <pc:spChg chg="mod">
          <ac:chgData name="Aman Sah" userId="48fa158dca2d75ff" providerId="LiveId" clId="{C995D77E-46AE-4FB5-A1E7-9E223647EAD2}" dt="2025-03-25T13:34:36.065" v="1109" actId="14100"/>
          <ac:spMkLst>
            <pc:docMk/>
            <pc:sldMk cId="3798665506" sldId="264"/>
            <ac:spMk id="2" creationId="{E0A7BE04-326F-3FC1-465F-790CC5E54649}"/>
          </ac:spMkLst>
        </pc:spChg>
        <pc:picChg chg="add mod">
          <ac:chgData name="Aman Sah" userId="48fa158dca2d75ff" providerId="LiveId" clId="{C995D77E-46AE-4FB5-A1E7-9E223647EAD2}" dt="2025-03-25T13:38:55.429" v="1128" actId="14100"/>
          <ac:picMkLst>
            <pc:docMk/>
            <pc:sldMk cId="3798665506" sldId="264"/>
            <ac:picMk id="5" creationId="{470BBA40-7004-451D-2E2F-48A8A2B030A8}"/>
          </ac:picMkLst>
        </pc:picChg>
      </pc:sldChg>
      <pc:sldChg chg="addSp delSp modSp new mod modClrScheme chgLayout">
        <pc:chgData name="Aman Sah" userId="48fa158dca2d75ff" providerId="LiveId" clId="{C995D77E-46AE-4FB5-A1E7-9E223647EAD2}" dt="2025-03-25T13:38:42.180" v="1126" actId="14100"/>
        <pc:sldMkLst>
          <pc:docMk/>
          <pc:sldMk cId="2307155635" sldId="265"/>
        </pc:sldMkLst>
        <pc:spChg chg="add mod ord">
          <ac:chgData name="Aman Sah" userId="48fa158dca2d75ff" providerId="LiveId" clId="{C995D77E-46AE-4FB5-A1E7-9E223647EAD2}" dt="2025-03-25T13:35:01.907" v="1110" actId="255"/>
          <ac:spMkLst>
            <pc:docMk/>
            <pc:sldMk cId="2307155635" sldId="265"/>
            <ac:spMk id="5" creationId="{B2C7DD9A-6FB9-4F29-D7CF-305ACD78F6E1}"/>
          </ac:spMkLst>
        </pc:spChg>
        <pc:picChg chg="add mod">
          <ac:chgData name="Aman Sah" userId="48fa158dca2d75ff" providerId="LiveId" clId="{C995D77E-46AE-4FB5-A1E7-9E223647EAD2}" dt="2025-03-25T13:37:03.722" v="1122" actId="14100"/>
          <ac:picMkLst>
            <pc:docMk/>
            <pc:sldMk cId="2307155635" sldId="265"/>
            <ac:picMk id="8" creationId="{4B237098-1E53-2C07-2832-D5D2CC0BB231}"/>
          </ac:picMkLst>
        </pc:picChg>
      </pc:sldChg>
      <pc:sldChg chg="addSp delSp modSp new mod">
        <pc:chgData name="Aman Sah" userId="48fa158dca2d75ff" providerId="LiveId" clId="{C995D77E-46AE-4FB5-A1E7-9E223647EAD2}" dt="2025-03-25T13:36:34.068" v="1120" actId="14100"/>
        <pc:sldMkLst>
          <pc:docMk/>
          <pc:sldMk cId="2663065905" sldId="266"/>
        </pc:sldMkLst>
        <pc:spChg chg="mod">
          <ac:chgData name="Aman Sah" userId="48fa158dca2d75ff" providerId="LiveId" clId="{C995D77E-46AE-4FB5-A1E7-9E223647EAD2}" dt="2025-03-25T13:35:15.767" v="1111" actId="255"/>
          <ac:spMkLst>
            <pc:docMk/>
            <pc:sldMk cId="2663065905" sldId="266"/>
            <ac:spMk id="2" creationId="{D4E1286C-0817-F82C-0577-12C2901804A1}"/>
          </ac:spMkLst>
        </pc:spChg>
        <pc:picChg chg="add mod">
          <ac:chgData name="Aman Sah" userId="48fa158dca2d75ff" providerId="LiveId" clId="{C995D77E-46AE-4FB5-A1E7-9E223647EAD2}" dt="2025-03-25T13:36:11.121" v="1116" actId="14100"/>
          <ac:picMkLst>
            <pc:docMk/>
            <pc:sldMk cId="2663065905" sldId="266"/>
            <ac:picMk id="5" creationId="{77657F59-2575-EBC3-8AC9-B7B0FAE20410}"/>
          </ac:picMkLst>
        </pc:picChg>
      </pc:sldChg>
    </pc:docChg>
  </pc:docChgLst>
  <pc:docChgLst>
    <pc:chgData name="Aman Sah" userId="48fa158dca2d75ff" providerId="Windows Live" clId="Web-{27411E3B-A910-4255-A18E-135EB271B99E}"/>
    <pc:docChg chg="addSld">
      <pc:chgData name="Aman Sah" userId="48fa158dca2d75ff" providerId="Windows Live" clId="Web-{27411E3B-A910-4255-A18E-135EB271B99E}" dt="2025-03-24T13:23:01.632" v="0"/>
      <pc:docMkLst>
        <pc:docMk/>
      </pc:docMkLst>
      <pc:sldChg chg="new">
        <pc:chgData name="Aman Sah" userId="48fa158dca2d75ff" providerId="Windows Live" clId="Web-{27411E3B-A910-4255-A18E-135EB271B99E}" dt="2025-03-24T13:23:01.632" v="0"/>
        <pc:sldMkLst>
          <pc:docMk/>
          <pc:sldMk cId="729037488" sldId="2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3/28/2025</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4373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3/28/2025</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76149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3/28/2025</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9579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3/28/2025</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68008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3/28/2025</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89155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3/28/2025</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97834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3/28/2025</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68085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3/28/2025</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31818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3/28/2025</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58441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3/28/2025</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77687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3/28/2025</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81460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3/28/2025</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538934608"/>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077F0382-62A9-4892-8762-DE9257672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3449CBA-4E79-4D04-90E8-F06D2CBBEA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9528226" cy="6457764"/>
          </a:xfrm>
          <a:custGeom>
            <a:avLst/>
            <a:gdLst>
              <a:gd name="connsiteX0" fmla="*/ 2736475 w 9528226"/>
              <a:gd name="connsiteY0" fmla="*/ 4943824 h 6457764"/>
              <a:gd name="connsiteX1" fmla="*/ 3063896 w 9528226"/>
              <a:gd name="connsiteY1" fmla="*/ 5271245 h 6457764"/>
              <a:gd name="connsiteX2" fmla="*/ 2736475 w 9528226"/>
              <a:gd name="connsiteY2" fmla="*/ 5598667 h 6457764"/>
              <a:gd name="connsiteX3" fmla="*/ 2409054 w 9528226"/>
              <a:gd name="connsiteY3" fmla="*/ 5271245 h 6457764"/>
              <a:gd name="connsiteX4" fmla="*/ 2736475 w 9528226"/>
              <a:gd name="connsiteY4" fmla="*/ 4943824 h 6457764"/>
              <a:gd name="connsiteX5" fmla="*/ 44916 w 9528226"/>
              <a:gd name="connsiteY5" fmla="*/ 1742226 h 6457764"/>
              <a:gd name="connsiteX6" fmla="*/ 467728 w 9528226"/>
              <a:gd name="connsiteY6" fmla="*/ 2165037 h 6457764"/>
              <a:gd name="connsiteX7" fmla="*/ 44916 w 9528226"/>
              <a:gd name="connsiteY7" fmla="*/ 2587850 h 6457764"/>
              <a:gd name="connsiteX8" fmla="*/ 0 w 9528226"/>
              <a:gd name="connsiteY8" fmla="*/ 2583322 h 6457764"/>
              <a:gd name="connsiteX9" fmla="*/ 0 w 9528226"/>
              <a:gd name="connsiteY9" fmla="*/ 1746754 h 6457764"/>
              <a:gd name="connsiteX10" fmla="*/ 8146150 w 9528226"/>
              <a:gd name="connsiteY10" fmla="*/ 164844 h 6457764"/>
              <a:gd name="connsiteX11" fmla="*/ 8568962 w 9528226"/>
              <a:gd name="connsiteY11" fmla="*/ 587657 h 6457764"/>
              <a:gd name="connsiteX12" fmla="*/ 8146150 w 9528226"/>
              <a:gd name="connsiteY12" fmla="*/ 1010469 h 6457764"/>
              <a:gd name="connsiteX13" fmla="*/ 7723339 w 9528226"/>
              <a:gd name="connsiteY13" fmla="*/ 587657 h 6457764"/>
              <a:gd name="connsiteX14" fmla="*/ 8146150 w 9528226"/>
              <a:gd name="connsiteY14" fmla="*/ 164844 h 6457764"/>
              <a:gd name="connsiteX15" fmla="*/ 0 w 9528226"/>
              <a:gd name="connsiteY15" fmla="*/ 0 h 6457764"/>
              <a:gd name="connsiteX16" fmla="*/ 3639996 w 9528226"/>
              <a:gd name="connsiteY16" fmla="*/ 0 h 6457764"/>
              <a:gd name="connsiteX17" fmla="*/ 3807018 w 9528226"/>
              <a:gd name="connsiteY17" fmla="*/ 175279 h 6457764"/>
              <a:gd name="connsiteX18" fmla="*/ 5197388 w 9528226"/>
              <a:gd name="connsiteY18" fmla="*/ 392484 h 6457764"/>
              <a:gd name="connsiteX19" fmla="*/ 5832777 w 9528226"/>
              <a:gd name="connsiteY19" fmla="*/ 125323 h 6457764"/>
              <a:gd name="connsiteX20" fmla="*/ 7115053 w 9528226"/>
              <a:gd name="connsiteY20" fmla="*/ 908157 h 6457764"/>
              <a:gd name="connsiteX21" fmla="*/ 7598273 w 9528226"/>
              <a:gd name="connsiteY21" fmla="*/ 1476979 h 6457764"/>
              <a:gd name="connsiteX22" fmla="*/ 8473354 w 9528226"/>
              <a:gd name="connsiteY22" fmla="*/ 1654191 h 6457764"/>
              <a:gd name="connsiteX23" fmla="*/ 9178759 w 9528226"/>
              <a:gd name="connsiteY23" fmla="*/ 1960834 h 6457764"/>
              <a:gd name="connsiteX24" fmla="*/ 9526671 w 9528226"/>
              <a:gd name="connsiteY24" fmla="*/ 3063087 h 6457764"/>
              <a:gd name="connsiteX25" fmla="*/ 9462277 w 9528226"/>
              <a:gd name="connsiteY25" fmla="*/ 3629482 h 6457764"/>
              <a:gd name="connsiteX26" fmla="*/ 7101893 w 9528226"/>
              <a:gd name="connsiteY26" fmla="*/ 4935013 h 6457764"/>
              <a:gd name="connsiteX27" fmla="*/ 6030051 w 9528226"/>
              <a:gd name="connsiteY27" fmla="*/ 5522745 h 6457764"/>
              <a:gd name="connsiteX28" fmla="*/ 5858074 w 9528226"/>
              <a:gd name="connsiteY28" fmla="*/ 6061031 h 6457764"/>
              <a:gd name="connsiteX29" fmla="*/ 4505781 w 9528226"/>
              <a:gd name="connsiteY29" fmla="*/ 6237222 h 6457764"/>
              <a:gd name="connsiteX30" fmla="*/ 4059488 w 9528226"/>
              <a:gd name="connsiteY30" fmla="*/ 5699959 h 6457764"/>
              <a:gd name="connsiteX31" fmla="*/ 3327506 w 9528226"/>
              <a:gd name="connsiteY31" fmla="*/ 4873812 h 6457764"/>
              <a:gd name="connsiteX32" fmla="*/ 2072827 w 9528226"/>
              <a:gd name="connsiteY32" fmla="*/ 4690594 h 6457764"/>
              <a:gd name="connsiteX33" fmla="*/ 645786 w 9528226"/>
              <a:gd name="connsiteY33" fmla="*/ 4468278 h 6457764"/>
              <a:gd name="connsiteX34" fmla="*/ 230030 w 9528226"/>
              <a:gd name="connsiteY34" fmla="*/ 3226886 h 6457764"/>
              <a:gd name="connsiteX35" fmla="*/ 685140 w 9528226"/>
              <a:gd name="connsiteY35" fmla="*/ 2483788 h 6457764"/>
              <a:gd name="connsiteX36" fmla="*/ 659586 w 9528226"/>
              <a:gd name="connsiteY36" fmla="*/ 1810196 h 6457764"/>
              <a:gd name="connsiteX37" fmla="*/ 135739 w 9528226"/>
              <a:gd name="connsiteY37" fmla="*/ 1164458 h 6457764"/>
              <a:gd name="connsiteX38" fmla="*/ 72 w 9528226"/>
              <a:gd name="connsiteY38" fmla="*/ 997841 h 6457764"/>
              <a:gd name="connsiteX39" fmla="*/ 0 w 9528226"/>
              <a:gd name="connsiteY39" fmla="*/ 997725 h 6457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528226" h="6457764">
                <a:moveTo>
                  <a:pt x="2736475" y="4943824"/>
                </a:moveTo>
                <a:cubicBezTo>
                  <a:pt x="2917304" y="4943824"/>
                  <a:pt x="3063896" y="5090416"/>
                  <a:pt x="3063896" y="5271245"/>
                </a:cubicBezTo>
                <a:cubicBezTo>
                  <a:pt x="3063896" y="5452075"/>
                  <a:pt x="2917304" y="5598667"/>
                  <a:pt x="2736475" y="5598667"/>
                </a:cubicBezTo>
                <a:cubicBezTo>
                  <a:pt x="2555645" y="5598667"/>
                  <a:pt x="2409054" y="5452075"/>
                  <a:pt x="2409054" y="5271245"/>
                </a:cubicBezTo>
                <a:cubicBezTo>
                  <a:pt x="2409054" y="5090416"/>
                  <a:pt x="2555645" y="4943824"/>
                  <a:pt x="2736475" y="4943824"/>
                </a:cubicBezTo>
                <a:close/>
                <a:moveTo>
                  <a:pt x="44916" y="1742226"/>
                </a:moveTo>
                <a:cubicBezTo>
                  <a:pt x="278428" y="1742226"/>
                  <a:pt x="467728" y="1931525"/>
                  <a:pt x="467728" y="2165037"/>
                </a:cubicBezTo>
                <a:cubicBezTo>
                  <a:pt x="467728" y="2398550"/>
                  <a:pt x="278428" y="2587850"/>
                  <a:pt x="44916" y="2587850"/>
                </a:cubicBezTo>
                <a:lnTo>
                  <a:pt x="0" y="2583322"/>
                </a:lnTo>
                <a:lnTo>
                  <a:pt x="0" y="1746754"/>
                </a:lnTo>
                <a:close/>
                <a:moveTo>
                  <a:pt x="8146150" y="164844"/>
                </a:moveTo>
                <a:cubicBezTo>
                  <a:pt x="8379663" y="164844"/>
                  <a:pt x="8568962" y="354144"/>
                  <a:pt x="8568962" y="587657"/>
                </a:cubicBezTo>
                <a:cubicBezTo>
                  <a:pt x="8568962" y="821169"/>
                  <a:pt x="8379663" y="1010469"/>
                  <a:pt x="8146150" y="1010469"/>
                </a:cubicBezTo>
                <a:cubicBezTo>
                  <a:pt x="7912638" y="1010469"/>
                  <a:pt x="7723339" y="821169"/>
                  <a:pt x="7723339" y="587657"/>
                </a:cubicBezTo>
                <a:cubicBezTo>
                  <a:pt x="7723339" y="354144"/>
                  <a:pt x="7912638" y="164844"/>
                  <a:pt x="8146150" y="164844"/>
                </a:cubicBezTo>
                <a:close/>
                <a:moveTo>
                  <a:pt x="0" y="0"/>
                </a:moveTo>
                <a:lnTo>
                  <a:pt x="3639996" y="0"/>
                </a:lnTo>
                <a:lnTo>
                  <a:pt x="3807018" y="175279"/>
                </a:lnTo>
                <a:cubicBezTo>
                  <a:pt x="4183423" y="552322"/>
                  <a:pt x="4665363" y="699894"/>
                  <a:pt x="5197388" y="392484"/>
                </a:cubicBezTo>
                <a:cubicBezTo>
                  <a:pt x="5395811" y="277877"/>
                  <a:pt x="5612122" y="157775"/>
                  <a:pt x="5832777" y="125323"/>
                </a:cubicBezTo>
                <a:cubicBezTo>
                  <a:pt x="6401726" y="41635"/>
                  <a:pt x="6838437" y="330133"/>
                  <a:pt x="7115053" y="908157"/>
                </a:cubicBezTo>
                <a:cubicBezTo>
                  <a:pt x="7226084" y="1140054"/>
                  <a:pt x="7336603" y="1393929"/>
                  <a:pt x="7598273" y="1476979"/>
                </a:cubicBezTo>
                <a:cubicBezTo>
                  <a:pt x="7880639" y="1566416"/>
                  <a:pt x="8177826" y="1618417"/>
                  <a:pt x="8473354" y="1654191"/>
                </a:cubicBezTo>
                <a:cubicBezTo>
                  <a:pt x="8745115" y="1686900"/>
                  <a:pt x="8988003" y="1764967"/>
                  <a:pt x="9178759" y="1960834"/>
                </a:cubicBezTo>
                <a:cubicBezTo>
                  <a:pt x="9477863" y="2267988"/>
                  <a:pt x="9539448" y="2652569"/>
                  <a:pt x="9526671" y="3063087"/>
                </a:cubicBezTo>
                <a:cubicBezTo>
                  <a:pt x="9506611" y="3252950"/>
                  <a:pt x="9516705" y="3450734"/>
                  <a:pt x="9462277" y="3629482"/>
                </a:cubicBezTo>
                <a:cubicBezTo>
                  <a:pt x="9144391" y="4672578"/>
                  <a:pt x="8300867" y="5284458"/>
                  <a:pt x="7101893" y="4935013"/>
                </a:cubicBezTo>
                <a:cubicBezTo>
                  <a:pt x="6689459" y="4815806"/>
                  <a:pt x="6122554" y="4981393"/>
                  <a:pt x="6030051" y="5522745"/>
                </a:cubicBezTo>
                <a:cubicBezTo>
                  <a:pt x="5998619" y="5707753"/>
                  <a:pt x="5957222" y="5907709"/>
                  <a:pt x="5858074" y="6061031"/>
                </a:cubicBezTo>
                <a:cubicBezTo>
                  <a:pt x="5634355" y="6406131"/>
                  <a:pt x="4922430" y="6658856"/>
                  <a:pt x="4505781" y="6237222"/>
                </a:cubicBezTo>
                <a:cubicBezTo>
                  <a:pt x="4342749" y="6072274"/>
                  <a:pt x="4209998" y="5877683"/>
                  <a:pt x="4059488" y="5699959"/>
                </a:cubicBezTo>
                <a:cubicBezTo>
                  <a:pt x="3820689" y="5418359"/>
                  <a:pt x="3618433" y="5084374"/>
                  <a:pt x="3327506" y="4873812"/>
                </a:cubicBezTo>
                <a:cubicBezTo>
                  <a:pt x="2967966" y="4613934"/>
                  <a:pt x="2503914" y="4647408"/>
                  <a:pt x="2072827" y="4690594"/>
                </a:cubicBezTo>
                <a:cubicBezTo>
                  <a:pt x="1574275" y="4740679"/>
                  <a:pt x="1095913" y="4730457"/>
                  <a:pt x="645786" y="4468278"/>
                </a:cubicBezTo>
                <a:cubicBezTo>
                  <a:pt x="96898" y="4148602"/>
                  <a:pt x="6948" y="3691193"/>
                  <a:pt x="230030" y="3226886"/>
                </a:cubicBezTo>
                <a:cubicBezTo>
                  <a:pt x="355115" y="2966494"/>
                  <a:pt x="532585" y="2731274"/>
                  <a:pt x="685140" y="2483788"/>
                </a:cubicBezTo>
                <a:cubicBezTo>
                  <a:pt x="823511" y="2258535"/>
                  <a:pt x="819040" y="2018330"/>
                  <a:pt x="659586" y="1810196"/>
                </a:cubicBezTo>
                <a:cubicBezTo>
                  <a:pt x="490932" y="1590180"/>
                  <a:pt x="323046" y="1368121"/>
                  <a:pt x="135739" y="1164458"/>
                </a:cubicBezTo>
                <a:cubicBezTo>
                  <a:pt x="85183" y="1109502"/>
                  <a:pt x="40064" y="1053889"/>
                  <a:pt x="72" y="997841"/>
                </a:cubicBezTo>
                <a:lnTo>
                  <a:pt x="0" y="9977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946339" y="863640"/>
            <a:ext cx="6481835" cy="2369676"/>
          </a:xfrm>
        </p:spPr>
        <p:txBody>
          <a:bodyPr anchor="b">
            <a:normAutofit fontScale="90000"/>
          </a:bodyPr>
          <a:lstStyle/>
          <a:p>
            <a:r>
              <a:rPr lang="en-US" b="1" dirty="0">
                <a:solidFill>
                  <a:schemeClr val="accent1">
                    <a:lumMod val="60000"/>
                    <a:lumOff val="40000"/>
                  </a:schemeClr>
                </a:solidFill>
                <a:latin typeface="Arial Rounded MT Bold" panose="020F0704030504030204" pitchFamily="34" charset="0"/>
                <a:cs typeface="Posterama"/>
              </a:rPr>
              <a:t>ASTHMASENSE: AI-Powered Asthma Detection</a:t>
            </a:r>
          </a:p>
        </p:txBody>
      </p:sp>
      <p:sp>
        <p:nvSpPr>
          <p:cNvPr id="3" name="Subtitle 2"/>
          <p:cNvSpPr>
            <a:spLocks noGrp="1"/>
          </p:cNvSpPr>
          <p:nvPr>
            <p:ph type="subTitle" idx="1"/>
          </p:nvPr>
        </p:nvSpPr>
        <p:spPr>
          <a:xfrm>
            <a:off x="9686259" y="5348177"/>
            <a:ext cx="2324249" cy="1323771"/>
          </a:xfrm>
        </p:spPr>
        <p:txBody>
          <a:bodyPr anchor="t">
            <a:normAutofit fontScale="92500" lnSpcReduction="10000"/>
          </a:bodyPr>
          <a:lstStyle/>
          <a:p>
            <a:r>
              <a:rPr lang="en-US" sz="1400" dirty="0">
                <a:solidFill>
                  <a:schemeClr val="bg2"/>
                </a:solidFill>
                <a:latin typeface="Arial Rounded MT Bold" panose="020F0704030504030204" pitchFamily="34" charset="0"/>
              </a:rPr>
              <a:t>BY</a:t>
            </a:r>
          </a:p>
          <a:p>
            <a:r>
              <a:rPr lang="en-US" sz="1400" dirty="0">
                <a:solidFill>
                  <a:schemeClr val="bg2"/>
                </a:solidFill>
                <a:latin typeface="Arial Rounded MT Bold" panose="020F0704030504030204" pitchFamily="34" charset="0"/>
              </a:rPr>
              <a:t>     - Raj Roy</a:t>
            </a:r>
          </a:p>
          <a:p>
            <a:r>
              <a:rPr lang="en-US" sz="1400" dirty="0">
                <a:solidFill>
                  <a:schemeClr val="bg2"/>
                </a:solidFill>
                <a:latin typeface="Arial Rounded MT Bold" panose="020F0704030504030204" pitchFamily="34" charset="0"/>
              </a:rPr>
              <a:t>     - Aman Sah</a:t>
            </a:r>
          </a:p>
          <a:p>
            <a:r>
              <a:rPr lang="en-US" sz="1400" dirty="0">
                <a:solidFill>
                  <a:schemeClr val="bg2"/>
                </a:solidFill>
                <a:latin typeface="Arial Rounded MT Bold" panose="020F0704030504030204" pitchFamily="34" charset="0"/>
              </a:rPr>
              <a:t>     - </a:t>
            </a:r>
            <a:r>
              <a:rPr lang="en-US" sz="1400" dirty="0" err="1">
                <a:solidFill>
                  <a:schemeClr val="bg2"/>
                </a:solidFill>
                <a:latin typeface="Arial Rounded MT Bold" panose="020F0704030504030204" pitchFamily="34" charset="0"/>
              </a:rPr>
              <a:t>Bisant</a:t>
            </a:r>
            <a:r>
              <a:rPr lang="en-US" sz="1400" dirty="0">
                <a:solidFill>
                  <a:schemeClr val="bg2"/>
                </a:solidFill>
                <a:latin typeface="Arial Rounded MT Bold" panose="020F0704030504030204" pitchFamily="34" charset="0"/>
              </a:rPr>
              <a:t> Chowdhury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BE04-326F-3FC1-465F-790CC5E54649}"/>
              </a:ext>
            </a:extLst>
          </p:cNvPr>
          <p:cNvSpPr>
            <a:spLocks noGrp="1"/>
          </p:cNvSpPr>
          <p:nvPr>
            <p:ph type="title"/>
          </p:nvPr>
        </p:nvSpPr>
        <p:spPr>
          <a:xfrm>
            <a:off x="0" y="1"/>
            <a:ext cx="12192000" cy="914400"/>
          </a:xfrm>
        </p:spPr>
        <p:txBody>
          <a:bodyPr>
            <a:normAutofit/>
          </a:bodyPr>
          <a:lstStyle/>
          <a:p>
            <a:r>
              <a:rPr lang="en-US" sz="3600" b="1" dirty="0">
                <a:latin typeface="Arial Rounded MT Bold" panose="020F0704030504030204" pitchFamily="34" charset="0"/>
              </a:rPr>
              <a:t>4. Scheduled Feasibility : WBS</a:t>
            </a:r>
            <a:endParaRPr lang="en-US" sz="3600" dirty="0"/>
          </a:p>
        </p:txBody>
      </p:sp>
      <p:pic>
        <p:nvPicPr>
          <p:cNvPr id="5" name="Image 6">
            <a:extLst>
              <a:ext uri="{FF2B5EF4-FFF2-40B4-BE49-F238E27FC236}">
                <a16:creationId xmlns:a16="http://schemas.microsoft.com/office/drawing/2014/main" id="{470BBA40-7004-451D-2E2F-48A8A2B030A8}"/>
              </a:ext>
            </a:extLst>
          </p:cNvPr>
          <p:cNvPicPr>
            <a:picLocks noGrp="1"/>
          </p:cNvPicPr>
          <p:nvPr>
            <p:ph sz="half" idx="1"/>
          </p:nvPr>
        </p:nvPicPr>
        <p:blipFill>
          <a:blip r:embed="rId2" cstate="print"/>
          <a:stretch>
            <a:fillRect/>
          </a:stretch>
        </p:blipFill>
        <p:spPr>
          <a:xfrm>
            <a:off x="1137684" y="1233376"/>
            <a:ext cx="10164725" cy="5465135"/>
          </a:xfrm>
          <a:prstGeom prst="rect">
            <a:avLst/>
          </a:prstGeom>
        </p:spPr>
      </p:pic>
    </p:spTree>
    <p:extLst>
      <p:ext uri="{BB962C8B-B14F-4D97-AF65-F5344CB8AC3E}">
        <p14:creationId xmlns:p14="http://schemas.microsoft.com/office/powerpoint/2010/main" val="3798665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1358F-6AB1-BC3E-6D41-2B764085C922}"/>
              </a:ext>
            </a:extLst>
          </p:cNvPr>
          <p:cNvSpPr>
            <a:spLocks noGrp="1"/>
          </p:cNvSpPr>
          <p:nvPr>
            <p:ph type="title"/>
          </p:nvPr>
        </p:nvSpPr>
        <p:spPr>
          <a:xfrm>
            <a:off x="609600" y="557784"/>
            <a:ext cx="10972800" cy="718123"/>
          </a:xfrm>
        </p:spPr>
        <p:txBody>
          <a:bodyPr>
            <a:normAutofit/>
          </a:bodyPr>
          <a:lstStyle/>
          <a:p>
            <a:r>
              <a:rPr lang="en-US" sz="3600" b="1" dirty="0">
                <a:latin typeface="Arial Rounded MT Bold" panose="020F0704030504030204" pitchFamily="34" charset="0"/>
              </a:rPr>
              <a:t>Gantt Chart</a:t>
            </a:r>
            <a:endParaRPr lang="en-US" sz="3600" dirty="0"/>
          </a:p>
        </p:txBody>
      </p:sp>
      <p:pic>
        <p:nvPicPr>
          <p:cNvPr id="5" name="Image 9">
            <a:extLst>
              <a:ext uri="{FF2B5EF4-FFF2-40B4-BE49-F238E27FC236}">
                <a16:creationId xmlns:a16="http://schemas.microsoft.com/office/drawing/2014/main" id="{5F881602-BA16-0CC9-ACD3-EF52AFDFA89C}"/>
              </a:ext>
            </a:extLst>
          </p:cNvPr>
          <p:cNvPicPr>
            <a:picLocks/>
          </p:cNvPicPr>
          <p:nvPr/>
        </p:nvPicPr>
        <p:blipFill>
          <a:blip r:embed="rId2" cstate="print"/>
          <a:stretch>
            <a:fillRect/>
          </a:stretch>
        </p:blipFill>
        <p:spPr>
          <a:xfrm>
            <a:off x="2020186" y="2551813"/>
            <a:ext cx="8240233" cy="3413052"/>
          </a:xfrm>
          <a:prstGeom prst="rect">
            <a:avLst/>
          </a:prstGeom>
        </p:spPr>
      </p:pic>
    </p:spTree>
    <p:extLst>
      <p:ext uri="{BB962C8B-B14F-4D97-AF65-F5344CB8AC3E}">
        <p14:creationId xmlns:p14="http://schemas.microsoft.com/office/powerpoint/2010/main" val="1229384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8B29-84AC-D500-9DDE-CBE92886E729}"/>
              </a:ext>
            </a:extLst>
          </p:cNvPr>
          <p:cNvSpPr>
            <a:spLocks noGrp="1"/>
          </p:cNvSpPr>
          <p:nvPr>
            <p:ph type="title"/>
          </p:nvPr>
        </p:nvSpPr>
        <p:spPr>
          <a:xfrm>
            <a:off x="612649" y="457200"/>
            <a:ext cx="4970822" cy="827904"/>
          </a:xfrm>
        </p:spPr>
        <p:txBody>
          <a:bodyPr/>
          <a:lstStyle/>
          <a:p>
            <a:r>
              <a:rPr lang="en-US" b="1" dirty="0">
                <a:solidFill>
                  <a:schemeClr val="accent2">
                    <a:lumMod val="75000"/>
                  </a:schemeClr>
                </a:solidFill>
                <a:latin typeface="Arial Rounded MT Bold" panose="020F0704030504030204" pitchFamily="34" charset="0"/>
              </a:rPr>
              <a:t>Project Timeline</a:t>
            </a:r>
          </a:p>
        </p:txBody>
      </p:sp>
      <p:pic>
        <p:nvPicPr>
          <p:cNvPr id="6" name="Picture Placeholder 5">
            <a:extLst>
              <a:ext uri="{FF2B5EF4-FFF2-40B4-BE49-F238E27FC236}">
                <a16:creationId xmlns:a16="http://schemas.microsoft.com/office/drawing/2014/main" id="{8F085B98-4FA6-EF7F-17B4-988D3620D5D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1674" b="11674"/>
          <a:stretch>
            <a:fillRect/>
          </a:stretch>
        </p:blipFill>
        <p:spPr>
          <a:xfrm>
            <a:off x="6096000" y="0"/>
            <a:ext cx="6096000" cy="6857999"/>
          </a:xfrm>
        </p:spPr>
      </p:pic>
      <p:sp>
        <p:nvSpPr>
          <p:cNvPr id="4" name="Text Placeholder 3">
            <a:extLst>
              <a:ext uri="{FF2B5EF4-FFF2-40B4-BE49-F238E27FC236}">
                <a16:creationId xmlns:a16="http://schemas.microsoft.com/office/drawing/2014/main" id="{C6A0D644-5EC2-D2C3-F814-D1F6AD383DB4}"/>
              </a:ext>
            </a:extLst>
          </p:cNvPr>
          <p:cNvSpPr>
            <a:spLocks noGrp="1"/>
          </p:cNvSpPr>
          <p:nvPr>
            <p:ph type="body" sz="half" idx="2"/>
          </p:nvPr>
        </p:nvSpPr>
        <p:spPr>
          <a:xfrm>
            <a:off x="612649" y="2257168"/>
            <a:ext cx="4970822" cy="4409446"/>
          </a:xfrm>
        </p:spPr>
        <p:txBody>
          <a:bodyPr/>
          <a:lstStyle/>
          <a:p>
            <a:pPr marL="285750" indent="-285750">
              <a:buFont typeface="Wingdings" panose="05000000000000000000" pitchFamily="2" charset="2"/>
              <a:buChar char="Ø"/>
            </a:pPr>
            <a:r>
              <a:rPr lang="en-US" b="1" dirty="0">
                <a:latin typeface="Arial Rounded MT Bold" panose="020F0704030504030204" pitchFamily="34" charset="0"/>
              </a:rPr>
              <a:t>Month 1-2</a:t>
            </a:r>
          </a:p>
          <a:p>
            <a:pPr lvl="1"/>
            <a:r>
              <a:rPr lang="en-US" sz="1600" dirty="0">
                <a:latin typeface="Arial Rounded MT Bold" panose="020F0704030504030204" pitchFamily="34" charset="0"/>
              </a:rPr>
              <a:t>Data Collection and Preprocessing</a:t>
            </a:r>
          </a:p>
          <a:p>
            <a:pPr marL="285750" indent="-285750">
              <a:buFont typeface="Wingdings" panose="05000000000000000000" pitchFamily="2" charset="2"/>
              <a:buChar char="Ø"/>
            </a:pPr>
            <a:endParaRPr lang="en-US" dirty="0">
              <a:latin typeface="Arial Rounded MT Bold" panose="020F0704030504030204" pitchFamily="34" charset="0"/>
            </a:endParaRPr>
          </a:p>
          <a:p>
            <a:pPr marL="285750" indent="-285750">
              <a:buFont typeface="Wingdings" panose="05000000000000000000" pitchFamily="2" charset="2"/>
              <a:buChar char="Ø"/>
            </a:pPr>
            <a:r>
              <a:rPr lang="en-US" b="1" dirty="0">
                <a:latin typeface="Arial Rounded MT Bold" panose="020F0704030504030204" pitchFamily="34" charset="0"/>
              </a:rPr>
              <a:t>Month 2-4</a:t>
            </a:r>
          </a:p>
          <a:p>
            <a:pPr lvl="1"/>
            <a:r>
              <a:rPr lang="en-US" sz="1600" dirty="0">
                <a:latin typeface="Arial Rounded MT Bold" panose="020F0704030504030204" pitchFamily="34" charset="0"/>
              </a:rPr>
              <a:t>Model Training and Validation</a:t>
            </a:r>
          </a:p>
          <a:p>
            <a:pPr marL="285750" indent="-285750">
              <a:buFont typeface="Wingdings" panose="05000000000000000000" pitchFamily="2" charset="2"/>
              <a:buChar char="Ø"/>
            </a:pPr>
            <a:endParaRPr lang="en-US" dirty="0">
              <a:latin typeface="Arial Rounded MT Bold" panose="020F0704030504030204" pitchFamily="34" charset="0"/>
            </a:endParaRPr>
          </a:p>
          <a:p>
            <a:pPr marL="285750" indent="-285750">
              <a:buFont typeface="Wingdings" panose="05000000000000000000" pitchFamily="2" charset="2"/>
              <a:buChar char="Ø"/>
            </a:pPr>
            <a:r>
              <a:rPr lang="en-US" b="1" dirty="0">
                <a:latin typeface="Arial Rounded MT Bold" panose="020F0704030504030204" pitchFamily="34" charset="0"/>
              </a:rPr>
              <a:t>Month 4-5</a:t>
            </a:r>
          </a:p>
          <a:p>
            <a:pPr lvl="1"/>
            <a:r>
              <a:rPr lang="en-US" sz="1600" dirty="0">
                <a:latin typeface="Arial Rounded MT Bold" panose="020F0704030504030204" pitchFamily="34" charset="0"/>
              </a:rPr>
              <a:t>Testing and Deployment</a:t>
            </a:r>
          </a:p>
          <a:p>
            <a:endParaRPr lang="en-US" dirty="0"/>
          </a:p>
        </p:txBody>
      </p:sp>
    </p:spTree>
    <p:extLst>
      <p:ext uri="{BB962C8B-B14F-4D97-AF65-F5344CB8AC3E}">
        <p14:creationId xmlns:p14="http://schemas.microsoft.com/office/powerpoint/2010/main" val="3525846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C7DD9A-6FB9-4F29-D7CF-305ACD78F6E1}"/>
              </a:ext>
            </a:extLst>
          </p:cNvPr>
          <p:cNvSpPr>
            <a:spLocks noGrp="1"/>
          </p:cNvSpPr>
          <p:nvPr>
            <p:ph type="title"/>
          </p:nvPr>
        </p:nvSpPr>
        <p:spPr>
          <a:xfrm>
            <a:off x="0" y="1"/>
            <a:ext cx="12192000" cy="1020726"/>
          </a:xfrm>
        </p:spPr>
        <p:txBody>
          <a:bodyPr>
            <a:normAutofit/>
          </a:bodyPr>
          <a:lstStyle/>
          <a:p>
            <a:r>
              <a:rPr lang="en-US" sz="3600" b="1" dirty="0">
                <a:solidFill>
                  <a:schemeClr val="accent2">
                    <a:lumMod val="75000"/>
                  </a:schemeClr>
                </a:solidFill>
                <a:latin typeface="Arial Rounded MT Bold" panose="020F0704030504030204" pitchFamily="34" charset="0"/>
              </a:rPr>
              <a:t>    Flow Chart </a:t>
            </a:r>
            <a:endParaRPr lang="en-US" sz="3600" dirty="0"/>
          </a:p>
        </p:txBody>
      </p:sp>
      <p:pic>
        <p:nvPicPr>
          <p:cNvPr id="8" name="Image 10">
            <a:extLst>
              <a:ext uri="{FF2B5EF4-FFF2-40B4-BE49-F238E27FC236}">
                <a16:creationId xmlns:a16="http://schemas.microsoft.com/office/drawing/2014/main" id="{4B237098-1E53-2C07-2832-D5D2CC0BB231}"/>
              </a:ext>
            </a:extLst>
          </p:cNvPr>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2284228" y="1020727"/>
            <a:ext cx="7295708" cy="5571460"/>
          </a:xfrm>
          <a:prstGeom prst="rect">
            <a:avLst/>
          </a:prstGeom>
        </p:spPr>
      </p:pic>
    </p:spTree>
    <p:extLst>
      <p:ext uri="{BB962C8B-B14F-4D97-AF65-F5344CB8AC3E}">
        <p14:creationId xmlns:p14="http://schemas.microsoft.com/office/powerpoint/2010/main" val="2307155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E4232-5790-D9ED-E2D1-7D164C00A9DA}"/>
              </a:ext>
            </a:extLst>
          </p:cNvPr>
          <p:cNvSpPr>
            <a:spLocks noGrp="1"/>
          </p:cNvSpPr>
          <p:nvPr>
            <p:ph type="title"/>
          </p:nvPr>
        </p:nvSpPr>
        <p:spPr>
          <a:xfrm>
            <a:off x="609600" y="233917"/>
            <a:ext cx="10972800" cy="786809"/>
          </a:xfrm>
        </p:spPr>
        <p:txBody>
          <a:bodyPr>
            <a:normAutofit/>
          </a:bodyPr>
          <a:lstStyle/>
          <a:p>
            <a:r>
              <a:rPr lang="en-US" sz="3600" b="1" dirty="0">
                <a:solidFill>
                  <a:schemeClr val="accent2">
                    <a:lumMod val="75000"/>
                  </a:schemeClr>
                </a:solidFill>
                <a:latin typeface="Arial Rounded MT Bold" panose="020F0704030504030204" pitchFamily="34" charset="0"/>
              </a:rPr>
              <a:t>Block Diagram</a:t>
            </a:r>
            <a:endParaRPr lang="en-US" sz="3600" dirty="0"/>
          </a:p>
        </p:txBody>
      </p:sp>
      <p:pic>
        <p:nvPicPr>
          <p:cNvPr id="5" name="Content Placeholder 8">
            <a:extLst>
              <a:ext uri="{FF2B5EF4-FFF2-40B4-BE49-F238E27FC236}">
                <a16:creationId xmlns:a16="http://schemas.microsoft.com/office/drawing/2014/main" id="{437AF40C-DA54-BE5C-C9C0-427EC3AC2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7265" y="1222745"/>
            <a:ext cx="7453423" cy="5401338"/>
          </a:xfrm>
          <a:prstGeom prst="rect">
            <a:avLst/>
          </a:prstGeom>
        </p:spPr>
      </p:pic>
    </p:spTree>
    <p:extLst>
      <p:ext uri="{BB962C8B-B14F-4D97-AF65-F5344CB8AC3E}">
        <p14:creationId xmlns:p14="http://schemas.microsoft.com/office/powerpoint/2010/main" val="3578284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1286C-0817-F82C-0577-12C2901804A1}"/>
              </a:ext>
            </a:extLst>
          </p:cNvPr>
          <p:cNvSpPr>
            <a:spLocks noGrp="1"/>
          </p:cNvSpPr>
          <p:nvPr>
            <p:ph type="title"/>
          </p:nvPr>
        </p:nvSpPr>
        <p:spPr>
          <a:xfrm>
            <a:off x="0" y="0"/>
            <a:ext cx="12192000" cy="1040036"/>
          </a:xfrm>
        </p:spPr>
        <p:txBody>
          <a:bodyPr>
            <a:normAutofit/>
          </a:bodyPr>
          <a:lstStyle/>
          <a:p>
            <a:r>
              <a:rPr lang="en-US" sz="3600" b="1" dirty="0">
                <a:solidFill>
                  <a:schemeClr val="accent2">
                    <a:lumMod val="75000"/>
                  </a:schemeClr>
                </a:solidFill>
                <a:latin typeface="Arial Rounded MT Bold" panose="020F0704030504030204" pitchFamily="34" charset="0"/>
              </a:rPr>
              <a:t>  System Architecture </a:t>
            </a:r>
            <a:endParaRPr lang="en-US" sz="3600" dirty="0"/>
          </a:p>
        </p:txBody>
      </p:sp>
      <p:pic>
        <p:nvPicPr>
          <p:cNvPr id="5" name="Content Placeholder 4">
            <a:extLst>
              <a:ext uri="{FF2B5EF4-FFF2-40B4-BE49-F238E27FC236}">
                <a16:creationId xmlns:a16="http://schemas.microsoft.com/office/drawing/2014/main" id="{77657F59-2575-EBC3-8AC9-B7B0FAE2041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79944" y="1626780"/>
            <a:ext cx="9069572" cy="4933508"/>
          </a:xfrm>
          <a:prstGeom prst="rect">
            <a:avLst/>
          </a:prstGeom>
        </p:spPr>
      </p:pic>
    </p:spTree>
    <p:extLst>
      <p:ext uri="{BB962C8B-B14F-4D97-AF65-F5344CB8AC3E}">
        <p14:creationId xmlns:p14="http://schemas.microsoft.com/office/powerpoint/2010/main" val="2663065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A747-5198-7A09-9A7A-4FE8DDB2C76B}"/>
              </a:ext>
            </a:extLst>
          </p:cNvPr>
          <p:cNvSpPr>
            <a:spLocks noGrp="1"/>
          </p:cNvSpPr>
          <p:nvPr>
            <p:ph type="title"/>
          </p:nvPr>
        </p:nvSpPr>
        <p:spPr>
          <a:xfrm>
            <a:off x="609600" y="557784"/>
            <a:ext cx="10972800" cy="643695"/>
          </a:xfrm>
        </p:spPr>
        <p:txBody>
          <a:bodyPr>
            <a:normAutofit/>
          </a:bodyPr>
          <a:lstStyle/>
          <a:p>
            <a:r>
              <a:rPr lang="en-US" sz="3600" b="1" dirty="0">
                <a:solidFill>
                  <a:schemeClr val="accent2">
                    <a:lumMod val="75000"/>
                  </a:schemeClr>
                </a:solidFill>
                <a:latin typeface="Arial Rounded MT Bold" panose="020F0704030504030204" pitchFamily="34" charset="0"/>
              </a:rPr>
              <a:t>Data Flow Diagram</a:t>
            </a:r>
            <a:endParaRPr lang="en-US" sz="3600" dirty="0"/>
          </a:p>
        </p:txBody>
      </p:sp>
      <p:pic>
        <p:nvPicPr>
          <p:cNvPr id="5" name="Content Placeholder 5">
            <a:extLst>
              <a:ext uri="{FF2B5EF4-FFF2-40B4-BE49-F238E27FC236}">
                <a16:creationId xmlns:a16="http://schemas.microsoft.com/office/drawing/2014/main" id="{0F9C484B-A1E2-408E-CBAB-F62606238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7668" y="1552353"/>
            <a:ext cx="9032359" cy="4869712"/>
          </a:xfrm>
          <a:prstGeom prst="rect">
            <a:avLst/>
          </a:prstGeom>
        </p:spPr>
      </p:pic>
    </p:spTree>
    <p:extLst>
      <p:ext uri="{BB962C8B-B14F-4D97-AF65-F5344CB8AC3E}">
        <p14:creationId xmlns:p14="http://schemas.microsoft.com/office/powerpoint/2010/main" val="3960340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3758485-E003-F4D7-750E-0AA743F16B5B}"/>
              </a:ext>
            </a:extLst>
          </p:cNvPr>
          <p:cNvSpPr>
            <a:spLocks noGrp="1"/>
          </p:cNvSpPr>
          <p:nvPr>
            <p:ph type="title"/>
          </p:nvPr>
        </p:nvSpPr>
        <p:spPr>
          <a:xfrm>
            <a:off x="772137" y="3227016"/>
            <a:ext cx="2672811" cy="620642"/>
          </a:xfrm>
        </p:spPr>
        <p:txBody>
          <a:bodyPr>
            <a:noAutofit/>
          </a:bodyPr>
          <a:lstStyle/>
          <a:p>
            <a:r>
              <a:rPr lang="en-US" b="1" dirty="0">
                <a:solidFill>
                  <a:schemeClr val="accent2">
                    <a:lumMod val="75000"/>
                  </a:schemeClr>
                </a:solidFill>
                <a:latin typeface="Arial Rounded MT Bold" panose="020F0704030504030204" pitchFamily="34" charset="0"/>
              </a:rPr>
              <a:t>Conclusion</a:t>
            </a:r>
            <a:endParaRPr lang="en-US" dirty="0">
              <a:solidFill>
                <a:schemeClr val="accent2">
                  <a:lumMod val="75000"/>
                </a:schemeClr>
              </a:solidFill>
              <a:latin typeface="Arial Rounded MT Bold" panose="020F0704030504030204" pitchFamily="34" charset="0"/>
            </a:endParaRPr>
          </a:p>
        </p:txBody>
      </p:sp>
      <p:sp>
        <p:nvSpPr>
          <p:cNvPr id="11" name="Text Placeholder 10">
            <a:extLst>
              <a:ext uri="{FF2B5EF4-FFF2-40B4-BE49-F238E27FC236}">
                <a16:creationId xmlns:a16="http://schemas.microsoft.com/office/drawing/2014/main" id="{C19FE6AF-C706-FE55-ACAA-8036B0D7E1DA}"/>
              </a:ext>
            </a:extLst>
          </p:cNvPr>
          <p:cNvSpPr>
            <a:spLocks noGrp="1"/>
          </p:cNvSpPr>
          <p:nvPr>
            <p:ph type="body" sz="half" idx="2"/>
          </p:nvPr>
        </p:nvSpPr>
        <p:spPr>
          <a:xfrm>
            <a:off x="772137" y="4090947"/>
            <a:ext cx="11061900" cy="2546280"/>
          </a:xfrm>
        </p:spPr>
        <p:txBody>
          <a:bodyPr>
            <a:normAutofit lnSpcReduction="10000"/>
          </a:bodyPr>
          <a:lstStyle/>
          <a:p>
            <a:pPr>
              <a:buNone/>
            </a:pPr>
            <a:r>
              <a:rPr lang="en-US" dirty="0" err="1">
                <a:latin typeface="Arial Rounded MT Bold" panose="020F0704030504030204" pitchFamily="34" charset="0"/>
              </a:rPr>
              <a:t>AsthmaSense</a:t>
            </a:r>
            <a:r>
              <a:rPr lang="en-US" dirty="0">
                <a:latin typeface="Arial Rounded MT Bold" panose="020F0704030504030204" pitchFamily="34" charset="0"/>
              </a:rPr>
              <a:t> aims to revolutionize asthma diagnosis and treatment through AI-assisted respiratory sound classification. By using deep learning algorithms, it offers an affordable, scalable, and accessible tool. The use of CNN and ANN architectures ensures effective differentiation between breathing sounds, improving risk prediction and early intervention for asthma sufferers.</a:t>
            </a:r>
          </a:p>
          <a:p>
            <a:r>
              <a:rPr lang="en-US" dirty="0">
                <a:latin typeface="Arial Rounded MT Bold" panose="020F0704030504030204" pitchFamily="34" charset="0"/>
              </a:rPr>
              <a:t>Future improvements include using real-time data from IoT devices and implementing the model in a mobile app for real-time respiratory sound analysis. Expanding the dataset to include various demographics will further enhance the model's efficiency across diverse patient populations.</a:t>
            </a:r>
          </a:p>
          <a:p>
            <a:endParaRPr lang="en-US" dirty="0">
              <a:latin typeface="Arial Rounded MT Bold" panose="020F0704030504030204" pitchFamily="34" charset="0"/>
            </a:endParaRPr>
          </a:p>
        </p:txBody>
      </p:sp>
      <p:pic>
        <p:nvPicPr>
          <p:cNvPr id="15" name="Picture 14" descr="A hand holding a phone&#10;&#10;AI-generated content may be incorrect.">
            <a:extLst>
              <a:ext uri="{FF2B5EF4-FFF2-40B4-BE49-F238E27FC236}">
                <a16:creationId xmlns:a16="http://schemas.microsoft.com/office/drawing/2014/main" id="{2D4577D4-0C62-F942-A28A-F50DDBBD1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2914650"/>
          </a:xfrm>
          <a:prstGeom prst="rect">
            <a:avLst/>
          </a:prstGeom>
        </p:spPr>
      </p:pic>
    </p:spTree>
    <p:extLst>
      <p:ext uri="{BB962C8B-B14F-4D97-AF65-F5344CB8AC3E}">
        <p14:creationId xmlns:p14="http://schemas.microsoft.com/office/powerpoint/2010/main" val="2125805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0FCCDF-05E7-BCC0-4A79-76054055EFB4}"/>
              </a:ext>
            </a:extLst>
          </p:cNvPr>
          <p:cNvSpPr>
            <a:spLocks noGrp="1"/>
          </p:cNvSpPr>
          <p:nvPr>
            <p:ph type="title"/>
          </p:nvPr>
        </p:nvSpPr>
        <p:spPr>
          <a:xfrm>
            <a:off x="612648" y="255181"/>
            <a:ext cx="4970822" cy="691116"/>
          </a:xfrm>
        </p:spPr>
        <p:txBody>
          <a:bodyPr>
            <a:normAutofit/>
          </a:bodyPr>
          <a:lstStyle/>
          <a:p>
            <a:r>
              <a:rPr lang="en-US" b="1" dirty="0">
                <a:solidFill>
                  <a:schemeClr val="accent2">
                    <a:lumMod val="75000"/>
                  </a:schemeClr>
                </a:solidFill>
                <a:latin typeface="Arial Rounded MT Bold" panose="020F0704030504030204" pitchFamily="34" charset="0"/>
              </a:rPr>
              <a:t>Introduction</a:t>
            </a:r>
          </a:p>
        </p:txBody>
      </p:sp>
      <p:sp>
        <p:nvSpPr>
          <p:cNvPr id="7" name="Text Placeholder 6">
            <a:extLst>
              <a:ext uri="{FF2B5EF4-FFF2-40B4-BE49-F238E27FC236}">
                <a16:creationId xmlns:a16="http://schemas.microsoft.com/office/drawing/2014/main" id="{E955AB16-66A7-24B7-9F47-DD931303222A}"/>
              </a:ext>
            </a:extLst>
          </p:cNvPr>
          <p:cNvSpPr>
            <a:spLocks noGrp="1"/>
          </p:cNvSpPr>
          <p:nvPr>
            <p:ph type="body" sz="half" idx="2"/>
          </p:nvPr>
        </p:nvSpPr>
        <p:spPr>
          <a:xfrm>
            <a:off x="612648" y="1265275"/>
            <a:ext cx="5256523" cy="5422604"/>
          </a:xfrm>
        </p:spPr>
        <p:txBody>
          <a:bodyPr>
            <a:normAutofit/>
          </a:bodyPr>
          <a:lstStyle/>
          <a:p>
            <a:r>
              <a:rPr lang="en-US" dirty="0" err="1">
                <a:latin typeface="Arial Rounded MT Bold" panose="020F0704030504030204" pitchFamily="34" charset="0"/>
              </a:rPr>
              <a:t>AsthmaSense</a:t>
            </a:r>
            <a:r>
              <a:rPr lang="en-US" dirty="0">
                <a:latin typeface="Arial Rounded MT Bold" panose="020F0704030504030204" pitchFamily="34" charset="0"/>
              </a:rPr>
              <a:t> is an </a:t>
            </a:r>
            <a:r>
              <a:rPr lang="en-US" b="1" dirty="0">
                <a:latin typeface="Arial Rounded MT Bold" panose="020F0704030504030204" pitchFamily="34" charset="0"/>
              </a:rPr>
              <a:t>AI-powered real-time asthma prediction system</a:t>
            </a:r>
            <a:r>
              <a:rPr lang="en-US" dirty="0">
                <a:latin typeface="Arial Rounded MT Bold" panose="020F0704030504030204" pitchFamily="34" charset="0"/>
              </a:rPr>
              <a:t> that utilizes </a:t>
            </a:r>
            <a:r>
              <a:rPr lang="en-US" b="1" dirty="0">
                <a:latin typeface="Arial Rounded MT Bold" panose="020F0704030504030204" pitchFamily="34" charset="0"/>
              </a:rPr>
              <a:t>breathing sound analysis</a:t>
            </a:r>
            <a:r>
              <a:rPr lang="en-US" dirty="0">
                <a:latin typeface="Arial Rounded MT Bold" panose="020F0704030504030204" pitchFamily="34" charset="0"/>
              </a:rPr>
              <a:t> to detect and monitor asthma conditions. By integrating </a:t>
            </a:r>
            <a:r>
              <a:rPr lang="en-US" b="1" dirty="0">
                <a:latin typeface="Arial Rounded MT Bold" panose="020F0704030504030204" pitchFamily="34" charset="0"/>
              </a:rPr>
              <a:t>Convolutional Neural Networks (CNNs)</a:t>
            </a:r>
            <a:r>
              <a:rPr lang="en-US" dirty="0">
                <a:latin typeface="Arial Rounded MT Bold" panose="020F0704030504030204" pitchFamily="34" charset="0"/>
              </a:rPr>
              <a:t> for feature extraction and </a:t>
            </a:r>
            <a:r>
              <a:rPr lang="en-US" b="1" dirty="0">
                <a:latin typeface="Arial Rounded MT Bold" panose="020F0704030504030204" pitchFamily="34" charset="0"/>
              </a:rPr>
              <a:t>ANN</a:t>
            </a:r>
            <a:r>
              <a:rPr lang="en-US" dirty="0">
                <a:latin typeface="Arial Rounded MT Bold" panose="020F0704030504030204" pitchFamily="34" charset="0"/>
              </a:rPr>
              <a:t> for classification, our solution aims to provide early warnings. </a:t>
            </a:r>
          </a:p>
        </p:txBody>
      </p:sp>
      <p:pic>
        <p:nvPicPr>
          <p:cNvPr id="5" name="Picture Placeholder 4" descr="A stethoscope with a glowing sound wave&#10;&#10;AI-generated content may be incorrect.">
            <a:extLst>
              <a:ext uri="{FF2B5EF4-FFF2-40B4-BE49-F238E27FC236}">
                <a16:creationId xmlns:a16="http://schemas.microsoft.com/office/drawing/2014/main" id="{F4B831D3-1B44-F492-D1C6-539C44671CC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1674" b="11674"/>
          <a:stretch>
            <a:fillRect/>
          </a:stretch>
        </p:blipFill>
        <p:spPr>
          <a:xfrm>
            <a:off x="6096000" y="0"/>
            <a:ext cx="6096000" cy="6858000"/>
          </a:xfrm>
        </p:spPr>
      </p:pic>
    </p:spTree>
    <p:extLst>
      <p:ext uri="{BB962C8B-B14F-4D97-AF65-F5344CB8AC3E}">
        <p14:creationId xmlns:p14="http://schemas.microsoft.com/office/powerpoint/2010/main" val="3506315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617A8-3D78-9764-B490-083E6A6EDACA}"/>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4B6419F-76E2-834F-607A-5ADBA4CDF837}"/>
              </a:ext>
            </a:extLst>
          </p:cNvPr>
          <p:cNvSpPr>
            <a:spLocks noGrp="1"/>
          </p:cNvSpPr>
          <p:nvPr>
            <p:ph type="title"/>
          </p:nvPr>
        </p:nvSpPr>
        <p:spPr>
          <a:xfrm>
            <a:off x="612648" y="255181"/>
            <a:ext cx="4970822" cy="691116"/>
          </a:xfrm>
        </p:spPr>
        <p:txBody>
          <a:bodyPr>
            <a:normAutofit/>
          </a:bodyPr>
          <a:lstStyle/>
          <a:p>
            <a:r>
              <a:rPr lang="en-US" b="1" dirty="0">
                <a:solidFill>
                  <a:schemeClr val="accent2">
                    <a:lumMod val="75000"/>
                  </a:schemeClr>
                </a:solidFill>
                <a:latin typeface="Arial Rounded MT Bold" panose="020F0704030504030204" pitchFamily="34" charset="0"/>
              </a:rPr>
              <a:t>Project Objectives</a:t>
            </a:r>
          </a:p>
        </p:txBody>
      </p:sp>
      <p:sp>
        <p:nvSpPr>
          <p:cNvPr id="7" name="Text Placeholder 6">
            <a:extLst>
              <a:ext uri="{FF2B5EF4-FFF2-40B4-BE49-F238E27FC236}">
                <a16:creationId xmlns:a16="http://schemas.microsoft.com/office/drawing/2014/main" id="{A2A7F438-F4FF-0848-DEE0-402868D225E0}"/>
              </a:ext>
            </a:extLst>
          </p:cNvPr>
          <p:cNvSpPr>
            <a:spLocks noGrp="1"/>
          </p:cNvSpPr>
          <p:nvPr>
            <p:ph type="body" sz="half" idx="2"/>
          </p:nvPr>
        </p:nvSpPr>
        <p:spPr>
          <a:xfrm>
            <a:off x="612648" y="1265275"/>
            <a:ext cx="5256523" cy="5422604"/>
          </a:xfrm>
        </p:spPr>
        <p:txBody>
          <a:bodyPr>
            <a:normAutofit/>
          </a:bodyPr>
          <a:lstStyle/>
          <a:p>
            <a:pPr marL="285750" indent="-285750">
              <a:buFont typeface="Wingdings" panose="05000000000000000000" pitchFamily="2" charset="2"/>
              <a:buChar char="v"/>
            </a:pPr>
            <a:r>
              <a:rPr lang="en-US" b="1" dirty="0">
                <a:latin typeface="Arial Rounded MT Bold" panose="020F0704030504030204" pitchFamily="34" charset="0"/>
              </a:rPr>
              <a:t>Early Detection: </a:t>
            </a:r>
            <a:r>
              <a:rPr lang="en-US" sz="1600" dirty="0">
                <a:latin typeface="Arial Rounded MT Bold" panose="020F0704030504030204" pitchFamily="34" charset="0"/>
              </a:rPr>
              <a:t>Create a machine learning model to predict asthma risk based on respiratory sound analysis, minimizing reliance on hospitalization.</a:t>
            </a:r>
          </a:p>
          <a:p>
            <a:pPr marL="285750" indent="-285750">
              <a:buFont typeface="Wingdings" panose="05000000000000000000" pitchFamily="2" charset="2"/>
              <a:buChar char="v"/>
            </a:pPr>
            <a:r>
              <a:rPr lang="en-US" b="1" dirty="0">
                <a:latin typeface="Arial Rounded MT Bold" panose="020F0704030504030204" pitchFamily="34" charset="0"/>
              </a:rPr>
              <a:t>AI Implementation: </a:t>
            </a:r>
            <a:r>
              <a:rPr lang="en-US" sz="1600" dirty="0">
                <a:latin typeface="Arial Rounded MT Bold" panose="020F0704030504030204" pitchFamily="34" charset="0"/>
              </a:rPr>
              <a:t>Apply CNN and ANN to classify respiration patterns from sound waves, differentiating between normal sounds and wheezing</a:t>
            </a:r>
            <a:r>
              <a:rPr lang="en-US" dirty="0">
                <a:latin typeface="Arial Rounded MT Bold" panose="020F0704030504030204" pitchFamily="34" charset="0"/>
              </a:rPr>
              <a:t>.</a:t>
            </a:r>
          </a:p>
          <a:p>
            <a:pPr marL="285750" indent="-285750">
              <a:buFont typeface="Wingdings" panose="05000000000000000000" pitchFamily="2" charset="2"/>
              <a:buChar char="v"/>
            </a:pPr>
            <a:r>
              <a:rPr lang="en-US" b="1" dirty="0">
                <a:latin typeface="Arial Rounded MT Bold" panose="020F0704030504030204" pitchFamily="34" charset="0"/>
              </a:rPr>
              <a:t>Medical Datasets: </a:t>
            </a:r>
            <a:r>
              <a:rPr lang="en-US" sz="1600" dirty="0">
                <a:latin typeface="Arial Rounded MT Bold" panose="020F0704030504030204" pitchFamily="34" charset="0"/>
              </a:rPr>
              <a:t>Utilize publicly available data from Kaggle to train and test the model, ensuring high accuracy and reliability.</a:t>
            </a:r>
          </a:p>
          <a:p>
            <a:pPr marL="285750" indent="-285750">
              <a:buFont typeface="Wingdings" panose="05000000000000000000" pitchFamily="2" charset="2"/>
              <a:buChar char="v"/>
            </a:pPr>
            <a:r>
              <a:rPr lang="en-US" b="1" dirty="0">
                <a:latin typeface="Arial Rounded MT Bold" panose="020F0704030504030204" pitchFamily="34" charset="0"/>
              </a:rPr>
              <a:t>Cost Effective &amp; Scalable Solution: </a:t>
            </a:r>
            <a:r>
              <a:rPr lang="en-US" sz="1600" dirty="0">
                <a:effectLst/>
                <a:latin typeface="Arial Rounded MT Bold" panose="020F0704030504030204" pitchFamily="34" charset="0"/>
                <a:ea typeface="Times New Roman" panose="02020603050405020304" pitchFamily="18" charset="0"/>
              </a:rPr>
              <a:t>Through</a:t>
            </a:r>
            <a:r>
              <a:rPr lang="en-US" sz="1600" spc="-15" dirty="0">
                <a:effectLst/>
                <a:latin typeface="Arial Rounded MT Bold" panose="020F0704030504030204" pitchFamily="34" charset="0"/>
                <a:ea typeface="Times New Roman" panose="02020603050405020304" pitchFamily="18" charset="0"/>
              </a:rPr>
              <a:t> </a:t>
            </a:r>
            <a:r>
              <a:rPr lang="en-US" sz="1600" dirty="0">
                <a:effectLst/>
                <a:latin typeface="Arial Rounded MT Bold" panose="020F0704030504030204" pitchFamily="34" charset="0"/>
                <a:ea typeface="Times New Roman" panose="02020603050405020304" pitchFamily="18" charset="0"/>
              </a:rPr>
              <a:t>the</a:t>
            </a:r>
            <a:r>
              <a:rPr lang="en-US" sz="1600" spc="-20" dirty="0">
                <a:effectLst/>
                <a:latin typeface="Arial Rounded MT Bold" panose="020F0704030504030204" pitchFamily="34" charset="0"/>
                <a:ea typeface="Times New Roman" panose="02020603050405020304" pitchFamily="18" charset="0"/>
              </a:rPr>
              <a:t> </a:t>
            </a:r>
            <a:r>
              <a:rPr lang="en-US" sz="1600" dirty="0">
                <a:effectLst/>
                <a:latin typeface="Arial Rounded MT Bold" panose="020F0704030504030204" pitchFamily="34" charset="0"/>
                <a:ea typeface="Times New Roman" panose="02020603050405020304" pitchFamily="18" charset="0"/>
              </a:rPr>
              <a:t>use of</a:t>
            </a:r>
            <a:r>
              <a:rPr lang="en-US" sz="1600" spc="-20" dirty="0">
                <a:effectLst/>
                <a:latin typeface="Arial Rounded MT Bold" panose="020F0704030504030204" pitchFamily="34" charset="0"/>
                <a:ea typeface="Times New Roman" panose="02020603050405020304" pitchFamily="18" charset="0"/>
              </a:rPr>
              <a:t> </a:t>
            </a:r>
            <a:r>
              <a:rPr lang="en-US" sz="1600" dirty="0">
                <a:effectLst/>
                <a:latin typeface="Arial Rounded MT Bold" panose="020F0704030504030204" pitchFamily="34" charset="0"/>
                <a:ea typeface="Times New Roman" panose="02020603050405020304" pitchFamily="18" charset="0"/>
              </a:rPr>
              <a:t>open-source technologies, we</a:t>
            </a:r>
            <a:r>
              <a:rPr lang="en-US" sz="1600" spc="-15" dirty="0">
                <a:effectLst/>
                <a:latin typeface="Arial Rounded MT Bold" panose="020F0704030504030204" pitchFamily="34" charset="0"/>
                <a:ea typeface="Times New Roman" panose="02020603050405020304" pitchFamily="18" charset="0"/>
              </a:rPr>
              <a:t> </a:t>
            </a:r>
            <a:r>
              <a:rPr lang="en-US" sz="1600" dirty="0">
                <a:effectLst/>
                <a:latin typeface="Arial Rounded MT Bold" panose="020F0704030504030204" pitchFamily="34" charset="0"/>
                <a:ea typeface="Times New Roman" panose="02020603050405020304" pitchFamily="18" charset="0"/>
              </a:rPr>
              <a:t>hope</a:t>
            </a:r>
            <a:r>
              <a:rPr lang="en-US" sz="1600" spc="-15" dirty="0">
                <a:effectLst/>
                <a:latin typeface="Arial Rounded MT Bold" panose="020F0704030504030204" pitchFamily="34" charset="0"/>
                <a:ea typeface="Times New Roman" panose="02020603050405020304" pitchFamily="18" charset="0"/>
              </a:rPr>
              <a:t> </a:t>
            </a:r>
            <a:r>
              <a:rPr lang="en-US" sz="1600" dirty="0">
                <a:effectLst/>
                <a:latin typeface="Arial Rounded MT Bold" panose="020F0704030504030204" pitchFamily="34" charset="0"/>
                <a:ea typeface="Times New Roman" panose="02020603050405020304" pitchFamily="18" charset="0"/>
              </a:rPr>
              <a:t>to</a:t>
            </a:r>
            <a:r>
              <a:rPr lang="en-US" sz="1600" spc="-10" dirty="0">
                <a:effectLst/>
                <a:latin typeface="Arial Rounded MT Bold" panose="020F0704030504030204" pitchFamily="34" charset="0"/>
                <a:ea typeface="Times New Roman" panose="02020603050405020304" pitchFamily="18" charset="0"/>
              </a:rPr>
              <a:t> </a:t>
            </a:r>
            <a:r>
              <a:rPr lang="en-US" sz="1600" dirty="0">
                <a:effectLst/>
                <a:latin typeface="Arial Rounded MT Bold" panose="020F0704030504030204" pitchFamily="34" charset="0"/>
                <a:ea typeface="Times New Roman" panose="02020603050405020304" pitchFamily="18" charset="0"/>
              </a:rPr>
              <a:t>develop</a:t>
            </a:r>
            <a:r>
              <a:rPr lang="en-US" sz="1600" spc="-5" dirty="0">
                <a:effectLst/>
                <a:latin typeface="Arial Rounded MT Bold" panose="020F0704030504030204" pitchFamily="34" charset="0"/>
                <a:ea typeface="Times New Roman" panose="02020603050405020304" pitchFamily="18" charset="0"/>
              </a:rPr>
              <a:t> </a:t>
            </a:r>
            <a:r>
              <a:rPr lang="en-US" sz="1600" dirty="0">
                <a:effectLst/>
                <a:latin typeface="Arial Rounded MT Bold" panose="020F0704030504030204" pitchFamily="34" charset="0"/>
                <a:ea typeface="Times New Roman" panose="02020603050405020304" pitchFamily="18" charset="0"/>
              </a:rPr>
              <a:t>a low-cost and scalable solution.</a:t>
            </a:r>
            <a:endParaRPr lang="en-US" sz="1600" dirty="0">
              <a:latin typeface="Arial Rounded MT Bold" panose="020F0704030504030204" pitchFamily="34" charset="0"/>
            </a:endParaRPr>
          </a:p>
          <a:p>
            <a:endParaRPr lang="en-US" dirty="0"/>
          </a:p>
        </p:txBody>
      </p:sp>
      <p:pic>
        <p:nvPicPr>
          <p:cNvPr id="11" name="Picture Placeholder 10">
            <a:extLst>
              <a:ext uri="{FF2B5EF4-FFF2-40B4-BE49-F238E27FC236}">
                <a16:creationId xmlns:a16="http://schemas.microsoft.com/office/drawing/2014/main" id="{B2827C18-3470-701E-0683-6196B9604F6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1674" b="11674"/>
          <a:stretch>
            <a:fillRect/>
          </a:stretch>
        </p:blipFill>
        <p:spPr>
          <a:xfrm>
            <a:off x="6096000" y="0"/>
            <a:ext cx="6096000" cy="6858000"/>
          </a:xfrm>
        </p:spPr>
      </p:pic>
    </p:spTree>
    <p:extLst>
      <p:ext uri="{BB962C8B-B14F-4D97-AF65-F5344CB8AC3E}">
        <p14:creationId xmlns:p14="http://schemas.microsoft.com/office/powerpoint/2010/main" val="2210453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0B77CF-CCB2-BECE-7DA9-DCFBBE0748CC}"/>
              </a:ext>
            </a:extLst>
          </p:cNvPr>
          <p:cNvSpPr>
            <a:spLocks noGrp="1"/>
          </p:cNvSpPr>
          <p:nvPr>
            <p:ph type="title"/>
          </p:nvPr>
        </p:nvSpPr>
        <p:spPr>
          <a:xfrm>
            <a:off x="609600" y="121849"/>
            <a:ext cx="10972800" cy="718123"/>
          </a:xfrm>
        </p:spPr>
        <p:txBody>
          <a:bodyPr>
            <a:normAutofit/>
          </a:bodyPr>
          <a:lstStyle/>
          <a:p>
            <a:r>
              <a:rPr lang="en-US" sz="3600" b="1" dirty="0">
                <a:solidFill>
                  <a:schemeClr val="accent2">
                    <a:lumMod val="75000"/>
                  </a:schemeClr>
                </a:solidFill>
                <a:latin typeface="Arial Rounded MT Bold" panose="020F0704030504030204" pitchFamily="34" charset="0"/>
              </a:rPr>
              <a:t>Literature Review</a:t>
            </a:r>
          </a:p>
        </p:txBody>
      </p:sp>
      <p:pic>
        <p:nvPicPr>
          <p:cNvPr id="10" name="Picture 9">
            <a:extLst>
              <a:ext uri="{FF2B5EF4-FFF2-40B4-BE49-F238E27FC236}">
                <a16:creationId xmlns:a16="http://schemas.microsoft.com/office/drawing/2014/main" id="{4B100B13-9AE9-134F-068C-69DEA822CAB1}"/>
              </a:ext>
            </a:extLst>
          </p:cNvPr>
          <p:cNvPicPr>
            <a:picLocks noChangeAspect="1"/>
          </p:cNvPicPr>
          <p:nvPr/>
        </p:nvPicPr>
        <p:blipFill>
          <a:blip r:embed="rId2"/>
          <a:stretch>
            <a:fillRect/>
          </a:stretch>
        </p:blipFill>
        <p:spPr>
          <a:xfrm>
            <a:off x="513907" y="931546"/>
            <a:ext cx="11164186" cy="5798863"/>
          </a:xfrm>
          <a:prstGeom prst="rect">
            <a:avLst/>
          </a:prstGeom>
        </p:spPr>
      </p:pic>
    </p:spTree>
    <p:extLst>
      <p:ext uri="{BB962C8B-B14F-4D97-AF65-F5344CB8AC3E}">
        <p14:creationId xmlns:p14="http://schemas.microsoft.com/office/powerpoint/2010/main" val="355149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88F4CB-DA0D-E562-7459-2C4D4741D43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4FB9188-FF0F-704A-0313-D262EFA2CD36}"/>
              </a:ext>
            </a:extLst>
          </p:cNvPr>
          <p:cNvPicPr>
            <a:picLocks noChangeAspect="1"/>
          </p:cNvPicPr>
          <p:nvPr/>
        </p:nvPicPr>
        <p:blipFill>
          <a:blip r:embed="rId2"/>
          <a:stretch>
            <a:fillRect/>
          </a:stretch>
        </p:blipFill>
        <p:spPr>
          <a:xfrm>
            <a:off x="399484" y="104558"/>
            <a:ext cx="11338860" cy="3000149"/>
          </a:xfrm>
          <a:prstGeom prst="rect">
            <a:avLst/>
          </a:prstGeom>
        </p:spPr>
      </p:pic>
      <p:pic>
        <p:nvPicPr>
          <p:cNvPr id="5" name="Picture 4">
            <a:extLst>
              <a:ext uri="{FF2B5EF4-FFF2-40B4-BE49-F238E27FC236}">
                <a16:creationId xmlns:a16="http://schemas.microsoft.com/office/drawing/2014/main" id="{32239983-E5E6-E06D-7F8F-7F9F3926D050}"/>
              </a:ext>
            </a:extLst>
          </p:cNvPr>
          <p:cNvPicPr>
            <a:picLocks noChangeAspect="1"/>
          </p:cNvPicPr>
          <p:nvPr/>
        </p:nvPicPr>
        <p:blipFill>
          <a:blip r:embed="rId3"/>
          <a:stretch>
            <a:fillRect/>
          </a:stretch>
        </p:blipFill>
        <p:spPr>
          <a:xfrm>
            <a:off x="453656" y="3104707"/>
            <a:ext cx="11284688" cy="3000148"/>
          </a:xfrm>
          <a:prstGeom prst="rect">
            <a:avLst/>
          </a:prstGeom>
        </p:spPr>
      </p:pic>
    </p:spTree>
    <p:extLst>
      <p:ext uri="{BB962C8B-B14F-4D97-AF65-F5344CB8AC3E}">
        <p14:creationId xmlns:p14="http://schemas.microsoft.com/office/powerpoint/2010/main" val="303794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32C50-93AD-6A86-FE0B-EA6115FB2CF7}"/>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D08B2BB8-A391-86D7-BCF2-66202F653128}"/>
              </a:ext>
            </a:extLst>
          </p:cNvPr>
          <p:cNvSpPr>
            <a:spLocks noGrp="1"/>
          </p:cNvSpPr>
          <p:nvPr>
            <p:ph type="title"/>
          </p:nvPr>
        </p:nvSpPr>
        <p:spPr>
          <a:xfrm>
            <a:off x="612649" y="191387"/>
            <a:ext cx="5341584" cy="1329069"/>
          </a:xfrm>
        </p:spPr>
        <p:txBody>
          <a:bodyPr>
            <a:normAutofit fontScale="90000"/>
          </a:bodyPr>
          <a:lstStyle/>
          <a:p>
            <a:r>
              <a:rPr lang="en-US" sz="4000" b="1" dirty="0">
                <a:solidFill>
                  <a:schemeClr val="accent2">
                    <a:lumMod val="75000"/>
                  </a:schemeClr>
                </a:solidFill>
                <a:latin typeface="Arial Rounded MT Bold" panose="020F0704030504030204" pitchFamily="34" charset="0"/>
              </a:rPr>
              <a:t>Research Methodology </a:t>
            </a:r>
            <a:br>
              <a:rPr lang="en-US" b="1" dirty="0">
                <a:latin typeface="Arial Rounded MT Bold" panose="020F0704030504030204" pitchFamily="34" charset="0"/>
              </a:rPr>
            </a:br>
            <a:endParaRPr lang="en-US" dirty="0">
              <a:latin typeface="Arial Rounded MT Bold" panose="020F0704030504030204" pitchFamily="34" charset="0"/>
            </a:endParaRPr>
          </a:p>
        </p:txBody>
      </p:sp>
      <p:sp>
        <p:nvSpPr>
          <p:cNvPr id="7" name="Text Placeholder 6">
            <a:extLst>
              <a:ext uri="{FF2B5EF4-FFF2-40B4-BE49-F238E27FC236}">
                <a16:creationId xmlns:a16="http://schemas.microsoft.com/office/drawing/2014/main" id="{C1B283A5-0111-BFA1-E98C-21C4F34C46B5}"/>
              </a:ext>
            </a:extLst>
          </p:cNvPr>
          <p:cNvSpPr>
            <a:spLocks noGrp="1"/>
          </p:cNvSpPr>
          <p:nvPr>
            <p:ph type="body" sz="half" idx="2"/>
          </p:nvPr>
        </p:nvSpPr>
        <p:spPr>
          <a:xfrm>
            <a:off x="612649" y="1795849"/>
            <a:ext cx="4970822" cy="4604952"/>
          </a:xfrm>
        </p:spPr>
        <p:txBody>
          <a:bodyPr>
            <a:normAutofit/>
          </a:bodyPr>
          <a:lstStyle/>
          <a:p>
            <a:pPr marL="285750" indent="-285750">
              <a:buFont typeface="Wingdings" panose="05000000000000000000" pitchFamily="2" charset="2"/>
              <a:buChar char="v"/>
            </a:pPr>
            <a:r>
              <a:rPr lang="en-US" b="1" dirty="0">
                <a:latin typeface="Arial Rounded MT Bold" panose="020F0704030504030204" pitchFamily="34" charset="0"/>
              </a:rPr>
              <a:t>AI Model Selection</a:t>
            </a:r>
          </a:p>
          <a:p>
            <a:pPr lvl="1"/>
            <a:r>
              <a:rPr lang="en-US" sz="1600" dirty="0">
                <a:latin typeface="Arial Rounded MT Bold" panose="020F0704030504030204" pitchFamily="34" charset="0"/>
              </a:rPr>
              <a:t>CNN will be used for respiratory sound classification, effective for audio-based pattern recognition when converted into spectrogram images.</a:t>
            </a:r>
            <a:endParaRPr lang="en-US" sz="1600" b="1" dirty="0">
              <a:latin typeface="Arial Rounded MT Bold" panose="020F0704030504030204" pitchFamily="34" charset="0"/>
            </a:endParaRPr>
          </a:p>
          <a:p>
            <a:pPr marL="285750" indent="-285750">
              <a:buFont typeface="Wingdings" panose="05000000000000000000" pitchFamily="2" charset="2"/>
              <a:buChar char="v"/>
            </a:pPr>
            <a:r>
              <a:rPr lang="en-US" b="1" dirty="0">
                <a:latin typeface="Arial Rounded MT Bold" panose="020F0704030504030204" pitchFamily="34" charset="0"/>
              </a:rPr>
              <a:t>Feature Extraction</a:t>
            </a:r>
          </a:p>
          <a:p>
            <a:pPr lvl="1"/>
            <a:r>
              <a:rPr lang="en-US" sz="1600" dirty="0">
                <a:latin typeface="Arial Rounded MT Bold" panose="020F0704030504030204" pitchFamily="34" charset="0"/>
              </a:rPr>
              <a:t>Key features will be extracted from spectrogram images to analyze human respiratory sounds.</a:t>
            </a:r>
            <a:endParaRPr lang="en-US" sz="1600" b="1" dirty="0">
              <a:latin typeface="Arial Rounded MT Bold" panose="020F0704030504030204" pitchFamily="34" charset="0"/>
            </a:endParaRPr>
          </a:p>
          <a:p>
            <a:pPr marL="285750" indent="-285750">
              <a:buFont typeface="Wingdings" panose="05000000000000000000" pitchFamily="2" charset="2"/>
              <a:buChar char="v"/>
            </a:pPr>
            <a:r>
              <a:rPr lang="en-US" b="1" dirty="0">
                <a:latin typeface="Arial Rounded MT Bold" panose="020F0704030504030204" pitchFamily="34" charset="0"/>
              </a:rPr>
              <a:t>Data Processing</a:t>
            </a:r>
          </a:p>
          <a:p>
            <a:pPr lvl="1"/>
            <a:r>
              <a:rPr lang="en-US" sz="1600" dirty="0">
                <a:latin typeface="Arial Rounded MT Bold" panose="020F0704030504030204" pitchFamily="34" charset="0"/>
              </a:rPr>
              <a:t>The dataset will be preprocessed, cleaned, labeled, and divided into training and testing sets to improve accuracy.</a:t>
            </a:r>
          </a:p>
          <a:p>
            <a:endParaRPr lang="en-US" b="1" dirty="0">
              <a:latin typeface="Arial Rounded MT Bold" panose="020F0704030504030204" pitchFamily="34" charset="0"/>
            </a:endParaRPr>
          </a:p>
          <a:p>
            <a:endParaRPr lang="en-US" dirty="0">
              <a:latin typeface="Arial Rounded MT Bold" panose="020F0704030504030204" pitchFamily="34" charset="0"/>
            </a:endParaRPr>
          </a:p>
        </p:txBody>
      </p:sp>
      <p:pic>
        <p:nvPicPr>
          <p:cNvPr id="3" name="Picture Placeholder 2">
            <a:extLst>
              <a:ext uri="{FF2B5EF4-FFF2-40B4-BE49-F238E27FC236}">
                <a16:creationId xmlns:a16="http://schemas.microsoft.com/office/drawing/2014/main" id="{9F686B99-7D5B-3FB2-9E54-4BB80B7536B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1674" b="11674"/>
          <a:stretch>
            <a:fillRect/>
          </a:stretch>
        </p:blipFill>
        <p:spPr>
          <a:xfrm>
            <a:off x="6096000" y="0"/>
            <a:ext cx="6096000" cy="6858000"/>
          </a:xfrm>
        </p:spPr>
      </p:pic>
    </p:spTree>
    <p:extLst>
      <p:ext uri="{BB962C8B-B14F-4D97-AF65-F5344CB8AC3E}">
        <p14:creationId xmlns:p14="http://schemas.microsoft.com/office/powerpoint/2010/main" val="1633067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BFBB44-67F2-ABF7-2E6F-A59EE9B3C218}"/>
              </a:ext>
            </a:extLst>
          </p:cNvPr>
          <p:cNvSpPr>
            <a:spLocks noGrp="1"/>
          </p:cNvSpPr>
          <p:nvPr>
            <p:ph type="ctrTitle"/>
          </p:nvPr>
        </p:nvSpPr>
        <p:spPr>
          <a:xfrm>
            <a:off x="612648" y="148856"/>
            <a:ext cx="10969752" cy="1212112"/>
          </a:xfrm>
        </p:spPr>
        <p:txBody>
          <a:bodyPr>
            <a:normAutofit/>
          </a:bodyPr>
          <a:lstStyle/>
          <a:p>
            <a:r>
              <a:rPr lang="en-US" sz="5400" b="1" dirty="0">
                <a:solidFill>
                  <a:schemeClr val="accent2">
                    <a:lumMod val="75000"/>
                  </a:schemeClr>
                </a:solidFill>
                <a:latin typeface="Arial Rounded MT Bold" panose="020F0704030504030204" pitchFamily="34" charset="0"/>
              </a:rPr>
              <a:t>Dataset</a:t>
            </a:r>
            <a:endParaRPr lang="en-US" dirty="0"/>
          </a:p>
        </p:txBody>
      </p:sp>
      <p:sp>
        <p:nvSpPr>
          <p:cNvPr id="6" name="Subtitle 5">
            <a:extLst>
              <a:ext uri="{FF2B5EF4-FFF2-40B4-BE49-F238E27FC236}">
                <a16:creationId xmlns:a16="http://schemas.microsoft.com/office/drawing/2014/main" id="{7636BAC5-077F-D565-F975-578565376C48}"/>
              </a:ext>
            </a:extLst>
          </p:cNvPr>
          <p:cNvSpPr>
            <a:spLocks noGrp="1"/>
          </p:cNvSpPr>
          <p:nvPr>
            <p:ph type="subTitle" idx="1"/>
          </p:nvPr>
        </p:nvSpPr>
        <p:spPr>
          <a:xfrm>
            <a:off x="612648" y="1733107"/>
            <a:ext cx="10969752" cy="4848445"/>
          </a:xfrm>
        </p:spPr>
        <p:txBody>
          <a:bodyPr/>
          <a:lstStyle/>
          <a:p>
            <a:r>
              <a:rPr lang="en-US" sz="1800" dirty="0">
                <a:effectLst/>
                <a:latin typeface="Arial Rounded MT Bold" panose="020F0704030504030204" pitchFamily="34" charset="0"/>
                <a:ea typeface="Times New Roman" panose="02020603050405020304" pitchFamily="18" charset="0"/>
              </a:rPr>
              <a:t>For</a:t>
            </a:r>
            <a:r>
              <a:rPr lang="en-US" sz="1800" spc="-15" dirty="0">
                <a:effectLst/>
                <a:latin typeface="Arial Rounded MT Bold" panose="020F0704030504030204" pitchFamily="34" charset="0"/>
                <a:ea typeface="Times New Roman" panose="02020603050405020304" pitchFamily="18" charset="0"/>
              </a:rPr>
              <a:t> </a:t>
            </a:r>
            <a:r>
              <a:rPr lang="en-US" sz="1800" dirty="0">
                <a:effectLst/>
                <a:latin typeface="Arial Rounded MT Bold" panose="020F0704030504030204" pitchFamily="34" charset="0"/>
                <a:ea typeface="Times New Roman" panose="02020603050405020304" pitchFamily="18" charset="0"/>
              </a:rPr>
              <a:t>training</a:t>
            </a:r>
            <a:r>
              <a:rPr lang="en-US" sz="1800" spc="-5" dirty="0">
                <a:effectLst/>
                <a:latin typeface="Arial Rounded MT Bold" panose="020F0704030504030204" pitchFamily="34" charset="0"/>
                <a:ea typeface="Times New Roman" panose="02020603050405020304" pitchFamily="18" charset="0"/>
              </a:rPr>
              <a:t> </a:t>
            </a:r>
            <a:r>
              <a:rPr lang="en-US" sz="1800" dirty="0">
                <a:effectLst/>
                <a:latin typeface="Arial Rounded MT Bold" panose="020F0704030504030204" pitchFamily="34" charset="0"/>
                <a:ea typeface="Times New Roman" panose="02020603050405020304" pitchFamily="18" charset="0"/>
              </a:rPr>
              <a:t>and</a:t>
            </a:r>
            <a:r>
              <a:rPr lang="en-US" sz="1800" spc="-5" dirty="0">
                <a:effectLst/>
                <a:latin typeface="Arial Rounded MT Bold" panose="020F0704030504030204" pitchFamily="34" charset="0"/>
                <a:ea typeface="Times New Roman" panose="02020603050405020304" pitchFamily="18" charset="0"/>
              </a:rPr>
              <a:t> </a:t>
            </a:r>
            <a:r>
              <a:rPr lang="en-US" sz="1800" dirty="0">
                <a:effectLst/>
                <a:latin typeface="Arial Rounded MT Bold" panose="020F0704030504030204" pitchFamily="34" charset="0"/>
                <a:ea typeface="Times New Roman" panose="02020603050405020304" pitchFamily="18" charset="0"/>
              </a:rPr>
              <a:t>validation,</a:t>
            </a:r>
            <a:r>
              <a:rPr lang="en-US" sz="1800" spc="-5" dirty="0">
                <a:effectLst/>
                <a:latin typeface="Arial Rounded MT Bold" panose="020F0704030504030204" pitchFamily="34" charset="0"/>
                <a:ea typeface="Times New Roman" panose="02020603050405020304" pitchFamily="18" charset="0"/>
              </a:rPr>
              <a:t> </a:t>
            </a:r>
            <a:r>
              <a:rPr lang="en-US" sz="1800" dirty="0">
                <a:effectLst/>
                <a:latin typeface="Arial Rounded MT Bold" panose="020F0704030504030204" pitchFamily="34" charset="0"/>
                <a:ea typeface="Times New Roman" panose="02020603050405020304" pitchFamily="18" charset="0"/>
              </a:rPr>
              <a:t>we</a:t>
            </a:r>
            <a:r>
              <a:rPr lang="en-US" sz="1800" spc="-15" dirty="0">
                <a:effectLst/>
                <a:latin typeface="Arial Rounded MT Bold" panose="020F0704030504030204" pitchFamily="34" charset="0"/>
                <a:ea typeface="Times New Roman" panose="02020603050405020304" pitchFamily="18" charset="0"/>
              </a:rPr>
              <a:t> </a:t>
            </a:r>
            <a:r>
              <a:rPr lang="en-US" sz="1800" dirty="0">
                <a:effectLst/>
                <a:latin typeface="Arial Rounded MT Bold" panose="020F0704030504030204" pitchFamily="34" charset="0"/>
                <a:ea typeface="Times New Roman" panose="02020603050405020304" pitchFamily="18" charset="0"/>
              </a:rPr>
              <a:t>are</a:t>
            </a:r>
            <a:r>
              <a:rPr lang="en-US" sz="1800" spc="-5" dirty="0">
                <a:effectLst/>
                <a:latin typeface="Arial Rounded MT Bold" panose="020F0704030504030204" pitchFamily="34" charset="0"/>
                <a:ea typeface="Times New Roman" panose="02020603050405020304" pitchFamily="18" charset="0"/>
              </a:rPr>
              <a:t> </a:t>
            </a:r>
            <a:r>
              <a:rPr lang="en-US" sz="1800" dirty="0">
                <a:effectLst/>
                <a:latin typeface="Arial Rounded MT Bold" panose="020F0704030504030204" pitchFamily="34" charset="0"/>
                <a:ea typeface="Times New Roman" panose="02020603050405020304" pitchFamily="18" charset="0"/>
              </a:rPr>
              <a:t>using</a:t>
            </a:r>
            <a:r>
              <a:rPr lang="en-US" sz="1800" spc="-5" dirty="0">
                <a:effectLst/>
                <a:latin typeface="Arial Rounded MT Bold" panose="020F0704030504030204" pitchFamily="34" charset="0"/>
                <a:ea typeface="Times New Roman" panose="02020603050405020304" pitchFamily="18" charset="0"/>
              </a:rPr>
              <a:t> </a:t>
            </a:r>
            <a:r>
              <a:rPr lang="en-US" sz="1800" dirty="0">
                <a:effectLst/>
                <a:latin typeface="Arial Rounded MT Bold" panose="020F0704030504030204" pitchFamily="34" charset="0"/>
                <a:ea typeface="Times New Roman" panose="02020603050405020304" pitchFamily="18" charset="0"/>
              </a:rPr>
              <a:t>two</a:t>
            </a:r>
            <a:r>
              <a:rPr lang="en-US" sz="1800" spc="-5" dirty="0">
                <a:effectLst/>
                <a:latin typeface="Arial Rounded MT Bold" panose="020F0704030504030204" pitchFamily="34" charset="0"/>
                <a:ea typeface="Times New Roman" panose="02020603050405020304" pitchFamily="18" charset="0"/>
              </a:rPr>
              <a:t> </a:t>
            </a:r>
            <a:r>
              <a:rPr lang="en-US" sz="1800" dirty="0">
                <a:effectLst/>
                <a:latin typeface="Arial Rounded MT Bold" panose="020F0704030504030204" pitchFamily="34" charset="0"/>
                <a:ea typeface="Times New Roman" panose="02020603050405020304" pitchFamily="18" charset="0"/>
              </a:rPr>
              <a:t>publicly</a:t>
            </a:r>
            <a:r>
              <a:rPr lang="en-US" sz="1800" spc="-5" dirty="0">
                <a:effectLst/>
                <a:latin typeface="Arial Rounded MT Bold" panose="020F0704030504030204" pitchFamily="34" charset="0"/>
                <a:ea typeface="Times New Roman" panose="02020603050405020304" pitchFamily="18" charset="0"/>
              </a:rPr>
              <a:t> </a:t>
            </a:r>
            <a:r>
              <a:rPr lang="en-US" sz="1800" dirty="0">
                <a:effectLst/>
                <a:latin typeface="Arial Rounded MT Bold" panose="020F0704030504030204" pitchFamily="34" charset="0"/>
                <a:ea typeface="Times New Roman" panose="02020603050405020304" pitchFamily="18" charset="0"/>
              </a:rPr>
              <a:t>available</a:t>
            </a:r>
            <a:r>
              <a:rPr lang="en-US" sz="1800" spc="-5" dirty="0">
                <a:effectLst/>
                <a:latin typeface="Arial Rounded MT Bold" panose="020F0704030504030204" pitchFamily="34" charset="0"/>
                <a:ea typeface="Times New Roman" panose="02020603050405020304" pitchFamily="18" charset="0"/>
              </a:rPr>
              <a:t> </a:t>
            </a:r>
            <a:r>
              <a:rPr lang="en-US" sz="1800" dirty="0">
                <a:effectLst/>
                <a:latin typeface="Arial Rounded MT Bold" panose="020F0704030504030204" pitchFamily="34" charset="0"/>
                <a:ea typeface="Times New Roman" panose="02020603050405020304" pitchFamily="18" charset="0"/>
              </a:rPr>
              <a:t>Kaggle </a:t>
            </a:r>
            <a:r>
              <a:rPr lang="en-US" sz="1800" spc="-10" dirty="0">
                <a:effectLst/>
                <a:latin typeface="Arial Rounded MT Bold" panose="020F0704030504030204" pitchFamily="34" charset="0"/>
                <a:ea typeface="Times New Roman" panose="02020603050405020304" pitchFamily="18" charset="0"/>
              </a:rPr>
              <a:t>datasets:</a:t>
            </a:r>
          </a:p>
          <a:p>
            <a:pPr marL="285750" indent="-285750">
              <a:buFont typeface="Arial" panose="020B0604020202020204" pitchFamily="34" charset="0"/>
              <a:buChar char="•"/>
            </a:pPr>
            <a:r>
              <a:rPr lang="en-US" sz="1800" b="1" dirty="0">
                <a:effectLst/>
                <a:latin typeface="Arial Rounded MT Bold" panose="020F0704030504030204" pitchFamily="34" charset="0"/>
                <a:ea typeface="Times New Roman" panose="02020603050405020304" pitchFamily="18" charset="0"/>
              </a:rPr>
              <a:t>Respiratory Sound Data: </a:t>
            </a:r>
            <a:r>
              <a:rPr lang="en-US" sz="1800" dirty="0">
                <a:effectLst/>
                <a:latin typeface="Arial Rounded MT Bold" panose="020F0704030504030204" pitchFamily="34" charset="0"/>
                <a:ea typeface="Times New Roman" panose="02020603050405020304" pitchFamily="18" charset="0"/>
              </a:rPr>
              <a:t>Contains</a:t>
            </a:r>
            <a:r>
              <a:rPr lang="en-US" sz="1800" spc="190" dirty="0">
                <a:effectLst/>
                <a:latin typeface="Arial Rounded MT Bold" panose="020F0704030504030204" pitchFamily="34" charset="0"/>
                <a:ea typeface="Times New Roman" panose="02020603050405020304" pitchFamily="18" charset="0"/>
              </a:rPr>
              <a:t> </a:t>
            </a:r>
            <a:r>
              <a:rPr lang="en-US" sz="1800" dirty="0">
                <a:effectLst/>
                <a:latin typeface="Arial Rounded MT Bold" panose="020F0704030504030204" pitchFamily="34" charset="0"/>
                <a:ea typeface="Times New Roman" panose="02020603050405020304" pitchFamily="18" charset="0"/>
              </a:rPr>
              <a:t>labeled</a:t>
            </a:r>
            <a:r>
              <a:rPr lang="en-US" sz="1800" spc="195" dirty="0">
                <a:effectLst/>
                <a:latin typeface="Arial Rounded MT Bold" panose="020F0704030504030204" pitchFamily="34" charset="0"/>
                <a:ea typeface="Times New Roman" panose="02020603050405020304" pitchFamily="18" charset="0"/>
              </a:rPr>
              <a:t> </a:t>
            </a:r>
            <a:r>
              <a:rPr lang="en-US" sz="1800" dirty="0">
                <a:effectLst/>
                <a:latin typeface="Arial Rounded MT Bold" panose="020F0704030504030204" pitchFamily="34" charset="0"/>
                <a:ea typeface="Times New Roman" panose="02020603050405020304" pitchFamily="18" charset="0"/>
              </a:rPr>
              <a:t>breathing</a:t>
            </a:r>
            <a:r>
              <a:rPr lang="en-US" sz="1800" spc="200" dirty="0">
                <a:effectLst/>
                <a:latin typeface="Arial Rounded MT Bold" panose="020F0704030504030204" pitchFamily="34" charset="0"/>
                <a:ea typeface="Times New Roman" panose="02020603050405020304" pitchFamily="18" charset="0"/>
              </a:rPr>
              <a:t> </a:t>
            </a:r>
            <a:r>
              <a:rPr lang="en-US" sz="1800" dirty="0">
                <a:effectLst/>
                <a:latin typeface="Arial Rounded MT Bold" panose="020F0704030504030204" pitchFamily="34" charset="0"/>
                <a:ea typeface="Times New Roman" panose="02020603050405020304" pitchFamily="18" charset="0"/>
              </a:rPr>
              <a:t>sounds,</a:t>
            </a:r>
            <a:r>
              <a:rPr lang="en-US" sz="1800" spc="200" dirty="0">
                <a:effectLst/>
                <a:latin typeface="Arial Rounded MT Bold" panose="020F0704030504030204" pitchFamily="34" charset="0"/>
                <a:ea typeface="Times New Roman" panose="02020603050405020304" pitchFamily="18" charset="0"/>
              </a:rPr>
              <a:t> </a:t>
            </a:r>
            <a:r>
              <a:rPr lang="en-US" sz="1800" dirty="0">
                <a:effectLst/>
                <a:latin typeface="Arial Rounded MT Bold" panose="020F0704030504030204" pitchFamily="34" charset="0"/>
                <a:ea typeface="Times New Roman" panose="02020603050405020304" pitchFamily="18" charset="0"/>
              </a:rPr>
              <a:t>categorized</a:t>
            </a:r>
            <a:r>
              <a:rPr lang="en-US" sz="1800" spc="200" dirty="0">
                <a:effectLst/>
                <a:latin typeface="Arial Rounded MT Bold" panose="020F0704030504030204" pitchFamily="34" charset="0"/>
                <a:ea typeface="Times New Roman" panose="02020603050405020304" pitchFamily="18" charset="0"/>
              </a:rPr>
              <a:t> </a:t>
            </a:r>
            <a:r>
              <a:rPr lang="en-US" sz="1800" dirty="0">
                <a:effectLst/>
                <a:latin typeface="Arial Rounded MT Bold" panose="020F0704030504030204" pitchFamily="34" charset="0"/>
                <a:ea typeface="Times New Roman" panose="02020603050405020304" pitchFamily="18" charset="0"/>
              </a:rPr>
              <a:t>as normal or wheezing.</a:t>
            </a:r>
          </a:p>
          <a:p>
            <a:pPr marL="285750" indent="-285750">
              <a:buFont typeface="Arial" panose="020B0604020202020204" pitchFamily="34" charset="0"/>
              <a:buChar char="•"/>
            </a:pPr>
            <a:r>
              <a:rPr lang="en-US" sz="1600" b="1" dirty="0">
                <a:latin typeface="Arial Rounded MT Bold" panose="020F0704030504030204" pitchFamily="34" charset="0"/>
                <a:ea typeface="Times New Roman" panose="02020603050405020304" pitchFamily="18" charset="0"/>
              </a:rPr>
              <a:t>Asthma Detection Dataset v2</a:t>
            </a:r>
            <a:r>
              <a:rPr lang="en-US" sz="1800" b="1" dirty="0">
                <a:latin typeface="Arial Rounded MT Bold" panose="020F0704030504030204" pitchFamily="34" charset="0"/>
                <a:ea typeface="Times New Roman" panose="02020603050405020304" pitchFamily="18" charset="0"/>
              </a:rPr>
              <a:t>: </a:t>
            </a:r>
            <a:r>
              <a:rPr lang="en-US" sz="1800" dirty="0">
                <a:effectLst/>
                <a:latin typeface="Arial Rounded MT Bold" panose="020F0704030504030204" pitchFamily="34" charset="0"/>
                <a:ea typeface="Times New Roman" panose="02020603050405020304" pitchFamily="18" charset="0"/>
              </a:rPr>
              <a:t>Includes patient medical history, symptoms, and diagnoses related to asthma.</a:t>
            </a:r>
          </a:p>
          <a:p>
            <a:endParaRPr lang="en-US" dirty="0"/>
          </a:p>
          <a:p>
            <a:endParaRPr lang="en-US" dirty="0"/>
          </a:p>
        </p:txBody>
      </p:sp>
      <p:pic>
        <p:nvPicPr>
          <p:cNvPr id="10" name="Picture 9">
            <a:extLst>
              <a:ext uri="{FF2B5EF4-FFF2-40B4-BE49-F238E27FC236}">
                <a16:creationId xmlns:a16="http://schemas.microsoft.com/office/drawing/2014/main" id="{472CBD20-F332-EFE1-F3D8-8FCCF2843FC1}"/>
              </a:ext>
            </a:extLst>
          </p:cNvPr>
          <p:cNvPicPr>
            <a:picLocks noChangeAspect="1"/>
          </p:cNvPicPr>
          <p:nvPr/>
        </p:nvPicPr>
        <p:blipFill>
          <a:blip r:embed="rId2"/>
          <a:stretch>
            <a:fillRect/>
          </a:stretch>
        </p:blipFill>
        <p:spPr>
          <a:xfrm>
            <a:off x="1552063" y="3967371"/>
            <a:ext cx="8665826" cy="2220778"/>
          </a:xfrm>
          <a:prstGeom prst="rect">
            <a:avLst/>
          </a:prstGeom>
        </p:spPr>
      </p:pic>
    </p:spTree>
    <p:extLst>
      <p:ext uri="{BB962C8B-B14F-4D97-AF65-F5344CB8AC3E}">
        <p14:creationId xmlns:p14="http://schemas.microsoft.com/office/powerpoint/2010/main" val="2046870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72AA2-755E-CEDD-305C-7150C466847F}"/>
              </a:ext>
            </a:extLst>
          </p:cNvPr>
          <p:cNvSpPr>
            <a:spLocks noGrp="1"/>
          </p:cNvSpPr>
          <p:nvPr>
            <p:ph type="title"/>
          </p:nvPr>
        </p:nvSpPr>
        <p:spPr>
          <a:xfrm>
            <a:off x="612649" y="457200"/>
            <a:ext cx="5071459" cy="753762"/>
          </a:xfrm>
        </p:spPr>
        <p:txBody>
          <a:bodyPr/>
          <a:lstStyle/>
          <a:p>
            <a:r>
              <a:rPr lang="en-US" b="1" dirty="0">
                <a:solidFill>
                  <a:schemeClr val="accent2">
                    <a:lumMod val="75000"/>
                  </a:schemeClr>
                </a:solidFill>
                <a:latin typeface="Arial Rounded MT Bold" panose="020F0704030504030204" pitchFamily="34" charset="0"/>
              </a:rPr>
              <a:t>System Requirements</a:t>
            </a:r>
          </a:p>
        </p:txBody>
      </p:sp>
      <p:pic>
        <p:nvPicPr>
          <p:cNvPr id="6" name="Picture Placeholder 5">
            <a:extLst>
              <a:ext uri="{FF2B5EF4-FFF2-40B4-BE49-F238E27FC236}">
                <a16:creationId xmlns:a16="http://schemas.microsoft.com/office/drawing/2014/main" id="{E5EADE0A-FE7D-2711-E5B9-0B3976E7A38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1009" r="21009"/>
          <a:stretch>
            <a:fillRect/>
          </a:stretch>
        </p:blipFill>
        <p:spPr>
          <a:xfrm>
            <a:off x="6318422" y="1"/>
            <a:ext cx="5873577" cy="6858000"/>
          </a:xfrm>
        </p:spPr>
      </p:pic>
      <p:sp>
        <p:nvSpPr>
          <p:cNvPr id="4" name="Text Placeholder 3">
            <a:extLst>
              <a:ext uri="{FF2B5EF4-FFF2-40B4-BE49-F238E27FC236}">
                <a16:creationId xmlns:a16="http://schemas.microsoft.com/office/drawing/2014/main" id="{E836A9DE-C724-8B8B-B2BE-9584977F5DCE}"/>
              </a:ext>
            </a:extLst>
          </p:cNvPr>
          <p:cNvSpPr>
            <a:spLocks noGrp="1"/>
          </p:cNvSpPr>
          <p:nvPr>
            <p:ph type="body" sz="half" idx="2"/>
          </p:nvPr>
        </p:nvSpPr>
        <p:spPr>
          <a:xfrm>
            <a:off x="612648" y="2010032"/>
            <a:ext cx="5171463" cy="4390768"/>
          </a:xfrm>
        </p:spPr>
        <p:txBody>
          <a:bodyPr>
            <a:normAutofit lnSpcReduction="10000"/>
          </a:bodyPr>
          <a:lstStyle/>
          <a:p>
            <a:pPr marL="285750" indent="-285750">
              <a:buFont typeface="Wingdings" panose="05000000000000000000" pitchFamily="2" charset="2"/>
              <a:buChar char="Ø"/>
            </a:pPr>
            <a:r>
              <a:rPr lang="en-US" b="1" dirty="0">
                <a:latin typeface="Arial Rounded MT Bold" panose="020F0704030504030204" pitchFamily="34" charset="0"/>
              </a:rPr>
              <a:t>Hardware</a:t>
            </a:r>
          </a:p>
          <a:p>
            <a:pPr lvl="1"/>
            <a:r>
              <a:rPr lang="en-US" sz="1600" dirty="0">
                <a:latin typeface="Arial Rounded MT Bold" panose="020F0704030504030204" pitchFamily="34" charset="0"/>
              </a:rPr>
              <a:t>High-performance computing with 8GB RAM minimum, multi-core processor, and optional NVIDIA RTX 3050 or higher GPU.</a:t>
            </a:r>
          </a:p>
          <a:p>
            <a:pPr lvl="1"/>
            <a:endParaRPr lang="en-US" dirty="0">
              <a:latin typeface="Arial Rounded MT Bold" panose="020F0704030504030204" pitchFamily="34" charset="0"/>
            </a:endParaRPr>
          </a:p>
          <a:p>
            <a:pPr marL="285750" indent="-285750">
              <a:buFont typeface="Wingdings" panose="05000000000000000000" pitchFamily="2" charset="2"/>
              <a:buChar char="Ø"/>
            </a:pPr>
            <a:r>
              <a:rPr lang="en-US" b="1" dirty="0">
                <a:latin typeface="Arial Rounded MT Bold" panose="020F0704030504030204" pitchFamily="34" charset="0"/>
              </a:rPr>
              <a:t>Software</a:t>
            </a:r>
          </a:p>
          <a:p>
            <a:pPr lvl="1"/>
            <a:r>
              <a:rPr lang="en-US" sz="1600" dirty="0">
                <a:latin typeface="Arial Rounded MT Bold" panose="020F0704030504030204" pitchFamily="34" charset="0"/>
              </a:rPr>
              <a:t>Python 3.8+, TensorFlow/</a:t>
            </a:r>
            <a:r>
              <a:rPr lang="en-US" sz="1600" dirty="0" err="1">
                <a:latin typeface="Arial Rounded MT Bold" panose="020F0704030504030204" pitchFamily="34" charset="0"/>
              </a:rPr>
              <a:t>Keras</a:t>
            </a:r>
            <a:r>
              <a:rPr lang="en-US" sz="1600" dirty="0">
                <a:latin typeface="Arial Rounded MT Bold" panose="020F0704030504030204" pitchFamily="34" charset="0"/>
              </a:rPr>
              <a:t>, </a:t>
            </a:r>
            <a:r>
              <a:rPr lang="en-US" sz="1600" dirty="0" err="1">
                <a:latin typeface="Arial Rounded MT Bold" panose="020F0704030504030204" pitchFamily="34" charset="0"/>
              </a:rPr>
              <a:t>Jupyter</a:t>
            </a:r>
            <a:r>
              <a:rPr lang="en-US" sz="1600" dirty="0">
                <a:latin typeface="Arial Rounded MT Bold" panose="020F0704030504030204" pitchFamily="34" charset="0"/>
              </a:rPr>
              <a:t> Notebook, and Google </a:t>
            </a:r>
            <a:r>
              <a:rPr lang="en-US" sz="1600" dirty="0" err="1">
                <a:latin typeface="Arial Rounded MT Bold" panose="020F0704030504030204" pitchFamily="34" charset="0"/>
              </a:rPr>
              <a:t>Colab</a:t>
            </a:r>
            <a:r>
              <a:rPr lang="en-US" sz="1600" dirty="0">
                <a:latin typeface="Arial Rounded MT Bold" panose="020F0704030504030204" pitchFamily="34" charset="0"/>
              </a:rPr>
              <a:t> for AI model development and testing.</a:t>
            </a:r>
          </a:p>
          <a:p>
            <a:pPr lvl="1"/>
            <a:endParaRPr lang="en-US" dirty="0">
              <a:latin typeface="Arial Rounded MT Bold" panose="020F0704030504030204" pitchFamily="34" charset="0"/>
            </a:endParaRPr>
          </a:p>
          <a:p>
            <a:pPr lvl="1"/>
            <a:r>
              <a:rPr lang="en-US" sz="1600" dirty="0">
                <a:latin typeface="Arial Rounded MT Bold" panose="020F0704030504030204" pitchFamily="34" charset="0"/>
              </a:rPr>
              <a:t>The system requires robust hardware and software components to ensure efficient AI model training and deployment. The use of open-source tools minimizes costs while providing a scalable solution.</a:t>
            </a:r>
          </a:p>
          <a:p>
            <a:endParaRPr lang="en-US" dirty="0"/>
          </a:p>
        </p:txBody>
      </p:sp>
    </p:spTree>
    <p:extLst>
      <p:ext uri="{BB962C8B-B14F-4D97-AF65-F5344CB8AC3E}">
        <p14:creationId xmlns:p14="http://schemas.microsoft.com/office/powerpoint/2010/main" val="3575236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644D2-51AE-1145-0FC3-30A7FD9DB77E}"/>
              </a:ext>
            </a:extLst>
          </p:cNvPr>
          <p:cNvSpPr>
            <a:spLocks noGrp="1"/>
          </p:cNvSpPr>
          <p:nvPr>
            <p:ph type="title"/>
          </p:nvPr>
        </p:nvSpPr>
        <p:spPr>
          <a:xfrm>
            <a:off x="612649" y="457199"/>
            <a:ext cx="4970822" cy="753763"/>
          </a:xfrm>
        </p:spPr>
        <p:txBody>
          <a:bodyPr/>
          <a:lstStyle/>
          <a:p>
            <a:r>
              <a:rPr lang="en-US" b="1" dirty="0">
                <a:solidFill>
                  <a:schemeClr val="accent2">
                    <a:lumMod val="75000"/>
                  </a:schemeClr>
                </a:solidFill>
                <a:latin typeface="Arial Rounded MT Bold" panose="020F0704030504030204" pitchFamily="34" charset="0"/>
              </a:rPr>
              <a:t>Feasibility Study</a:t>
            </a:r>
          </a:p>
        </p:txBody>
      </p:sp>
      <p:sp>
        <p:nvSpPr>
          <p:cNvPr id="4" name="Text Placeholder 3">
            <a:extLst>
              <a:ext uri="{FF2B5EF4-FFF2-40B4-BE49-F238E27FC236}">
                <a16:creationId xmlns:a16="http://schemas.microsoft.com/office/drawing/2014/main" id="{A4706DA7-5EC1-B8EC-C1BE-B2A435297839}"/>
              </a:ext>
            </a:extLst>
          </p:cNvPr>
          <p:cNvSpPr>
            <a:spLocks noGrp="1"/>
          </p:cNvSpPr>
          <p:nvPr>
            <p:ph type="body" sz="half" idx="2"/>
          </p:nvPr>
        </p:nvSpPr>
        <p:spPr>
          <a:xfrm>
            <a:off x="612649" y="1786271"/>
            <a:ext cx="4970822" cy="4859078"/>
          </a:xfrm>
        </p:spPr>
        <p:txBody>
          <a:bodyPr>
            <a:normAutofit/>
          </a:bodyPr>
          <a:lstStyle/>
          <a:p>
            <a:pPr marL="342900" indent="-342900">
              <a:buFont typeface="+mj-lt"/>
              <a:buAutoNum type="arabicPeriod"/>
            </a:pPr>
            <a:r>
              <a:rPr lang="en-US" b="1" dirty="0">
                <a:latin typeface="Arial Rounded MT Bold" panose="020F0704030504030204" pitchFamily="34" charset="0"/>
              </a:rPr>
              <a:t>Technical Feasibility</a:t>
            </a:r>
          </a:p>
          <a:p>
            <a:pPr lvl="1"/>
            <a:r>
              <a:rPr lang="en-US" sz="1600" dirty="0">
                <a:latin typeface="Arial Rounded MT Bold" panose="020F0704030504030204" pitchFamily="34" charset="0"/>
              </a:rPr>
              <a:t>AI-based respiratory sound analysis is technically feasible with CNN and ANN architectures and existing datasets on Kaggle.</a:t>
            </a:r>
          </a:p>
          <a:p>
            <a:pPr marL="342900" indent="-342900">
              <a:buFont typeface="+mj-lt"/>
              <a:buAutoNum type="arabicPeriod"/>
            </a:pPr>
            <a:r>
              <a:rPr lang="en-US" b="1" dirty="0">
                <a:latin typeface="Arial Rounded MT Bold" panose="020F0704030504030204" pitchFamily="34" charset="0"/>
              </a:rPr>
              <a:t>Economic Feasibility</a:t>
            </a:r>
          </a:p>
          <a:p>
            <a:pPr lvl="1"/>
            <a:r>
              <a:rPr lang="en-US" sz="1600" dirty="0">
                <a:latin typeface="Arial Rounded MT Bold" panose="020F0704030504030204" pitchFamily="34" charset="0"/>
              </a:rPr>
              <a:t>Open-source tools and cloud-based training minimize software expenses and eliminate the need for high-end local GPUs.</a:t>
            </a:r>
          </a:p>
          <a:p>
            <a:pPr marL="342900" indent="-342900">
              <a:buFont typeface="+mj-lt"/>
              <a:buAutoNum type="arabicPeriod"/>
            </a:pPr>
            <a:r>
              <a:rPr lang="en-US" b="1" dirty="0">
                <a:latin typeface="Arial Rounded MT Bold" panose="020F0704030504030204" pitchFamily="34" charset="0"/>
              </a:rPr>
              <a:t>Operational Feasibility</a:t>
            </a:r>
          </a:p>
          <a:p>
            <a:pPr lvl="1"/>
            <a:r>
              <a:rPr lang="en-US" sz="1600" dirty="0">
                <a:latin typeface="Arial Rounded MT Bold" panose="020F0704030504030204" pitchFamily="34" charset="0"/>
              </a:rPr>
              <a:t>Developers need to learn and implement deep learning models, requiring training and practice, with proper documentation maintained.</a:t>
            </a:r>
          </a:p>
          <a:p>
            <a:endParaRPr lang="en-US" dirty="0">
              <a:latin typeface="Arial Rounded MT Bold" panose="020F0704030504030204" pitchFamily="34" charset="0"/>
            </a:endParaRPr>
          </a:p>
        </p:txBody>
      </p:sp>
      <p:pic>
        <p:nvPicPr>
          <p:cNvPr id="5" name="Picture 4">
            <a:extLst>
              <a:ext uri="{FF2B5EF4-FFF2-40B4-BE49-F238E27FC236}">
                <a16:creationId xmlns:a16="http://schemas.microsoft.com/office/drawing/2014/main" id="{DDF8F032-DF0B-6B95-4A63-5333922CF0DB}"/>
              </a:ext>
            </a:extLst>
          </p:cNvPr>
          <p:cNvPicPr>
            <a:picLocks noChangeAspect="1"/>
          </p:cNvPicPr>
          <p:nvPr/>
        </p:nvPicPr>
        <p:blipFill>
          <a:blip r:embed="rId2"/>
          <a:stretch>
            <a:fillRect/>
          </a:stretch>
        </p:blipFill>
        <p:spPr>
          <a:xfrm>
            <a:off x="6021572" y="2413685"/>
            <a:ext cx="5908158" cy="3564698"/>
          </a:xfrm>
          <a:prstGeom prst="rect">
            <a:avLst/>
          </a:prstGeom>
        </p:spPr>
      </p:pic>
    </p:spTree>
    <p:extLst>
      <p:ext uri="{BB962C8B-B14F-4D97-AF65-F5344CB8AC3E}">
        <p14:creationId xmlns:p14="http://schemas.microsoft.com/office/powerpoint/2010/main" val="2423991098"/>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emplate>Office 2013 - 2022 Theme</Template>
  <TotalTime>263</TotalTime>
  <Words>541</Words>
  <Application>Microsoft Office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Rounded MT Bold</vt:lpstr>
      <vt:lpstr>Avenir Next LT Pro</vt:lpstr>
      <vt:lpstr>Posterama</vt:lpstr>
      <vt:lpstr>Wingdings</vt:lpstr>
      <vt:lpstr>SplashVTI</vt:lpstr>
      <vt:lpstr>ASTHMASENSE: AI-Powered Asthma Detection</vt:lpstr>
      <vt:lpstr>Introduction</vt:lpstr>
      <vt:lpstr>Project Objectives</vt:lpstr>
      <vt:lpstr>Literature Review</vt:lpstr>
      <vt:lpstr>PowerPoint Presentation</vt:lpstr>
      <vt:lpstr>Research Methodology  </vt:lpstr>
      <vt:lpstr>Dataset</vt:lpstr>
      <vt:lpstr>System Requirements</vt:lpstr>
      <vt:lpstr>Feasibility Study</vt:lpstr>
      <vt:lpstr>4. Scheduled Feasibility : WBS</vt:lpstr>
      <vt:lpstr>Gantt Chart</vt:lpstr>
      <vt:lpstr>Project Timeline</vt:lpstr>
      <vt:lpstr>    Flow Chart </vt:lpstr>
      <vt:lpstr>Block Diagram</vt:lpstr>
      <vt:lpstr>  System Architecture </vt:lpstr>
      <vt:lpstr>Data Flow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Aman Sah</cp:lastModifiedBy>
  <cp:revision>13</cp:revision>
  <dcterms:created xsi:type="dcterms:W3CDTF">2025-03-24T12:58:24Z</dcterms:created>
  <dcterms:modified xsi:type="dcterms:W3CDTF">2025-03-28T01:48:50Z</dcterms:modified>
</cp:coreProperties>
</file>