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5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91" d="100"/>
          <a:sy n="91" d="100"/>
        </p:scale>
        <p:origin x="72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6D43-6ED7-438E-B5A9-9EFEE893F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D7E6C-4AD4-447B-83EA-147B775F6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41AF6-6466-42C1-AB04-BF61C9C4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465-2392-4494-A816-244CB43AFC7C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691F2-0F97-4455-87DF-1004FA7EE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65A2B-CDC4-4DD8-9E7C-72354D395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1C9F-4A70-4B73-B866-1C31E57C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854C-24D2-498C-B158-CA2F344F3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3C3D0-9AA5-4FF2-808F-8C36A53F6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DBE2-B85B-45F9-9660-2B40D067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465-2392-4494-A816-244CB43AFC7C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700D2-3134-47FF-BB7A-215472C3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EA551-97F0-41D4-B389-F5EF72DC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1C9F-4A70-4B73-B866-1C31E57C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2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0BC03-5095-4135-9237-71585453E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401FE-8943-40AA-9E3B-315A06CC9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B242A-A0E2-4F8A-B168-B2FF077E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465-2392-4494-A816-244CB43AFC7C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6E979-CBFC-414D-812F-77F17AD7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DF303-E7EB-46B8-9DBC-C5811541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1C9F-4A70-4B73-B866-1C31E57C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1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60C7-65D9-448D-B829-B7399CD4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11F23-C488-4AE6-A3CA-89D1CEE27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5008F-3BB1-46B7-BC94-1272E609F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465-2392-4494-A816-244CB43AFC7C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E8C63-E16C-4320-A967-2E3E7AEB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B8B67-48FC-4CB6-A527-A7607088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1C9F-4A70-4B73-B866-1C31E57C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0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8BE9-A132-4D0B-B285-B46AE6FE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EF4A5-9526-4DAA-8C1D-12986F27B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2464B-2C34-4F9C-8822-7AF67603F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465-2392-4494-A816-244CB43AFC7C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5D488-E6F6-413A-A3EC-2FD749BD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60EBA-443F-4EEC-80ED-9C415B20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1C9F-4A70-4B73-B866-1C31E57C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7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15C1-DE7C-4A9F-8844-F029D8B5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3DFA6-F44D-4C55-A472-76FADC04B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9E43D-DAA4-4632-8273-1C3A2A657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60561-46BA-490C-B482-4BD47D4C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465-2392-4494-A816-244CB43AFC7C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FE981-9F20-496A-818D-E5DD5603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5F64D-2EAC-4CCD-A346-B06C305A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1C9F-4A70-4B73-B866-1C31E57C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2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D175-66F0-405F-AEF0-02166A6A9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49D37-4752-4D53-BE3B-32A3A771A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28393-C3D4-4175-B1BA-3BC2CE2D8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4C59A0-82C1-4D14-A0C5-61B371FFE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BEE80-77AC-4589-99AD-8B7F31BF0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6B33B-E6BB-4213-9EA0-2FF0B356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465-2392-4494-A816-244CB43AFC7C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9F1BBB-5F54-4BC3-84BB-E618D152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B2DB7-85AC-42D8-84D5-85E3A335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1C9F-4A70-4B73-B866-1C31E57C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5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7CDC-4ABF-41B2-B396-B9C22E87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56501-8CF6-473C-8208-9F1B52A1D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465-2392-4494-A816-244CB43AFC7C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8EE8F-7103-47C8-9630-B3DAFCF8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0C60E-4C94-4B12-A5F9-6C0BC698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1C9F-4A70-4B73-B866-1C31E57C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5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F2062-07CB-41B6-8418-665210586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465-2392-4494-A816-244CB43AFC7C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CF5B2-E14D-4DCD-BDB3-5341D39C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92338-0788-4666-8052-7D9B2916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1C9F-4A70-4B73-B866-1C31E57C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2EC0-F5D9-4C34-BA18-6CA35368A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9A847-26C2-4D89-B7D9-7E39F337D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EA7FD-2488-4896-8C8B-157A61597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D158B-FE45-4A0B-8C28-4FCBD28A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465-2392-4494-A816-244CB43AFC7C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A6A91-69EA-4162-9436-6B0D7181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690A8-F9FD-4F92-826B-0B8BD73D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1C9F-4A70-4B73-B866-1C31E57C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9F12E-A082-40E3-A615-0FBF4389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A3F26-1AB7-4A76-86B4-BFEABD4E6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8E08A-E316-4549-9E92-FB3C9B169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0E313-6B0F-4545-B5B9-7C1CA1BE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465-2392-4494-A816-244CB43AFC7C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65D77-A751-4A0C-9710-E29C4E28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0E702-CE0C-4DF0-8054-CCF65D11D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1C9F-4A70-4B73-B866-1C31E57C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0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C210C-0BA1-4BC0-950D-FBC3AD38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D3AE1-3555-4CB7-94B3-60A9539C7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123B1-A1DB-49CE-B1A4-B90B3D0AF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40465-2392-4494-A816-244CB43AFC7C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B09C2-9798-45FE-9A09-912279D1E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9A8C4-0F18-42F6-BB38-1894E2690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81C9F-4A70-4B73-B866-1C31E57C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7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17DE49-2114-44DD-896E-545D4FF33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89" y="665759"/>
            <a:ext cx="5723116" cy="53497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947523-39D6-4174-93DB-224161679C12}"/>
              </a:ext>
            </a:extLst>
          </p:cNvPr>
          <p:cNvSpPr/>
          <p:nvPr/>
        </p:nvSpPr>
        <p:spPr>
          <a:xfrm>
            <a:off x="1200278" y="1768738"/>
            <a:ext cx="4461711" cy="3742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FD712B7-5868-4BBC-A3A5-45822536F0B3}"/>
              </a:ext>
            </a:extLst>
          </p:cNvPr>
          <p:cNvSpPr>
            <a:spLocks noChangeAspect="1"/>
          </p:cNvSpPr>
          <p:nvPr/>
        </p:nvSpPr>
        <p:spPr>
          <a:xfrm>
            <a:off x="1081467" y="1186489"/>
            <a:ext cx="182880" cy="182880"/>
          </a:xfrm>
          <a:prstGeom prst="ellipse">
            <a:avLst/>
          </a:prstGeom>
          <a:solidFill>
            <a:srgbClr val="5558AF"/>
          </a:solidFill>
          <a:ln>
            <a:solidFill>
              <a:srgbClr val="5558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6FA58B-DB92-475F-9DD6-C1AD7E2DE1BC}"/>
              </a:ext>
            </a:extLst>
          </p:cNvPr>
          <p:cNvSpPr>
            <a:spLocks noChangeAspect="1"/>
          </p:cNvSpPr>
          <p:nvPr/>
        </p:nvSpPr>
        <p:spPr>
          <a:xfrm>
            <a:off x="2448034" y="1283298"/>
            <a:ext cx="182880" cy="182880"/>
          </a:xfrm>
          <a:prstGeom prst="ellipse">
            <a:avLst/>
          </a:prstGeom>
          <a:solidFill>
            <a:srgbClr val="5558AF"/>
          </a:solidFill>
          <a:ln>
            <a:solidFill>
              <a:srgbClr val="5558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1A31A6-3C06-484C-97FD-D11EB664D303}"/>
              </a:ext>
            </a:extLst>
          </p:cNvPr>
          <p:cNvSpPr>
            <a:spLocks noChangeAspect="1"/>
          </p:cNvSpPr>
          <p:nvPr/>
        </p:nvSpPr>
        <p:spPr>
          <a:xfrm>
            <a:off x="2311614" y="1448050"/>
            <a:ext cx="182880" cy="182880"/>
          </a:xfrm>
          <a:prstGeom prst="ellipse">
            <a:avLst/>
          </a:prstGeom>
          <a:solidFill>
            <a:srgbClr val="5558AF"/>
          </a:solidFill>
          <a:ln>
            <a:solidFill>
              <a:srgbClr val="5558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6AFA82-836B-4000-AC41-714CCCD39622}"/>
              </a:ext>
            </a:extLst>
          </p:cNvPr>
          <p:cNvSpPr>
            <a:spLocks noChangeAspect="1"/>
          </p:cNvSpPr>
          <p:nvPr/>
        </p:nvSpPr>
        <p:spPr>
          <a:xfrm>
            <a:off x="5298268" y="1262738"/>
            <a:ext cx="182880" cy="182880"/>
          </a:xfrm>
          <a:prstGeom prst="ellipse">
            <a:avLst/>
          </a:prstGeom>
          <a:solidFill>
            <a:srgbClr val="5558AF"/>
          </a:solidFill>
          <a:ln>
            <a:solidFill>
              <a:srgbClr val="5558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992EBE-AEF2-4682-8D29-9EC1A7870868}"/>
              </a:ext>
            </a:extLst>
          </p:cNvPr>
          <p:cNvSpPr>
            <a:spLocks noChangeAspect="1"/>
          </p:cNvSpPr>
          <p:nvPr/>
        </p:nvSpPr>
        <p:spPr>
          <a:xfrm>
            <a:off x="5555971" y="1687634"/>
            <a:ext cx="182880" cy="182880"/>
          </a:xfrm>
          <a:prstGeom prst="ellipse">
            <a:avLst/>
          </a:prstGeom>
          <a:solidFill>
            <a:srgbClr val="5558AF"/>
          </a:solidFill>
          <a:ln>
            <a:solidFill>
              <a:srgbClr val="5558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AADF0F-FA98-465C-B6D4-705144B1DD65}"/>
              </a:ext>
            </a:extLst>
          </p:cNvPr>
          <p:cNvSpPr>
            <a:spLocks noChangeAspect="1"/>
          </p:cNvSpPr>
          <p:nvPr/>
        </p:nvSpPr>
        <p:spPr>
          <a:xfrm>
            <a:off x="2163861" y="5208357"/>
            <a:ext cx="182880" cy="182880"/>
          </a:xfrm>
          <a:prstGeom prst="ellipse">
            <a:avLst/>
          </a:prstGeom>
          <a:solidFill>
            <a:srgbClr val="5558AF"/>
          </a:solidFill>
          <a:ln>
            <a:solidFill>
              <a:srgbClr val="5558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8FA1AA-DD2D-465A-8BB3-1E4D1B3006EB}"/>
              </a:ext>
            </a:extLst>
          </p:cNvPr>
          <p:cNvSpPr/>
          <p:nvPr/>
        </p:nvSpPr>
        <p:spPr>
          <a:xfrm>
            <a:off x="1021248" y="1665624"/>
            <a:ext cx="4832128" cy="405919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F40E32-FBA2-4032-856D-C45403A6B528}"/>
              </a:ext>
            </a:extLst>
          </p:cNvPr>
          <p:cNvSpPr>
            <a:spLocks noChangeAspect="1"/>
          </p:cNvSpPr>
          <p:nvPr/>
        </p:nvSpPr>
        <p:spPr>
          <a:xfrm>
            <a:off x="5754133" y="1550421"/>
            <a:ext cx="182880" cy="182880"/>
          </a:xfrm>
          <a:prstGeom prst="ellipse">
            <a:avLst/>
          </a:prstGeom>
          <a:solidFill>
            <a:srgbClr val="5558AF"/>
          </a:solidFill>
          <a:ln>
            <a:solidFill>
              <a:srgbClr val="5558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A5C99F-263C-44EE-8FC0-47E0642B87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8" t="3834" r="5473" b="3444"/>
          <a:stretch/>
        </p:blipFill>
        <p:spPr>
          <a:xfrm>
            <a:off x="6643298" y="756922"/>
            <a:ext cx="5106707" cy="4960402"/>
          </a:xfrm>
          <a:prstGeom prst="rect">
            <a:avLst/>
          </a:prstGeom>
          <a:solidFill>
            <a:srgbClr val="5558AF"/>
          </a:solidFill>
        </p:spPr>
      </p:pic>
    </p:spTree>
    <p:extLst>
      <p:ext uri="{BB962C8B-B14F-4D97-AF65-F5344CB8AC3E}">
        <p14:creationId xmlns:p14="http://schemas.microsoft.com/office/powerpoint/2010/main" val="198188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9CDDD4B8-2195-4BBB-9EED-3596867EEA89}"/>
              </a:ext>
            </a:extLst>
          </p:cNvPr>
          <p:cNvSpPr/>
          <p:nvPr/>
        </p:nvSpPr>
        <p:spPr>
          <a:xfrm>
            <a:off x="1291905" y="922789"/>
            <a:ext cx="10335236" cy="4255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C279C9F-77CB-4997-A028-F383051A7D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5" r="12816"/>
          <a:stretch/>
        </p:blipFill>
        <p:spPr>
          <a:xfrm>
            <a:off x="1580713" y="1349004"/>
            <a:ext cx="2341917" cy="2433484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FD0F14-990D-4A39-862B-E00206D051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5" t="2699" r="82594" b="89601"/>
          <a:stretch/>
        </p:blipFill>
        <p:spPr>
          <a:xfrm>
            <a:off x="4811435" y="2003964"/>
            <a:ext cx="1085418" cy="11069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A27224-2962-4D34-9436-0C87C0DC5FB7}"/>
              </a:ext>
            </a:extLst>
          </p:cNvPr>
          <p:cNvSpPr txBox="1"/>
          <p:nvPr/>
        </p:nvSpPr>
        <p:spPr>
          <a:xfrm>
            <a:off x="1860808" y="3841703"/>
            <a:ext cx="1595993" cy="107721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"type": "invoke",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"title": "Buy",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"value": {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"type": "task/fetch",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...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8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7EDB2D-CB7F-44B0-94A2-E83C4767D726}"/>
              </a:ext>
            </a:extLst>
          </p:cNvPr>
          <p:cNvCxnSpPr>
            <a:cxnSpLocks/>
          </p:cNvCxnSpPr>
          <p:nvPr/>
        </p:nvCxnSpPr>
        <p:spPr>
          <a:xfrm flipV="1">
            <a:off x="1918943" y="3631518"/>
            <a:ext cx="0" cy="261404"/>
          </a:xfrm>
          <a:prstGeom prst="straightConnector1">
            <a:avLst/>
          </a:prstGeom>
          <a:ln>
            <a:solidFill>
              <a:srgbClr val="5558A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Line Arrow: Straight">
            <a:extLst>
              <a:ext uri="{FF2B5EF4-FFF2-40B4-BE49-F238E27FC236}">
                <a16:creationId xmlns:a16="http://schemas.microsoft.com/office/drawing/2014/main" id="{2F4B7830-151D-4F34-BC52-0D73DBD22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6005461" y="2221636"/>
            <a:ext cx="671589" cy="671589"/>
          </a:xfrm>
          <a:prstGeom prst="rect">
            <a:avLst/>
          </a:prstGeom>
        </p:spPr>
      </p:pic>
      <p:pic>
        <p:nvPicPr>
          <p:cNvPr id="21" name="Graphic 20" descr="Line Arrow: Straight">
            <a:extLst>
              <a:ext uri="{FF2B5EF4-FFF2-40B4-BE49-F238E27FC236}">
                <a16:creationId xmlns:a16="http://schemas.microsoft.com/office/drawing/2014/main" id="{0947ABEA-C14F-46CF-98CD-2D580621D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031238" y="2229951"/>
            <a:ext cx="671589" cy="67158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E4B12A82-C5CA-485B-9B20-FA00D3CC56F4}"/>
              </a:ext>
            </a:extLst>
          </p:cNvPr>
          <p:cNvGrpSpPr/>
          <p:nvPr/>
        </p:nvGrpSpPr>
        <p:grpSpPr>
          <a:xfrm>
            <a:off x="6785658" y="2003964"/>
            <a:ext cx="1397240" cy="2535877"/>
            <a:chOff x="6928271" y="537657"/>
            <a:chExt cx="1397240" cy="253587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347E812-0894-431E-B3DB-9C4298A510F8}"/>
                </a:ext>
              </a:extLst>
            </p:cNvPr>
            <p:cNvGrpSpPr/>
            <p:nvPr/>
          </p:nvGrpSpPr>
          <p:grpSpPr>
            <a:xfrm>
              <a:off x="7193388" y="1571132"/>
              <a:ext cx="867006" cy="1502402"/>
              <a:chOff x="5172460" y="4140199"/>
              <a:chExt cx="867006" cy="150240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4802C8-9C0F-46A4-B2A6-EB11FCBCF1D1}"/>
                  </a:ext>
                </a:extLst>
              </p:cNvPr>
              <p:cNvSpPr txBox="1"/>
              <p:nvPr/>
            </p:nvSpPr>
            <p:spPr>
              <a:xfrm>
                <a:off x="5233906" y="5211714"/>
                <a:ext cx="74411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/>
                  <a:t>HTTP</a:t>
                </a:r>
              </a:p>
              <a:p>
                <a:pPr algn="ctr"/>
                <a:r>
                  <a:rPr lang="en-US" sz="1100" b="1" dirty="0"/>
                  <a:t>Response</a:t>
                </a: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5FF23D1D-84F1-4E59-8BD1-2AE31795BD0E}"/>
                  </a:ext>
                </a:extLst>
              </p:cNvPr>
              <p:cNvGrpSpPr/>
              <p:nvPr/>
            </p:nvGrpSpPr>
            <p:grpSpPr>
              <a:xfrm>
                <a:off x="5172460" y="4140199"/>
                <a:ext cx="867006" cy="1117388"/>
                <a:chOff x="5769559" y="3519524"/>
                <a:chExt cx="892674" cy="1132520"/>
              </a:xfrm>
            </p:grpSpPr>
            <p:pic>
              <p:nvPicPr>
                <p:cNvPr id="3" name="Graphic 2" descr="Paper">
                  <a:extLst>
                    <a:ext uri="{FF2B5EF4-FFF2-40B4-BE49-F238E27FC236}">
                      <a16:creationId xmlns:a16="http://schemas.microsoft.com/office/drawing/2014/main" id="{57F09E79-2329-450F-B543-2C70D44040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14474" t="5386" r="15477" b="5745"/>
                <a:stretch/>
              </p:blipFill>
              <p:spPr>
                <a:xfrm>
                  <a:off x="5769559" y="3519524"/>
                  <a:ext cx="892674" cy="1132520"/>
                </a:xfrm>
                <a:prstGeom prst="rect">
                  <a:avLst/>
                </a:prstGeom>
              </p:spPr>
            </p:pic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49D081C-36D1-4319-8021-9877B7B383FE}"/>
                    </a:ext>
                  </a:extLst>
                </p:cNvPr>
                <p:cNvSpPr txBox="1"/>
                <p:nvPr/>
              </p:nvSpPr>
              <p:spPr>
                <a:xfrm>
                  <a:off x="5933607" y="3901326"/>
                  <a:ext cx="56457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onsolas" panose="020B0609020204030204" pitchFamily="49" charset="0"/>
                    </a:rPr>
                    <a:t>200</a:t>
                  </a:r>
                </a:p>
                <a:p>
                  <a:pPr algn="ctr"/>
                  <a:r>
                    <a:rPr lang="en-US" dirty="0">
                      <a:latin typeface="Consolas" panose="020B0609020204030204" pitchFamily="49" charset="0"/>
                    </a:rPr>
                    <a:t>OK</a:t>
                  </a:r>
                </a:p>
              </p:txBody>
            </p:sp>
          </p:grp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4C2119-7AF1-4924-B860-BCFCA637B90D}"/>
                </a:ext>
              </a:extLst>
            </p:cNvPr>
            <p:cNvSpPr txBox="1"/>
            <p:nvPr/>
          </p:nvSpPr>
          <p:spPr>
            <a:xfrm>
              <a:off x="6928271" y="537657"/>
              <a:ext cx="1397240" cy="83099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  "task": "continue",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  "value": {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    &lt;</a:t>
              </a:r>
              <a:r>
                <a:rPr lang="en-US" sz="800" dirty="0" err="1">
                  <a:latin typeface="Consolas" panose="020B0609020204030204" pitchFamily="49" charset="0"/>
                </a:rPr>
                <a:t>TaskInfo</a:t>
              </a:r>
              <a:r>
                <a:rPr lang="en-US" sz="800" dirty="0">
                  <a:latin typeface="Consolas" panose="020B0609020204030204" pitchFamily="49" charset="0"/>
                </a:rPr>
                <a:t> object&gt;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  }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}</a:t>
              </a:r>
            </a:p>
          </p:txBody>
        </p:sp>
      </p:grpSp>
      <p:pic>
        <p:nvPicPr>
          <p:cNvPr id="25" name="Picture 2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A42B081-43E6-42DC-BDF2-A7D6270701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5" r="12816"/>
          <a:stretch/>
        </p:blipFill>
        <p:spPr>
          <a:xfrm>
            <a:off x="9071703" y="1349004"/>
            <a:ext cx="2341917" cy="2433484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C085BB88-495E-40BD-93F8-1EF07A685735}"/>
              </a:ext>
            </a:extLst>
          </p:cNvPr>
          <p:cNvGrpSpPr/>
          <p:nvPr/>
        </p:nvGrpSpPr>
        <p:grpSpPr>
          <a:xfrm>
            <a:off x="9392692" y="1632256"/>
            <a:ext cx="1870064" cy="2123513"/>
            <a:chOff x="4278010" y="3880511"/>
            <a:chExt cx="1870064" cy="212351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A6C10F2-CB3E-4311-95BD-D19F95A9D6EA}"/>
                </a:ext>
              </a:extLst>
            </p:cNvPr>
            <p:cNvGrpSpPr/>
            <p:nvPr/>
          </p:nvGrpSpPr>
          <p:grpSpPr>
            <a:xfrm>
              <a:off x="4278010" y="3894993"/>
              <a:ext cx="1870064" cy="2109031"/>
              <a:chOff x="9416611" y="733922"/>
              <a:chExt cx="1870064" cy="2109031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5CFA70D-C7BA-4671-9207-F0E59E834818}"/>
                  </a:ext>
                </a:extLst>
              </p:cNvPr>
              <p:cNvSpPr/>
              <p:nvPr/>
            </p:nvSpPr>
            <p:spPr>
              <a:xfrm>
                <a:off x="9416611" y="733922"/>
                <a:ext cx="1870064" cy="2109031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Picture 35" descr="A screenshot of a cell phone&#10;&#10;Description generated with very high confidence">
                <a:extLst>
                  <a:ext uri="{FF2B5EF4-FFF2-40B4-BE49-F238E27FC236}">
                    <a16:creationId xmlns:a16="http://schemas.microsoft.com/office/drawing/2014/main" id="{02A2B661-2602-40F3-9EC4-D0698EA98E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65" t="2699" r="82594" b="89601"/>
              <a:stretch/>
            </p:blipFill>
            <p:spPr>
              <a:xfrm>
                <a:off x="9460735" y="766500"/>
                <a:ext cx="179323" cy="182880"/>
              </a:xfrm>
              <a:prstGeom prst="rect">
                <a:avLst/>
              </a:prstGeom>
            </p:spPr>
          </p:pic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70A49A7-B04E-4B9A-A986-8C73F658FEBF}"/>
                </a:ext>
              </a:extLst>
            </p:cNvPr>
            <p:cNvSpPr/>
            <p:nvPr/>
          </p:nvSpPr>
          <p:spPr>
            <a:xfrm>
              <a:off x="4322134" y="4157510"/>
              <a:ext cx="1773866" cy="1790333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313429F-9A34-434E-B54B-037BF5AFA9D7}"/>
                </a:ext>
              </a:extLst>
            </p:cNvPr>
            <p:cNvSpPr txBox="1"/>
            <p:nvPr/>
          </p:nvSpPr>
          <p:spPr>
            <a:xfrm>
              <a:off x="4439273" y="3880511"/>
              <a:ext cx="10406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Shopbot</a:t>
              </a:r>
              <a:endParaRPr lang="en-US" sz="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600" dirty="0"/>
                <a:t>Lorem ipsum arcus </a:t>
              </a:r>
              <a:r>
                <a:rPr lang="en-US" sz="600" dirty="0" err="1"/>
                <a:t>touchus</a:t>
              </a:r>
              <a:endParaRPr lang="en-US" sz="600" dirty="0"/>
            </a:p>
          </p:txBody>
        </p:sp>
      </p:grpSp>
      <p:pic>
        <p:nvPicPr>
          <p:cNvPr id="41" name="Graphic 40" descr="Line Arrow: Straight">
            <a:extLst>
              <a:ext uri="{FF2B5EF4-FFF2-40B4-BE49-F238E27FC236}">
                <a16:creationId xmlns:a16="http://schemas.microsoft.com/office/drawing/2014/main" id="{7D5C7478-0F78-46D7-9043-51D238FFB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8291506" y="2229951"/>
            <a:ext cx="671589" cy="671589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23D290EC-3508-4089-AD77-6939BF92E3B6}"/>
              </a:ext>
            </a:extLst>
          </p:cNvPr>
          <p:cNvGrpSpPr/>
          <p:nvPr/>
        </p:nvGrpSpPr>
        <p:grpSpPr>
          <a:xfrm>
            <a:off x="2660231" y="1131171"/>
            <a:ext cx="7754958" cy="182880"/>
            <a:chOff x="2802844" y="426496"/>
            <a:chExt cx="7754958" cy="18288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C422CC-6F45-4E0F-939E-7D7805968B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2844" y="426496"/>
              <a:ext cx="182880" cy="182880"/>
            </a:xfrm>
            <a:prstGeom prst="ellipse">
              <a:avLst/>
            </a:prstGeom>
            <a:solidFill>
              <a:srgbClr val="5558AF"/>
            </a:solidFill>
            <a:ln>
              <a:solidFill>
                <a:srgbClr val="5558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/>
                <a:t>1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FBEBF31-28A9-4672-A023-E5297DFC91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5317" y="426496"/>
              <a:ext cx="182880" cy="182880"/>
            </a:xfrm>
            <a:prstGeom prst="ellipse">
              <a:avLst/>
            </a:prstGeom>
            <a:solidFill>
              <a:srgbClr val="5558AF"/>
            </a:solidFill>
            <a:ln>
              <a:solidFill>
                <a:srgbClr val="5558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/>
                <a:t>2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938B468-78B6-4C22-B370-BA6E68EAF6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5451" y="426496"/>
              <a:ext cx="182880" cy="182880"/>
            </a:xfrm>
            <a:prstGeom prst="ellipse">
              <a:avLst/>
            </a:prstGeom>
            <a:solidFill>
              <a:srgbClr val="5558AF"/>
            </a:solidFill>
            <a:ln>
              <a:solidFill>
                <a:srgbClr val="5558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/>
                <a:t>3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F6D66EA-27F4-41E7-B861-03C44E2088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74922" y="426496"/>
              <a:ext cx="182880" cy="182880"/>
            </a:xfrm>
            <a:prstGeom prst="ellipse">
              <a:avLst/>
            </a:prstGeom>
            <a:solidFill>
              <a:srgbClr val="5558AF"/>
            </a:solidFill>
            <a:ln>
              <a:solidFill>
                <a:srgbClr val="5558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383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7892</TotalTime>
  <Words>75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Bliss</dc:creator>
  <cp:lastModifiedBy>Bill Bliss</cp:lastModifiedBy>
  <cp:revision>4</cp:revision>
  <dcterms:created xsi:type="dcterms:W3CDTF">2018-08-24T23:45:10Z</dcterms:created>
  <dcterms:modified xsi:type="dcterms:W3CDTF">2018-09-05T02:12:21Z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billbl@microsoft.com</vt:lpwstr>
  </property>
  <property fmtid="{D5CDD505-2E9C-101B-9397-08002B2CF9AE}" pid="5" name="MSIP_Label_f42aa342-8706-4288-bd11-ebb85995028c_SetDate">
    <vt:lpwstr>2018-08-24T23:48:26.1946500Z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