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31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0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08" y="978408"/>
            <a:ext cx="4996339" cy="5074226"/>
          </a:xfrm>
        </p:spPr>
        <p:txBody>
          <a:bodyPr anchor="b">
            <a:normAutofit/>
          </a:bodyPr>
          <a:lstStyle>
            <a:lvl1pPr algn="l">
              <a:defRPr sz="53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203" y="3602038"/>
            <a:ext cx="4996339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189" i="1"/>
            </a:lvl1pPr>
            <a:lvl2pPr marL="454960" indent="0" algn="ctr">
              <a:buNone/>
              <a:defRPr sz="1990"/>
            </a:lvl2pPr>
            <a:lvl3pPr marL="909919" indent="0" algn="ctr">
              <a:buNone/>
              <a:defRPr sz="1791"/>
            </a:lvl3pPr>
            <a:lvl4pPr marL="1364879" indent="0" algn="ctr">
              <a:buNone/>
              <a:defRPr sz="1592"/>
            </a:lvl4pPr>
            <a:lvl5pPr marL="1819839" indent="0" algn="ctr">
              <a:buNone/>
              <a:defRPr sz="1592"/>
            </a:lvl5pPr>
            <a:lvl6pPr marL="2274799" indent="0" algn="ctr">
              <a:buNone/>
              <a:defRPr sz="1592"/>
            </a:lvl6pPr>
            <a:lvl7pPr marL="2729758" indent="0" algn="ctr">
              <a:buNone/>
              <a:defRPr sz="1592"/>
            </a:lvl7pPr>
            <a:lvl8pPr marL="3184718" indent="0" algn="ctr">
              <a:buNone/>
              <a:defRPr sz="1592"/>
            </a:lvl8pPr>
            <a:lvl9pPr marL="3639678" indent="0" algn="ctr">
              <a:buNone/>
              <a:defRPr sz="1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204" y="6209926"/>
            <a:ext cx="499633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/>
          </a:p>
        </p:txBody>
      </p:sp>
    </p:spTree>
    <p:extLst>
      <p:ext uri="{BB962C8B-B14F-4D97-AF65-F5344CB8AC3E}">
        <p14:creationId xmlns:p14="http://schemas.microsoft.com/office/powerpoint/2010/main" val="95954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2864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204" y="996791"/>
            <a:ext cx="4987163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5308" y="996791"/>
            <a:ext cx="4996339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204" y="6209926"/>
            <a:ext cx="499633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/>
          </a:p>
        </p:txBody>
      </p:sp>
    </p:spTree>
    <p:extLst>
      <p:ext uri="{BB962C8B-B14F-4D97-AF65-F5344CB8AC3E}">
        <p14:creationId xmlns:p14="http://schemas.microsoft.com/office/powerpoint/2010/main" val="32658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8" y="978408"/>
            <a:ext cx="4995217" cy="4870974"/>
          </a:xfrm>
        </p:spPr>
        <p:txBody>
          <a:bodyPr anchor="t">
            <a:normAutofit/>
          </a:bodyPr>
          <a:lstStyle>
            <a:lvl1pPr>
              <a:defRPr sz="53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203" y="3566640"/>
            <a:ext cx="4996339" cy="2279979"/>
          </a:xfrm>
        </p:spPr>
        <p:txBody>
          <a:bodyPr anchor="b">
            <a:normAutofit/>
          </a:bodyPr>
          <a:lstStyle>
            <a:lvl1pPr marL="0" indent="0">
              <a:buNone/>
              <a:defRPr sz="2189" i="1">
                <a:solidFill>
                  <a:schemeClr val="tx1"/>
                </a:solidFill>
              </a:defRPr>
            </a:lvl1pPr>
            <a:lvl2pPr marL="454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2pPr>
            <a:lvl3pPr marL="909919" indent="0">
              <a:buNone/>
              <a:defRPr sz="1791">
                <a:solidFill>
                  <a:schemeClr val="tx1">
                    <a:tint val="75000"/>
                  </a:schemeClr>
                </a:solidFill>
              </a:defRPr>
            </a:lvl3pPr>
            <a:lvl4pPr marL="1364879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4pPr>
            <a:lvl5pPr marL="1819839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5pPr>
            <a:lvl6pPr marL="2274799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6pPr>
            <a:lvl7pPr marL="2729758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7pPr>
            <a:lvl8pPr marL="3184718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8pPr>
            <a:lvl9pPr marL="3639678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7" y="978409"/>
            <a:ext cx="4996338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050" y="969264"/>
            <a:ext cx="5264573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3050" y="3621849"/>
            <a:ext cx="5264573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2864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5306" y="508091"/>
            <a:ext cx="111004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7" y="978119"/>
            <a:ext cx="11110235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08" y="2178908"/>
            <a:ext cx="4995217" cy="654908"/>
          </a:xfrm>
        </p:spPr>
        <p:txBody>
          <a:bodyPr anchor="b">
            <a:normAutofit/>
          </a:bodyPr>
          <a:lstStyle>
            <a:lvl1pPr marL="0" indent="0">
              <a:buNone/>
              <a:defRPr sz="2189" b="0" i="1"/>
            </a:lvl1pPr>
            <a:lvl2pPr marL="454960" indent="0">
              <a:buNone/>
              <a:defRPr sz="1990" b="1"/>
            </a:lvl2pPr>
            <a:lvl3pPr marL="909919" indent="0">
              <a:buNone/>
              <a:defRPr sz="1791" b="1"/>
            </a:lvl3pPr>
            <a:lvl4pPr marL="1364879" indent="0">
              <a:buNone/>
              <a:defRPr sz="1592" b="1"/>
            </a:lvl4pPr>
            <a:lvl5pPr marL="1819839" indent="0">
              <a:buNone/>
              <a:defRPr sz="1592" b="1"/>
            </a:lvl5pPr>
            <a:lvl6pPr marL="2274799" indent="0">
              <a:buNone/>
              <a:defRPr sz="1592" b="1"/>
            </a:lvl6pPr>
            <a:lvl7pPr marL="2729758" indent="0">
              <a:buNone/>
              <a:defRPr sz="1592" b="1"/>
            </a:lvl7pPr>
            <a:lvl8pPr marL="3184718" indent="0">
              <a:buNone/>
              <a:defRPr sz="1592" b="1"/>
            </a:lvl8pPr>
            <a:lvl9pPr marL="3639678" indent="0">
              <a:buNone/>
              <a:defRPr sz="1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308" y="2876086"/>
            <a:ext cx="4995217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9204" y="2178908"/>
            <a:ext cx="4996338" cy="654908"/>
          </a:xfrm>
        </p:spPr>
        <p:txBody>
          <a:bodyPr anchor="b">
            <a:normAutofit/>
          </a:bodyPr>
          <a:lstStyle>
            <a:lvl1pPr marL="0" indent="0">
              <a:buNone/>
              <a:defRPr sz="2189" b="0" i="1"/>
            </a:lvl1pPr>
            <a:lvl2pPr marL="454960" indent="0">
              <a:buNone/>
              <a:defRPr sz="1990" b="1"/>
            </a:lvl2pPr>
            <a:lvl3pPr marL="909919" indent="0">
              <a:buNone/>
              <a:defRPr sz="1791" b="1"/>
            </a:lvl3pPr>
            <a:lvl4pPr marL="1364879" indent="0">
              <a:buNone/>
              <a:defRPr sz="1592" b="1"/>
            </a:lvl4pPr>
            <a:lvl5pPr marL="1819839" indent="0">
              <a:buNone/>
              <a:defRPr sz="1592" b="1"/>
            </a:lvl5pPr>
            <a:lvl6pPr marL="2274799" indent="0">
              <a:buNone/>
              <a:defRPr sz="1592" b="1"/>
            </a:lvl6pPr>
            <a:lvl7pPr marL="2729758" indent="0">
              <a:buNone/>
              <a:defRPr sz="1592" b="1"/>
            </a:lvl7pPr>
            <a:lvl8pPr marL="3184718" indent="0">
              <a:buNone/>
              <a:defRPr sz="1592" b="1"/>
            </a:lvl8pPr>
            <a:lvl9pPr marL="3639678" indent="0">
              <a:buNone/>
              <a:defRPr sz="1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9204" y="2876086"/>
            <a:ext cx="4996338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308" y="6420415"/>
            <a:ext cx="2729627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8" y="978409"/>
            <a:ext cx="4996105" cy="2270641"/>
          </a:xfrm>
        </p:spPr>
        <p:txBody>
          <a:bodyPr anchor="t">
            <a:noAutofit/>
          </a:bodyPr>
          <a:lstStyle>
            <a:lvl1pPr>
              <a:defRPr sz="4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262" y="987424"/>
            <a:ext cx="4996105" cy="4873625"/>
          </a:xfrm>
        </p:spPr>
        <p:txBody>
          <a:bodyPr>
            <a:normAutofit/>
          </a:bodyPr>
          <a:lstStyle>
            <a:lvl1pPr>
              <a:defRPr sz="1990"/>
            </a:lvl1pPr>
            <a:lvl2pPr>
              <a:defRPr sz="1791"/>
            </a:lvl2pPr>
            <a:lvl3pPr>
              <a:defRPr sz="1592"/>
            </a:lvl3pPr>
            <a:lvl4pPr>
              <a:defRPr sz="1393"/>
            </a:lvl4pPr>
            <a:lvl5pPr>
              <a:defRPr sz="1393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308" y="3361039"/>
            <a:ext cx="4996105" cy="2507949"/>
          </a:xfrm>
        </p:spPr>
        <p:txBody>
          <a:bodyPr>
            <a:normAutofit/>
          </a:bodyPr>
          <a:lstStyle>
            <a:lvl1pPr marL="0" indent="0">
              <a:buNone/>
              <a:defRPr sz="2388" b="0" i="1"/>
            </a:lvl1pPr>
            <a:lvl2pPr marL="454960" indent="0">
              <a:buNone/>
              <a:defRPr sz="1393"/>
            </a:lvl2pPr>
            <a:lvl3pPr marL="909919" indent="0">
              <a:buNone/>
              <a:defRPr sz="1194"/>
            </a:lvl3pPr>
            <a:lvl4pPr marL="1364879" indent="0">
              <a:buNone/>
              <a:defRPr sz="995"/>
            </a:lvl4pPr>
            <a:lvl5pPr marL="1819839" indent="0">
              <a:buNone/>
              <a:defRPr sz="995"/>
            </a:lvl5pPr>
            <a:lvl6pPr marL="2274799" indent="0">
              <a:buNone/>
              <a:defRPr sz="995"/>
            </a:lvl6pPr>
            <a:lvl7pPr marL="2729758" indent="0">
              <a:buNone/>
              <a:defRPr sz="995"/>
            </a:lvl7pPr>
            <a:lvl8pPr marL="3184718" indent="0">
              <a:buNone/>
              <a:defRPr sz="995"/>
            </a:lvl8pPr>
            <a:lvl9pPr marL="3639678" indent="0">
              <a:buNone/>
              <a:defRPr sz="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8" y="978409"/>
            <a:ext cx="4996105" cy="2270641"/>
          </a:xfrm>
        </p:spPr>
        <p:txBody>
          <a:bodyPr anchor="t">
            <a:noAutofit/>
          </a:bodyPr>
          <a:lstStyle>
            <a:lvl1pPr>
              <a:defRPr sz="4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29205" y="987426"/>
            <a:ext cx="5002132" cy="4873625"/>
          </a:xfrm>
        </p:spPr>
        <p:txBody>
          <a:bodyPr/>
          <a:lstStyle>
            <a:lvl1pPr marL="0" indent="0">
              <a:buNone/>
              <a:defRPr sz="3184"/>
            </a:lvl1pPr>
            <a:lvl2pPr marL="454960" indent="0">
              <a:buNone/>
              <a:defRPr sz="2786"/>
            </a:lvl2pPr>
            <a:lvl3pPr marL="909919" indent="0">
              <a:buNone/>
              <a:defRPr sz="2388"/>
            </a:lvl3pPr>
            <a:lvl4pPr marL="1364879" indent="0">
              <a:buNone/>
              <a:defRPr sz="1990"/>
            </a:lvl4pPr>
            <a:lvl5pPr marL="1819839" indent="0">
              <a:buNone/>
              <a:defRPr sz="1990"/>
            </a:lvl5pPr>
            <a:lvl6pPr marL="2274799" indent="0">
              <a:buNone/>
              <a:defRPr sz="1990"/>
            </a:lvl6pPr>
            <a:lvl7pPr marL="2729758" indent="0">
              <a:buNone/>
              <a:defRPr sz="1990"/>
            </a:lvl7pPr>
            <a:lvl8pPr marL="3184718" indent="0">
              <a:buNone/>
              <a:defRPr sz="1990"/>
            </a:lvl8pPr>
            <a:lvl9pPr marL="3639678" indent="0">
              <a:buNone/>
              <a:defRPr sz="19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308" y="3340443"/>
            <a:ext cx="4996105" cy="2528545"/>
          </a:xfrm>
        </p:spPr>
        <p:txBody>
          <a:bodyPr>
            <a:normAutofit/>
          </a:bodyPr>
          <a:lstStyle>
            <a:lvl1pPr marL="0" indent="0">
              <a:buNone/>
              <a:defRPr sz="2189" b="0" i="1"/>
            </a:lvl1pPr>
            <a:lvl2pPr marL="454960" indent="0">
              <a:buNone/>
              <a:defRPr sz="1393"/>
            </a:lvl2pPr>
            <a:lvl3pPr marL="909919" indent="0">
              <a:buNone/>
              <a:defRPr sz="1194"/>
            </a:lvl3pPr>
            <a:lvl4pPr marL="1364879" indent="0">
              <a:buNone/>
              <a:defRPr sz="995"/>
            </a:lvl4pPr>
            <a:lvl5pPr marL="1819839" indent="0">
              <a:buNone/>
              <a:defRPr sz="995"/>
            </a:lvl5pPr>
            <a:lvl6pPr marL="2274799" indent="0">
              <a:buNone/>
              <a:defRPr sz="995"/>
            </a:lvl6pPr>
            <a:lvl7pPr marL="2729758" indent="0">
              <a:buNone/>
              <a:defRPr sz="995"/>
            </a:lvl7pPr>
            <a:lvl8pPr marL="3184718" indent="0">
              <a:buNone/>
              <a:defRPr sz="995"/>
            </a:lvl8pPr>
            <a:lvl9pPr marL="3639678" indent="0">
              <a:buNone/>
              <a:defRPr sz="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31337" y="2172429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07" y="978409"/>
            <a:ext cx="4996338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204" y="969265"/>
            <a:ext cx="4996338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308" y="6420415"/>
            <a:ext cx="2729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308" y="97714"/>
            <a:ext cx="409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7642" y="6420415"/>
            <a:ext cx="634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5308" y="508091"/>
            <a:ext cx="4996339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/>
          </a:p>
        </p:txBody>
      </p:sp>
    </p:spTree>
    <p:extLst>
      <p:ext uri="{BB962C8B-B14F-4D97-AF65-F5344CB8AC3E}">
        <p14:creationId xmlns:p14="http://schemas.microsoft.com/office/powerpoint/2010/main" val="27739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09919" rtl="0" eaLnBrk="1" latinLnBrk="0" hangingPunct="1">
        <a:lnSpc>
          <a:spcPct val="100000"/>
        </a:lnSpc>
        <a:spcBef>
          <a:spcPct val="0"/>
        </a:spcBef>
        <a:buNone/>
        <a:defRPr sz="5374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9919" rtl="0" eaLnBrk="1" latinLnBrk="0" hangingPunct="1">
        <a:lnSpc>
          <a:spcPct val="110000"/>
        </a:lnSpc>
        <a:spcBef>
          <a:spcPts val="995"/>
        </a:spcBef>
        <a:buFont typeface="Arial" panose="020B0604020202020204" pitchFamily="34" charset="0"/>
        <a:buNone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272976" indent="-272976" algn="l" defTabSz="909919" rtl="0" eaLnBrk="1" latinLnBrk="0" hangingPunct="1">
        <a:lnSpc>
          <a:spcPct val="110000"/>
        </a:lnSpc>
        <a:spcBef>
          <a:spcPts val="498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2pPr>
      <a:lvl3pPr marL="272976" indent="0" algn="l" defTabSz="909919" rtl="0" eaLnBrk="1" latinLnBrk="0" hangingPunct="1">
        <a:lnSpc>
          <a:spcPct val="110000"/>
        </a:lnSpc>
        <a:spcBef>
          <a:spcPts val="498"/>
        </a:spcBef>
        <a:buFont typeface="Arial" panose="020B0604020202020204" pitchFamily="34" charset="0"/>
        <a:buNone/>
        <a:defRPr sz="1791" kern="1200">
          <a:solidFill>
            <a:schemeClr val="tx1"/>
          </a:solidFill>
          <a:latin typeface="+mn-lt"/>
          <a:ea typeface="+mn-ea"/>
          <a:cs typeface="+mn-cs"/>
        </a:defRPr>
      </a:lvl3pPr>
      <a:lvl4pPr marL="545952" indent="-272976" algn="l" defTabSz="909919" rtl="0" eaLnBrk="1" latinLnBrk="0" hangingPunct="1">
        <a:lnSpc>
          <a:spcPct val="110000"/>
        </a:lnSpc>
        <a:spcBef>
          <a:spcPts val="498"/>
        </a:spcBef>
        <a:buFont typeface="Arial" panose="020B0604020202020204" pitchFamily="34" charset="0"/>
        <a:buChar char="•"/>
        <a:defRPr sz="1592" kern="1200">
          <a:solidFill>
            <a:schemeClr val="tx1"/>
          </a:solidFill>
          <a:latin typeface="+mn-lt"/>
          <a:ea typeface="+mn-ea"/>
          <a:cs typeface="+mn-cs"/>
        </a:defRPr>
      </a:lvl4pPr>
      <a:lvl5pPr marL="545952" indent="0" algn="l" defTabSz="909919" rtl="0" eaLnBrk="1" latinLnBrk="0" hangingPunct="1">
        <a:lnSpc>
          <a:spcPct val="110000"/>
        </a:lnSpc>
        <a:spcBef>
          <a:spcPts val="498"/>
        </a:spcBef>
        <a:buFont typeface="Arial" panose="020B0604020202020204" pitchFamily="34" charset="0"/>
        <a:buNone/>
        <a:defRPr sz="1592" kern="1200">
          <a:solidFill>
            <a:schemeClr val="tx1"/>
          </a:solidFill>
          <a:latin typeface="+mn-lt"/>
          <a:ea typeface="+mn-ea"/>
          <a:cs typeface="+mn-cs"/>
        </a:defRPr>
      </a:lvl5pPr>
      <a:lvl6pPr marL="2502278" indent="-227480" algn="l" defTabSz="9099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6pPr>
      <a:lvl7pPr marL="2957238" indent="-227480" algn="l" defTabSz="9099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7pPr>
      <a:lvl8pPr marL="3412198" indent="-227480" algn="l" defTabSz="9099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8pPr>
      <a:lvl9pPr marL="3867158" indent="-227480" algn="l" defTabSz="909919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54960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2pPr>
      <a:lvl3pPr marL="909919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3pPr>
      <a:lvl4pPr marL="1364879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4pPr>
      <a:lvl5pPr marL="1819839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5pPr>
      <a:lvl6pPr marL="2274799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6pPr>
      <a:lvl7pPr marL="2729758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7pPr>
      <a:lvl8pPr marL="3184718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8pPr>
      <a:lvl9pPr marL="3639678" algn="l" defTabSz="909919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67"/>
            <a:ext cx="12128642" cy="682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0029" y="522543"/>
            <a:ext cx="4996339" cy="148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4B15EC-27D4-125E-4EA4-DB9E1D9F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84" y="671083"/>
            <a:ext cx="2074304" cy="536112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306" y="6196166"/>
            <a:ext cx="4996339" cy="45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C4A73-858A-0C2B-C240-CCFF61682E38}"/>
              </a:ext>
            </a:extLst>
          </p:cNvPr>
          <p:cNvSpPr/>
          <p:nvPr/>
        </p:nvSpPr>
        <p:spPr>
          <a:xfrm>
            <a:off x="1310185" y="177421"/>
            <a:ext cx="2652034" cy="49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Card elements in primary card region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8A334-10BE-F756-9B2C-E16E9FF7925F}"/>
              </a:ext>
            </a:extLst>
          </p:cNvPr>
          <p:cNvSpPr/>
          <p:nvPr/>
        </p:nvSpPr>
        <p:spPr>
          <a:xfrm>
            <a:off x="4137551" y="1176659"/>
            <a:ext cx="2652034" cy="64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Actions to show in card action bar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F9D836FB-46AE-21DB-CF92-C4B5AAC9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8" y="2419231"/>
            <a:ext cx="2467319" cy="22577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14DA396-B9F6-83BF-F3F1-97CF4F7EAB65}"/>
              </a:ext>
            </a:extLst>
          </p:cNvPr>
          <p:cNvSpPr/>
          <p:nvPr/>
        </p:nvSpPr>
        <p:spPr>
          <a:xfrm>
            <a:off x="7019508" y="1325199"/>
            <a:ext cx="2652034" cy="46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Actions invoked when card is selected</a:t>
            </a:r>
          </a:p>
        </p:txBody>
      </p:sp>
      <p:pic>
        <p:nvPicPr>
          <p:cNvPr id="47" name="Picture 46" descr="Table&#10;&#10;Description automatically generated">
            <a:extLst>
              <a:ext uri="{FF2B5EF4-FFF2-40B4-BE49-F238E27FC236}">
                <a16:creationId xmlns:a16="http://schemas.microsoft.com/office/drawing/2014/main" id="{24656617-1F49-01D4-F25D-189DA99B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44" y="1942426"/>
            <a:ext cx="2591162" cy="22482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F464794-FD3A-B7D5-8EB0-E916D3FF8993}"/>
                  </a:ext>
                </a:extLst>
              </p14:cNvPr>
              <p14:cNvContentPartPr/>
              <p14:nvPr/>
            </p14:nvContentPartPr>
            <p14:xfrm>
              <a:off x="7027990" y="572690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F464794-FD3A-B7D5-8EB0-E916D3FF89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9350" y="5640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98FBA9-7C98-7ED3-C377-EE0059850FDF}"/>
                  </a:ext>
                </a:extLst>
              </p14:cNvPr>
              <p14:cNvContentPartPr/>
              <p14:nvPr/>
            </p14:nvContentPartPr>
            <p14:xfrm>
              <a:off x="-1119890" y="65477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98FBA9-7C98-7ED3-C377-EE0059850F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28530" y="6461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F24EA8-24D8-F09F-8CB5-9FD12B6A2E0C}"/>
                  </a:ext>
                </a:extLst>
              </p14:cNvPr>
              <p14:cNvContentPartPr/>
              <p14:nvPr/>
            </p14:nvContentPartPr>
            <p14:xfrm>
              <a:off x="7669870" y="62741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F24EA8-24D8-F09F-8CB5-9FD12B6A2E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0870" y="6187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84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B (Ushta Te Consultancy Services)</dc:creator>
  <cp:lastModifiedBy>Deepa B (Ushta Te Consultancy Services)</cp:lastModifiedBy>
  <cp:revision>1</cp:revision>
  <dcterms:created xsi:type="dcterms:W3CDTF">2022-04-01T09:32:06Z</dcterms:created>
  <dcterms:modified xsi:type="dcterms:W3CDTF">2022-04-01T10:26:48Z</dcterms:modified>
</cp:coreProperties>
</file>