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Poppins" charset="1" panose="00000500000000000000"/>
      <p:regular r:id="rId28"/>
    </p:embeddedFont>
    <p:embeddedFont>
      <p:font typeface="IBM Plex Mono Bold" charset="1" panose="020B0809050203000203"/>
      <p:regular r:id="rId29"/>
    </p:embeddedFont>
    <p:embeddedFont>
      <p:font typeface="Poppins Bold" charset="1" panose="000008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notesMasters/notesMaster1.xml" Type="http://schemas.openxmlformats.org/officeDocument/2006/relationships/notesMaster"/><Relationship Id="rId26" Target="theme/theme2.xml" Type="http://schemas.openxmlformats.org/officeDocument/2006/relationships/theme"/><Relationship Id="rId27" Target="notesSlides/notesSlide1.xml" Type="http://schemas.openxmlformats.org/officeDocument/2006/relationships/note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notesSlides/notesSlide2.xml" Type="http://schemas.openxmlformats.org/officeDocument/2006/relationships/notesSlide"/><Relationship Id="rId31" Target="notesSlides/notesSlide3.xml" Type="http://schemas.openxmlformats.org/officeDocument/2006/relationships/notesSlide"/><Relationship Id="rId32" Target="notesSlides/notesSlide4.xml" Type="http://schemas.openxmlformats.org/officeDocument/2006/relationships/notesSlide"/><Relationship Id="rId33" Target="notesSlides/notesSlide5.xml" Type="http://schemas.openxmlformats.org/officeDocument/2006/relationships/notesSlide"/><Relationship Id="rId34" Target="fonts/font34.fntdata" Type="http://schemas.openxmlformats.org/officeDocument/2006/relationships/font"/><Relationship Id="rId35" Target="notesSlides/notesSlide6.xml" Type="http://schemas.openxmlformats.org/officeDocument/2006/relationships/notesSlide"/><Relationship Id="rId36" Target="notesSlides/notesSlide7.xml" Type="http://schemas.openxmlformats.org/officeDocument/2006/relationships/notesSlide"/><Relationship Id="rId37" Target="notesSlides/notesSlide8.xml" Type="http://schemas.openxmlformats.org/officeDocument/2006/relationships/notesSlide"/><Relationship Id="rId38" Target="notesSlides/notesSlide9.xml" Type="http://schemas.openxmlformats.org/officeDocument/2006/relationships/notesSlide"/><Relationship Id="rId39" Target="notesSlides/notesSlide10.xml" Type="http://schemas.openxmlformats.org/officeDocument/2006/relationships/notesSlide"/><Relationship Id="rId4" Target="theme/theme1.xml" Type="http://schemas.openxmlformats.org/officeDocument/2006/relationships/theme"/><Relationship Id="rId40" Target="notesSlides/notesSlide11.xml" Type="http://schemas.openxmlformats.org/officeDocument/2006/relationships/notesSlide"/><Relationship Id="rId41" Target="notesSlides/notesSlide12.xml" Type="http://schemas.openxmlformats.org/officeDocument/2006/relationships/notesSlide"/><Relationship Id="rId42" Target="notesSlides/notesSlide13.xml" Type="http://schemas.openxmlformats.org/officeDocument/2006/relationships/notesSlide"/><Relationship Id="rId43" Target="notesSlides/notesSlide14.xml" Type="http://schemas.openxmlformats.org/officeDocument/2006/relationships/notesSlide"/><Relationship Id="rId44" Target="notesSlides/notesSlide15.xml" Type="http://schemas.openxmlformats.org/officeDocument/2006/relationships/notesSlide"/><Relationship Id="rId45" Target="notesSlides/notesSlide16.xml" Type="http://schemas.openxmlformats.org/officeDocument/2006/relationships/notesSlide"/><Relationship Id="rId46" Target="notesSlides/notesSlide17.xml" Type="http://schemas.openxmlformats.org/officeDocument/2006/relationships/notesSlide"/><Relationship Id="rId47" Target="notesSlides/notesSlide18.xml" Type="http://schemas.openxmlformats.org/officeDocument/2006/relationships/notesSlide"/><Relationship Id="rId48" Target="notesSlides/notesSlide19.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notesSlides/notesSlide1.xml" Type="http://schemas.openxmlformats.org/officeDocument/2006/relationships/notesSlid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27.png" Type="http://schemas.openxmlformats.org/officeDocument/2006/relationships/image"/><Relationship Id="rId3" Target="../media/image1.png" Type="http://schemas.openxmlformats.org/officeDocument/2006/relationships/image"/><Relationship Id="rId30" Target="../media/image28.svg" Type="http://schemas.openxmlformats.org/officeDocument/2006/relationships/image"/><Relationship Id="rId31" Target="../media/image29.png" Type="http://schemas.openxmlformats.org/officeDocument/2006/relationships/image"/><Relationship Id="rId32" Target="../media/image30.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4.png" Type="http://schemas.openxmlformats.org/officeDocument/2006/relationships/image"/><Relationship Id="rId11" Target="../media/image115.svg" Type="http://schemas.openxmlformats.org/officeDocument/2006/relationships/image"/><Relationship Id="rId12" Target="../media/image116.png" Type="http://schemas.openxmlformats.org/officeDocument/2006/relationships/image"/><Relationship Id="rId13" Target="../media/image117.svg" Type="http://schemas.openxmlformats.org/officeDocument/2006/relationships/image"/><Relationship Id="rId14" Target="../media/image118.png" Type="http://schemas.openxmlformats.org/officeDocument/2006/relationships/image"/><Relationship Id="rId15" Target="../media/image119.svg" Type="http://schemas.openxmlformats.org/officeDocument/2006/relationships/image"/><Relationship Id="rId16" Target="../media/image120.png" Type="http://schemas.openxmlformats.org/officeDocument/2006/relationships/image"/><Relationship Id="rId17" Target="../media/image121.svg" Type="http://schemas.openxmlformats.org/officeDocument/2006/relationships/image"/><Relationship Id="rId18" Target="../media/image122.png" Type="http://schemas.openxmlformats.org/officeDocument/2006/relationships/image"/><Relationship Id="rId19" Target="../media/image123.svg" Type="http://schemas.openxmlformats.org/officeDocument/2006/relationships/image"/><Relationship Id="rId2" Target="../notesSlides/notesSlide10.xml" Type="http://schemas.openxmlformats.org/officeDocument/2006/relationships/notesSlide"/><Relationship Id="rId20" Target="../media/image124.png" Type="http://schemas.openxmlformats.org/officeDocument/2006/relationships/image"/><Relationship Id="rId21" Target="../media/image125.svg" Type="http://schemas.openxmlformats.org/officeDocument/2006/relationships/image"/><Relationship Id="rId3" Target="../media/image6.png" Type="http://schemas.openxmlformats.org/officeDocument/2006/relationships/image"/><Relationship Id="rId4" Target="../media/image110.png" Type="http://schemas.openxmlformats.org/officeDocument/2006/relationships/image"/><Relationship Id="rId5" Target="../media/image111.svg" Type="http://schemas.openxmlformats.org/officeDocument/2006/relationships/image"/><Relationship Id="rId6" Target="../media/image112.png" Type="http://schemas.openxmlformats.org/officeDocument/2006/relationships/image"/><Relationship Id="rId7" Target="../media/image113.svg" Type="http://schemas.openxmlformats.org/officeDocument/2006/relationships/image"/><Relationship Id="rId8" Target="../media/image58.png" Type="http://schemas.openxmlformats.org/officeDocument/2006/relationships/image"/><Relationship Id="rId9" Target="../media/image5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26.png" Type="http://schemas.openxmlformats.org/officeDocument/2006/relationships/image"/><Relationship Id="rId4" Target="../media/image127.svg" Type="http://schemas.openxmlformats.org/officeDocument/2006/relationships/image"/><Relationship Id="rId5" Target="../media/image6.png" Type="http://schemas.openxmlformats.org/officeDocument/2006/relationships/image"/><Relationship Id="rId6" Target="../media/image128.png" Type="http://schemas.openxmlformats.org/officeDocument/2006/relationships/image"/><Relationship Id="rId7" Target="../media/image129.svg" Type="http://schemas.openxmlformats.org/officeDocument/2006/relationships/image"/><Relationship Id="rId8" Target="../media/image130.png" Type="http://schemas.openxmlformats.org/officeDocument/2006/relationships/image"/><Relationship Id="rId9" Target="../media/image13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4.png" Type="http://schemas.openxmlformats.org/officeDocument/2006/relationships/image"/><Relationship Id="rId11" Target="../media/image115.svg" Type="http://schemas.openxmlformats.org/officeDocument/2006/relationships/image"/><Relationship Id="rId12" Target="../media/image98.png" Type="http://schemas.openxmlformats.org/officeDocument/2006/relationships/image"/><Relationship Id="rId13" Target="../media/image99.svg" Type="http://schemas.openxmlformats.org/officeDocument/2006/relationships/image"/><Relationship Id="rId14" Target="../media/image132.png" Type="http://schemas.openxmlformats.org/officeDocument/2006/relationships/image"/><Relationship Id="rId15" Target="../media/image133.png" Type="http://schemas.openxmlformats.org/officeDocument/2006/relationships/image"/><Relationship Id="rId2" Target="../notesSlides/notesSlide12.xml" Type="http://schemas.openxmlformats.org/officeDocument/2006/relationships/notesSlide"/><Relationship Id="rId3" Target="../media/image6.png" Type="http://schemas.openxmlformats.org/officeDocument/2006/relationships/image"/><Relationship Id="rId4" Target="../media/image110.png" Type="http://schemas.openxmlformats.org/officeDocument/2006/relationships/image"/><Relationship Id="rId5" Target="../media/image111.svg" Type="http://schemas.openxmlformats.org/officeDocument/2006/relationships/image"/><Relationship Id="rId6" Target="../media/image112.png" Type="http://schemas.openxmlformats.org/officeDocument/2006/relationships/image"/><Relationship Id="rId7" Target="../media/image113.svg" Type="http://schemas.openxmlformats.org/officeDocument/2006/relationships/image"/><Relationship Id="rId8" Target="../media/image58.png" Type="http://schemas.openxmlformats.org/officeDocument/2006/relationships/image"/><Relationship Id="rId9" Target="../media/image5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4.png" Type="http://schemas.openxmlformats.org/officeDocument/2006/relationships/image"/><Relationship Id="rId11" Target="../media/image115.svg" Type="http://schemas.openxmlformats.org/officeDocument/2006/relationships/image"/><Relationship Id="rId12" Target="../media/image98.png" Type="http://schemas.openxmlformats.org/officeDocument/2006/relationships/image"/><Relationship Id="rId13" Target="../media/image99.svg" Type="http://schemas.openxmlformats.org/officeDocument/2006/relationships/image"/><Relationship Id="rId14" Target="../media/image134.png" Type="http://schemas.openxmlformats.org/officeDocument/2006/relationships/image"/><Relationship Id="rId15" Target="../media/image135.png" Type="http://schemas.openxmlformats.org/officeDocument/2006/relationships/image"/><Relationship Id="rId2" Target="../notesSlides/notesSlide13.xml" Type="http://schemas.openxmlformats.org/officeDocument/2006/relationships/notesSlide"/><Relationship Id="rId3" Target="../media/image6.png" Type="http://schemas.openxmlformats.org/officeDocument/2006/relationships/image"/><Relationship Id="rId4" Target="../media/image110.png" Type="http://schemas.openxmlformats.org/officeDocument/2006/relationships/image"/><Relationship Id="rId5" Target="../media/image111.svg" Type="http://schemas.openxmlformats.org/officeDocument/2006/relationships/image"/><Relationship Id="rId6" Target="../media/image112.png" Type="http://schemas.openxmlformats.org/officeDocument/2006/relationships/image"/><Relationship Id="rId7" Target="../media/image113.svg" Type="http://schemas.openxmlformats.org/officeDocument/2006/relationships/image"/><Relationship Id="rId8" Target="../media/image58.png" Type="http://schemas.openxmlformats.org/officeDocument/2006/relationships/image"/><Relationship Id="rId9" Target="../media/image59.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4.png" Type="http://schemas.openxmlformats.org/officeDocument/2006/relationships/image"/><Relationship Id="rId11" Target="../media/image115.svg" Type="http://schemas.openxmlformats.org/officeDocument/2006/relationships/image"/><Relationship Id="rId12" Target="../media/image98.png" Type="http://schemas.openxmlformats.org/officeDocument/2006/relationships/image"/><Relationship Id="rId13" Target="../media/image99.svg" Type="http://schemas.openxmlformats.org/officeDocument/2006/relationships/image"/><Relationship Id="rId14" Target="../media/image136.png" Type="http://schemas.openxmlformats.org/officeDocument/2006/relationships/image"/><Relationship Id="rId15" Target="../media/image137.png" Type="http://schemas.openxmlformats.org/officeDocument/2006/relationships/image"/><Relationship Id="rId2" Target="../notesSlides/notesSlide14.xml" Type="http://schemas.openxmlformats.org/officeDocument/2006/relationships/notesSlide"/><Relationship Id="rId3" Target="../media/image6.png" Type="http://schemas.openxmlformats.org/officeDocument/2006/relationships/image"/><Relationship Id="rId4" Target="../media/image110.png" Type="http://schemas.openxmlformats.org/officeDocument/2006/relationships/image"/><Relationship Id="rId5" Target="../media/image111.svg" Type="http://schemas.openxmlformats.org/officeDocument/2006/relationships/image"/><Relationship Id="rId6" Target="../media/image112.png" Type="http://schemas.openxmlformats.org/officeDocument/2006/relationships/image"/><Relationship Id="rId7" Target="../media/image113.svg" Type="http://schemas.openxmlformats.org/officeDocument/2006/relationships/image"/><Relationship Id="rId8" Target="../media/image58.png" Type="http://schemas.openxmlformats.org/officeDocument/2006/relationships/image"/><Relationship Id="rId9" Target="../media/image5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4.png" Type="http://schemas.openxmlformats.org/officeDocument/2006/relationships/image"/><Relationship Id="rId11" Target="../media/image115.svg" Type="http://schemas.openxmlformats.org/officeDocument/2006/relationships/image"/><Relationship Id="rId12" Target="../media/image98.png" Type="http://schemas.openxmlformats.org/officeDocument/2006/relationships/image"/><Relationship Id="rId13" Target="../media/image99.svg" Type="http://schemas.openxmlformats.org/officeDocument/2006/relationships/image"/><Relationship Id="rId14" Target="../media/image138.png" Type="http://schemas.openxmlformats.org/officeDocument/2006/relationships/image"/><Relationship Id="rId15" Target="../media/image139.png" Type="http://schemas.openxmlformats.org/officeDocument/2006/relationships/image"/><Relationship Id="rId2" Target="../notesSlides/notesSlide15.xml" Type="http://schemas.openxmlformats.org/officeDocument/2006/relationships/notesSlide"/><Relationship Id="rId3" Target="../media/image6.png" Type="http://schemas.openxmlformats.org/officeDocument/2006/relationships/image"/><Relationship Id="rId4" Target="../media/image110.png" Type="http://schemas.openxmlformats.org/officeDocument/2006/relationships/image"/><Relationship Id="rId5" Target="../media/image111.svg" Type="http://schemas.openxmlformats.org/officeDocument/2006/relationships/image"/><Relationship Id="rId6" Target="../media/image112.png" Type="http://schemas.openxmlformats.org/officeDocument/2006/relationships/image"/><Relationship Id="rId7" Target="../media/image113.svg" Type="http://schemas.openxmlformats.org/officeDocument/2006/relationships/image"/><Relationship Id="rId8" Target="../media/image58.png" Type="http://schemas.openxmlformats.org/officeDocument/2006/relationships/image"/><Relationship Id="rId9" Target="../media/image5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4.png" Type="http://schemas.openxmlformats.org/officeDocument/2006/relationships/image"/><Relationship Id="rId11" Target="../media/image115.svg" Type="http://schemas.openxmlformats.org/officeDocument/2006/relationships/image"/><Relationship Id="rId12" Target="../media/image98.png" Type="http://schemas.openxmlformats.org/officeDocument/2006/relationships/image"/><Relationship Id="rId13" Target="../media/image99.svg" Type="http://schemas.openxmlformats.org/officeDocument/2006/relationships/image"/><Relationship Id="rId14" Target="../media/image140.png" Type="http://schemas.openxmlformats.org/officeDocument/2006/relationships/image"/><Relationship Id="rId2" Target="../notesSlides/notesSlide16.xml" Type="http://schemas.openxmlformats.org/officeDocument/2006/relationships/notesSlide"/><Relationship Id="rId3" Target="../media/image6.png" Type="http://schemas.openxmlformats.org/officeDocument/2006/relationships/image"/><Relationship Id="rId4" Target="../media/image110.png" Type="http://schemas.openxmlformats.org/officeDocument/2006/relationships/image"/><Relationship Id="rId5" Target="../media/image111.svg" Type="http://schemas.openxmlformats.org/officeDocument/2006/relationships/image"/><Relationship Id="rId6" Target="../media/image112.png" Type="http://schemas.openxmlformats.org/officeDocument/2006/relationships/image"/><Relationship Id="rId7" Target="../media/image113.svg" Type="http://schemas.openxmlformats.org/officeDocument/2006/relationships/image"/><Relationship Id="rId8" Target="../media/image58.png" Type="http://schemas.openxmlformats.org/officeDocument/2006/relationships/image"/><Relationship Id="rId9" Target="../media/image5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12" Target="../media/image39.png" Type="http://schemas.openxmlformats.org/officeDocument/2006/relationships/image"/><Relationship Id="rId13" Target="../media/image40.svg" Type="http://schemas.openxmlformats.org/officeDocument/2006/relationships/image"/><Relationship Id="rId14" Target="../media/image41.png" Type="http://schemas.openxmlformats.org/officeDocument/2006/relationships/image"/><Relationship Id="rId15" Target="../media/image42.svg" Type="http://schemas.openxmlformats.org/officeDocument/2006/relationships/image"/><Relationship Id="rId16" Target="../media/image43.png" Type="http://schemas.openxmlformats.org/officeDocument/2006/relationships/image"/><Relationship Id="rId17" Target="../media/image44.svg" Type="http://schemas.openxmlformats.org/officeDocument/2006/relationships/image"/><Relationship Id="rId18" Target="../media/image45.png" Type="http://schemas.openxmlformats.org/officeDocument/2006/relationships/image"/><Relationship Id="rId19" Target="../media/image46.svg" Type="http://schemas.openxmlformats.org/officeDocument/2006/relationships/image"/><Relationship Id="rId2" Target="../notesSlides/notesSlide17.xml" Type="http://schemas.openxmlformats.org/officeDocument/2006/relationships/notesSlide"/><Relationship Id="rId3" Target="../media/image31.png" Type="http://schemas.openxmlformats.org/officeDocument/2006/relationships/image"/><Relationship Id="rId4" Target="../media/image32.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35.png" Type="http://schemas.openxmlformats.org/officeDocument/2006/relationships/image"/><Relationship Id="rId8" Target="../media/image36.svg" Type="http://schemas.openxmlformats.org/officeDocument/2006/relationships/image"/><Relationship Id="rId9" Target="../media/image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7.png" Type="http://schemas.openxmlformats.org/officeDocument/2006/relationships/image"/><Relationship Id="rId11" Target="../media/image148.svg" Type="http://schemas.openxmlformats.org/officeDocument/2006/relationships/image"/><Relationship Id="rId12" Target="../media/image149.png" Type="http://schemas.openxmlformats.org/officeDocument/2006/relationships/image"/><Relationship Id="rId13" Target="../media/image150.svg" Type="http://schemas.openxmlformats.org/officeDocument/2006/relationships/image"/><Relationship Id="rId14" Target="../media/image151.png" Type="http://schemas.openxmlformats.org/officeDocument/2006/relationships/image"/><Relationship Id="rId15" Target="../media/image152.svg" Type="http://schemas.openxmlformats.org/officeDocument/2006/relationships/image"/><Relationship Id="rId2" Target="../notesSlides/notesSlide18.xml" Type="http://schemas.openxmlformats.org/officeDocument/2006/relationships/notesSlide"/><Relationship Id="rId3" Target="../media/image6.png" Type="http://schemas.openxmlformats.org/officeDocument/2006/relationships/image"/><Relationship Id="rId4" Target="../media/image141.png" Type="http://schemas.openxmlformats.org/officeDocument/2006/relationships/image"/><Relationship Id="rId5" Target="../media/image142.svg" Type="http://schemas.openxmlformats.org/officeDocument/2006/relationships/image"/><Relationship Id="rId6" Target="../media/image143.png" Type="http://schemas.openxmlformats.org/officeDocument/2006/relationships/image"/><Relationship Id="rId7" Target="../media/image144.svg" Type="http://schemas.openxmlformats.org/officeDocument/2006/relationships/image"/><Relationship Id="rId8" Target="../media/image145.png" Type="http://schemas.openxmlformats.org/officeDocument/2006/relationships/image"/><Relationship Id="rId9" Target="../media/image14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9.png" Type="http://schemas.openxmlformats.org/officeDocument/2006/relationships/image"/><Relationship Id="rId11" Target="../media/image160.svg" Type="http://schemas.openxmlformats.org/officeDocument/2006/relationships/image"/><Relationship Id="rId12" Target="../media/image161.png" Type="http://schemas.openxmlformats.org/officeDocument/2006/relationships/image"/><Relationship Id="rId13" Target="../media/image162.svg" Type="http://schemas.openxmlformats.org/officeDocument/2006/relationships/image"/><Relationship Id="rId14" Target="../media/image163.png" Type="http://schemas.openxmlformats.org/officeDocument/2006/relationships/image"/><Relationship Id="rId15" Target="../media/image164.svg" Type="http://schemas.openxmlformats.org/officeDocument/2006/relationships/image"/><Relationship Id="rId16" Target="../media/image165.png" Type="http://schemas.openxmlformats.org/officeDocument/2006/relationships/image"/><Relationship Id="rId17" Target="../media/image166.svg" Type="http://schemas.openxmlformats.org/officeDocument/2006/relationships/image"/><Relationship Id="rId18" Target="../media/image25.png" Type="http://schemas.openxmlformats.org/officeDocument/2006/relationships/image"/><Relationship Id="rId19" Target="../media/image167.svg" Type="http://schemas.openxmlformats.org/officeDocument/2006/relationships/image"/><Relationship Id="rId2" Target="../notesSlides/notesSlide19.xml" Type="http://schemas.openxmlformats.org/officeDocument/2006/relationships/notesSlide"/><Relationship Id="rId20" Target="../media/image168.png" Type="http://schemas.openxmlformats.org/officeDocument/2006/relationships/image"/><Relationship Id="rId21" Target="../media/image169.svg" Type="http://schemas.openxmlformats.org/officeDocument/2006/relationships/image"/><Relationship Id="rId22" Target="../media/image170.png" Type="http://schemas.openxmlformats.org/officeDocument/2006/relationships/image"/><Relationship Id="rId23" Target="../media/image171.svg" Type="http://schemas.openxmlformats.org/officeDocument/2006/relationships/image"/><Relationship Id="rId24" Target="../media/image172.png" Type="http://schemas.openxmlformats.org/officeDocument/2006/relationships/image"/><Relationship Id="rId25" Target="../media/image173.svg" Type="http://schemas.openxmlformats.org/officeDocument/2006/relationships/image"/><Relationship Id="rId3" Target="../media/image153.png" Type="http://schemas.openxmlformats.org/officeDocument/2006/relationships/image"/><Relationship Id="rId4" Target="../media/image154.svg" Type="http://schemas.openxmlformats.org/officeDocument/2006/relationships/image"/><Relationship Id="rId5" Target="../media/image6.png" Type="http://schemas.openxmlformats.org/officeDocument/2006/relationships/image"/><Relationship Id="rId6" Target="../media/image155.png" Type="http://schemas.openxmlformats.org/officeDocument/2006/relationships/image"/><Relationship Id="rId7" Target="../media/image156.svg" Type="http://schemas.openxmlformats.org/officeDocument/2006/relationships/image"/><Relationship Id="rId8" Target="../media/image157.png" Type="http://schemas.openxmlformats.org/officeDocument/2006/relationships/image"/><Relationship Id="rId9" Target="../media/image15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12" Target="../media/image39.png" Type="http://schemas.openxmlformats.org/officeDocument/2006/relationships/image"/><Relationship Id="rId13" Target="../media/image40.svg" Type="http://schemas.openxmlformats.org/officeDocument/2006/relationships/image"/><Relationship Id="rId14" Target="../media/image41.png" Type="http://schemas.openxmlformats.org/officeDocument/2006/relationships/image"/><Relationship Id="rId15" Target="../media/image42.svg" Type="http://schemas.openxmlformats.org/officeDocument/2006/relationships/image"/><Relationship Id="rId16" Target="../media/image43.png" Type="http://schemas.openxmlformats.org/officeDocument/2006/relationships/image"/><Relationship Id="rId17" Target="../media/image44.svg" Type="http://schemas.openxmlformats.org/officeDocument/2006/relationships/image"/><Relationship Id="rId18" Target="../media/image45.png" Type="http://schemas.openxmlformats.org/officeDocument/2006/relationships/image"/><Relationship Id="rId19" Target="../media/image46.svg" Type="http://schemas.openxmlformats.org/officeDocument/2006/relationships/image"/><Relationship Id="rId2" Target="../notesSlides/notesSlide2.xml" Type="http://schemas.openxmlformats.org/officeDocument/2006/relationships/notesSlide"/><Relationship Id="rId3" Target="../media/image31.png" Type="http://schemas.openxmlformats.org/officeDocument/2006/relationships/image"/><Relationship Id="rId4" Target="../media/image32.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35.png" Type="http://schemas.openxmlformats.org/officeDocument/2006/relationships/image"/><Relationship Id="rId8" Target="../media/image36.svg" Type="http://schemas.openxmlformats.org/officeDocument/2006/relationships/image"/><Relationship Id="rId9"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11" Target="../media/image54.svg" Type="http://schemas.openxmlformats.org/officeDocument/2006/relationships/image"/><Relationship Id="rId12" Target="../media/image25.png" Type="http://schemas.openxmlformats.org/officeDocument/2006/relationships/image"/><Relationship Id="rId13" Target="../media/image55.svg" Type="http://schemas.openxmlformats.org/officeDocument/2006/relationships/image"/><Relationship Id="rId14" Target="../media/image56.png" Type="http://schemas.openxmlformats.org/officeDocument/2006/relationships/image"/><Relationship Id="rId15" Target="../media/image57.svg" Type="http://schemas.openxmlformats.org/officeDocument/2006/relationships/image"/><Relationship Id="rId16" Target="../media/image58.png" Type="http://schemas.openxmlformats.org/officeDocument/2006/relationships/image"/><Relationship Id="rId17" Target="../media/image59.svg" Type="http://schemas.openxmlformats.org/officeDocument/2006/relationships/image"/><Relationship Id="rId18" Target="../media/image60.png" Type="http://schemas.openxmlformats.org/officeDocument/2006/relationships/image"/><Relationship Id="rId19" Target="../media/image61.svg" Type="http://schemas.openxmlformats.org/officeDocument/2006/relationships/image"/><Relationship Id="rId2" Target="../notesSlides/notesSlide3.xml" Type="http://schemas.openxmlformats.org/officeDocument/2006/relationships/notesSlide"/><Relationship Id="rId3" Target="../media/image47.png" Type="http://schemas.openxmlformats.org/officeDocument/2006/relationships/image"/><Relationship Id="rId4" Target="../media/image48.sv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6.png" Type="http://schemas.openxmlformats.org/officeDocument/2006/relationships/image"/><Relationship Id="rId8" Target="../media/image51.png" Type="http://schemas.openxmlformats.org/officeDocument/2006/relationships/image"/><Relationship Id="rId9" Target="../media/image5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svg" Type="http://schemas.openxmlformats.org/officeDocument/2006/relationships/image"/><Relationship Id="rId12" Target="../media/image39.png" Type="http://schemas.openxmlformats.org/officeDocument/2006/relationships/image"/><Relationship Id="rId13" Target="../media/image40.svg" Type="http://schemas.openxmlformats.org/officeDocument/2006/relationships/image"/><Relationship Id="rId14" Target="../media/image41.png" Type="http://schemas.openxmlformats.org/officeDocument/2006/relationships/image"/><Relationship Id="rId15" Target="../media/image42.svg" Type="http://schemas.openxmlformats.org/officeDocument/2006/relationships/image"/><Relationship Id="rId16" Target="../media/image43.png" Type="http://schemas.openxmlformats.org/officeDocument/2006/relationships/image"/><Relationship Id="rId17" Target="../media/image44.svg" Type="http://schemas.openxmlformats.org/officeDocument/2006/relationships/image"/><Relationship Id="rId18" Target="../media/image45.png" Type="http://schemas.openxmlformats.org/officeDocument/2006/relationships/image"/><Relationship Id="rId19" Target="../media/image46.svg" Type="http://schemas.openxmlformats.org/officeDocument/2006/relationships/image"/><Relationship Id="rId2" Target="../notesSlides/notesSlide4.xml" Type="http://schemas.openxmlformats.org/officeDocument/2006/relationships/notesSlide"/><Relationship Id="rId3" Target="../media/image31.png" Type="http://schemas.openxmlformats.org/officeDocument/2006/relationships/image"/><Relationship Id="rId4" Target="../media/image32.svg" Type="http://schemas.openxmlformats.org/officeDocument/2006/relationships/image"/><Relationship Id="rId5" Target="../media/image33.png" Type="http://schemas.openxmlformats.org/officeDocument/2006/relationships/image"/><Relationship Id="rId6" Target="../media/image34.svg" Type="http://schemas.openxmlformats.org/officeDocument/2006/relationships/image"/><Relationship Id="rId7" Target="../media/image35.png" Type="http://schemas.openxmlformats.org/officeDocument/2006/relationships/image"/><Relationship Id="rId8" Target="../media/image36.svg" Type="http://schemas.openxmlformats.org/officeDocument/2006/relationships/image"/><Relationship Id="rId9"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68.png" Type="http://schemas.openxmlformats.org/officeDocument/2006/relationships/image"/><Relationship Id="rId12" Target="../media/image69.svg" Type="http://schemas.openxmlformats.org/officeDocument/2006/relationships/image"/><Relationship Id="rId2" Target="../notesSlides/notesSlide5.xml" Type="http://schemas.openxmlformats.org/officeDocument/2006/relationships/notesSlide"/><Relationship Id="rId3" Target="../media/image62.png" Type="http://schemas.openxmlformats.org/officeDocument/2006/relationships/image"/><Relationship Id="rId4" Target="../media/image63.svg" Type="http://schemas.openxmlformats.org/officeDocument/2006/relationships/image"/><Relationship Id="rId5" Target="../media/image64.png" Type="http://schemas.openxmlformats.org/officeDocument/2006/relationships/image"/><Relationship Id="rId6" Target="../media/image65.svg" Type="http://schemas.openxmlformats.org/officeDocument/2006/relationships/image"/><Relationship Id="rId7" Target="../media/image1.png" Type="http://schemas.openxmlformats.org/officeDocument/2006/relationships/image"/><Relationship Id="rId8" Target="../media/image66.png" Type="http://schemas.openxmlformats.org/officeDocument/2006/relationships/image"/><Relationship Id="rId9" Target="../media/image6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5.svg" Type="http://schemas.openxmlformats.org/officeDocument/2006/relationships/image"/><Relationship Id="rId11" Target="../media/image76.png" Type="http://schemas.openxmlformats.org/officeDocument/2006/relationships/image"/><Relationship Id="rId12" Target="../media/image77.svg" Type="http://schemas.openxmlformats.org/officeDocument/2006/relationships/image"/><Relationship Id="rId13" Target="../media/image78.png" Type="http://schemas.openxmlformats.org/officeDocument/2006/relationships/image"/><Relationship Id="rId14" Target="../media/image79.svg" Type="http://schemas.openxmlformats.org/officeDocument/2006/relationships/image"/><Relationship Id="rId15" Target="../media/image80.png" Type="http://schemas.openxmlformats.org/officeDocument/2006/relationships/image"/><Relationship Id="rId16" Target="../media/image81.svg" Type="http://schemas.openxmlformats.org/officeDocument/2006/relationships/image"/><Relationship Id="rId17" Target="../media/image82.png" Type="http://schemas.openxmlformats.org/officeDocument/2006/relationships/image"/><Relationship Id="rId18" Target="../media/image83.svg" Type="http://schemas.openxmlformats.org/officeDocument/2006/relationships/image"/><Relationship Id="rId2" Target="../notesSlides/notesSlide6.xml" Type="http://schemas.openxmlformats.org/officeDocument/2006/relationships/notesSlide"/><Relationship Id="rId3" Target="../media/image1.png" Type="http://schemas.openxmlformats.org/officeDocument/2006/relationships/image"/><Relationship Id="rId4" Target="../media/image70.png" Type="http://schemas.openxmlformats.org/officeDocument/2006/relationships/image"/><Relationship Id="rId5" Target="../media/image71.svg" Type="http://schemas.openxmlformats.org/officeDocument/2006/relationships/image"/><Relationship Id="rId6" Target="../media/image6.png" Type="http://schemas.openxmlformats.org/officeDocument/2006/relationships/image"/><Relationship Id="rId7" Target="../media/image72.png" Type="http://schemas.openxmlformats.org/officeDocument/2006/relationships/image"/><Relationship Id="rId8" Target="../media/image73.svg" Type="http://schemas.openxmlformats.org/officeDocument/2006/relationships/image"/><Relationship Id="rId9" Target="../media/image7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0.png" Type="http://schemas.openxmlformats.org/officeDocument/2006/relationships/image"/><Relationship Id="rId11" Target="../media/image91.svg" Type="http://schemas.openxmlformats.org/officeDocument/2006/relationships/image"/><Relationship Id="rId12" Target="../media/image92.png" Type="http://schemas.openxmlformats.org/officeDocument/2006/relationships/image"/><Relationship Id="rId13" Target="../media/image93.svg" Type="http://schemas.openxmlformats.org/officeDocument/2006/relationships/image"/><Relationship Id="rId2" Target="../notesSlides/notesSlide7.xml" Type="http://schemas.openxmlformats.org/officeDocument/2006/relationships/notesSlide"/><Relationship Id="rId3" Target="../media/image84.png" Type="http://schemas.openxmlformats.org/officeDocument/2006/relationships/image"/><Relationship Id="rId4" Target="../media/image85.svg" Type="http://schemas.openxmlformats.org/officeDocument/2006/relationships/image"/><Relationship Id="rId5" Target="../media/image86.png" Type="http://schemas.openxmlformats.org/officeDocument/2006/relationships/image"/><Relationship Id="rId6" Target="../media/image87.svg" Type="http://schemas.openxmlformats.org/officeDocument/2006/relationships/image"/><Relationship Id="rId7" Target="../media/image88.png" Type="http://schemas.openxmlformats.org/officeDocument/2006/relationships/image"/><Relationship Id="rId8" Target="../media/image89.svg" Type="http://schemas.openxmlformats.org/officeDocument/2006/relationships/image"/><Relationship Id="rId9"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0.png" Type="http://schemas.openxmlformats.org/officeDocument/2006/relationships/image"/><Relationship Id="rId11" Target="../media/image101.svg" Type="http://schemas.openxmlformats.org/officeDocument/2006/relationships/image"/><Relationship Id="rId2" Target="../notesSlides/notesSlide8.xml" Type="http://schemas.openxmlformats.org/officeDocument/2006/relationships/notesSlide"/><Relationship Id="rId3" Target="../media/image94.png" Type="http://schemas.openxmlformats.org/officeDocument/2006/relationships/image"/><Relationship Id="rId4" Target="../media/image95.svg" Type="http://schemas.openxmlformats.org/officeDocument/2006/relationships/image"/><Relationship Id="rId5" Target="../media/image6.png" Type="http://schemas.openxmlformats.org/officeDocument/2006/relationships/image"/><Relationship Id="rId6" Target="../media/image96.png" Type="http://schemas.openxmlformats.org/officeDocument/2006/relationships/image"/><Relationship Id="rId7" Target="../media/image97.svg" Type="http://schemas.openxmlformats.org/officeDocument/2006/relationships/image"/><Relationship Id="rId8" Target="../media/image98.png" Type="http://schemas.openxmlformats.org/officeDocument/2006/relationships/image"/><Relationship Id="rId9" Target="../media/image9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8.png" Type="http://schemas.openxmlformats.org/officeDocument/2006/relationships/image"/><Relationship Id="rId11" Target="../media/image109.svg" Type="http://schemas.openxmlformats.org/officeDocument/2006/relationships/image"/><Relationship Id="rId2" Target="../notesSlides/notesSlide9.xml" Type="http://schemas.openxmlformats.org/officeDocument/2006/relationships/notesSlide"/><Relationship Id="rId3" Target="../media/image102.png" Type="http://schemas.openxmlformats.org/officeDocument/2006/relationships/image"/><Relationship Id="rId4" Target="../media/image103.svg" Type="http://schemas.openxmlformats.org/officeDocument/2006/relationships/image"/><Relationship Id="rId5" Target="../media/image6.png" Type="http://schemas.openxmlformats.org/officeDocument/2006/relationships/image"/><Relationship Id="rId6" Target="../media/image104.png" Type="http://schemas.openxmlformats.org/officeDocument/2006/relationships/image"/><Relationship Id="rId7" Target="../media/image105.svg" Type="http://schemas.openxmlformats.org/officeDocument/2006/relationships/image"/><Relationship Id="rId8" Target="../media/image106.png" Type="http://schemas.openxmlformats.org/officeDocument/2006/relationships/image"/><Relationship Id="rId9" Target="../media/image10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10221728">
            <a:off x="-2267044" y="-1444066"/>
            <a:ext cx="6090962" cy="5274796"/>
            <a:chOff x="0" y="0"/>
            <a:chExt cx="8121283" cy="7033062"/>
          </a:xfrm>
        </p:grpSpPr>
        <p:sp>
          <p:nvSpPr>
            <p:cNvPr name="Freeform 3" id="3"/>
            <p:cNvSpPr/>
            <p:nvPr/>
          </p:nvSpPr>
          <p:spPr>
            <a:xfrm flipH="false" flipV="false" rot="0">
              <a:off x="0" y="0"/>
              <a:ext cx="8121269" cy="7033006"/>
            </a:xfrm>
            <a:custGeom>
              <a:avLst/>
              <a:gdLst/>
              <a:ahLst/>
              <a:cxnLst/>
              <a:rect r="r" b="b" t="t" l="l"/>
              <a:pathLst>
                <a:path h="7033006" w="8121269">
                  <a:moveTo>
                    <a:pt x="2029206" y="0"/>
                  </a:moveTo>
                  <a:lnTo>
                    <a:pt x="0" y="3515360"/>
                  </a:lnTo>
                  <a:lnTo>
                    <a:pt x="2029206" y="7033006"/>
                  </a:lnTo>
                  <a:lnTo>
                    <a:pt x="6092063" y="7033006"/>
                  </a:lnTo>
                  <a:lnTo>
                    <a:pt x="8121269" y="3515360"/>
                  </a:lnTo>
                  <a:lnTo>
                    <a:pt x="6092063" y="0"/>
                  </a:lnTo>
                  <a:close/>
                </a:path>
              </a:pathLst>
            </a:custGeom>
            <a:solidFill>
              <a:srgbClr val="4E4E4E"/>
            </a:solidFill>
          </p:spPr>
        </p:sp>
      </p:grpSp>
      <p:sp>
        <p:nvSpPr>
          <p:cNvPr name="Freeform 4" id="4"/>
          <p:cNvSpPr/>
          <p:nvPr/>
        </p:nvSpPr>
        <p:spPr>
          <a:xfrm flipH="false" flipV="false" rot="-7778255">
            <a:off x="-5301670" y="-2878843"/>
            <a:ext cx="10711358" cy="8175164"/>
          </a:xfrm>
          <a:custGeom>
            <a:avLst/>
            <a:gdLst/>
            <a:ahLst/>
            <a:cxnLst/>
            <a:rect r="r" b="b" t="t" l="l"/>
            <a:pathLst>
              <a:path h="8175164" w="10711358">
                <a:moveTo>
                  <a:pt x="0" y="0"/>
                </a:moveTo>
                <a:lnTo>
                  <a:pt x="10711358" y="0"/>
                </a:lnTo>
                <a:lnTo>
                  <a:pt x="10711358" y="8175164"/>
                </a:lnTo>
                <a:lnTo>
                  <a:pt x="0" y="8175164"/>
                </a:lnTo>
                <a:lnTo>
                  <a:pt x="0" y="0"/>
                </a:lnTo>
                <a:close/>
              </a:path>
            </a:pathLst>
          </a:custGeom>
          <a:blipFill>
            <a:blip r:embed="rId3"/>
            <a:stretch>
              <a:fillRect l="0" t="-27299" r="0" b="-27308"/>
            </a:stretch>
          </a:blipFill>
        </p:spPr>
      </p:sp>
      <p:grpSp>
        <p:nvGrpSpPr>
          <p:cNvPr name="Group 5" id="5"/>
          <p:cNvGrpSpPr/>
          <p:nvPr/>
        </p:nvGrpSpPr>
        <p:grpSpPr>
          <a:xfrm rot="0">
            <a:off x="-883446" y="-679534"/>
            <a:ext cx="2842094" cy="5666714"/>
            <a:chOff x="0" y="0"/>
            <a:chExt cx="3789459" cy="7555619"/>
          </a:xfrm>
        </p:grpSpPr>
        <p:sp>
          <p:nvSpPr>
            <p:cNvPr name="Freeform 6" id="6"/>
            <p:cNvSpPr/>
            <p:nvPr/>
          </p:nvSpPr>
          <p:spPr>
            <a:xfrm flipH="false" flipV="false" rot="0">
              <a:off x="0" y="127"/>
              <a:ext cx="3789426" cy="7555485"/>
            </a:xfrm>
            <a:custGeom>
              <a:avLst/>
              <a:gdLst/>
              <a:ahLst/>
              <a:cxnLst/>
              <a:rect r="r" b="b" t="t" l="l"/>
              <a:pathLst>
                <a:path h="7555485" w="3789426">
                  <a:moveTo>
                    <a:pt x="3766185" y="0"/>
                  </a:moveTo>
                  <a:lnTo>
                    <a:pt x="2781300" y="983107"/>
                  </a:lnTo>
                  <a:lnTo>
                    <a:pt x="2776220" y="989838"/>
                  </a:lnTo>
                  <a:lnTo>
                    <a:pt x="2776220" y="3570986"/>
                  </a:lnTo>
                  <a:lnTo>
                    <a:pt x="1654810" y="4694174"/>
                  </a:lnTo>
                  <a:lnTo>
                    <a:pt x="1649730" y="4697603"/>
                  </a:lnTo>
                  <a:lnTo>
                    <a:pt x="1649730" y="6613906"/>
                  </a:lnTo>
                  <a:lnTo>
                    <a:pt x="1051560" y="7213854"/>
                  </a:lnTo>
                  <a:lnTo>
                    <a:pt x="0" y="7213854"/>
                  </a:lnTo>
                  <a:lnTo>
                    <a:pt x="0" y="7555485"/>
                  </a:lnTo>
                  <a:lnTo>
                    <a:pt x="35052" y="7555485"/>
                  </a:lnTo>
                  <a:lnTo>
                    <a:pt x="35052" y="7247128"/>
                  </a:lnTo>
                  <a:lnTo>
                    <a:pt x="1066546" y="7247128"/>
                  </a:lnTo>
                  <a:lnTo>
                    <a:pt x="1683131" y="6628892"/>
                  </a:lnTo>
                  <a:lnTo>
                    <a:pt x="1683131" y="4712589"/>
                  </a:lnTo>
                  <a:lnTo>
                    <a:pt x="2806319" y="3589401"/>
                  </a:lnTo>
                  <a:lnTo>
                    <a:pt x="2809621" y="3585972"/>
                  </a:lnTo>
                  <a:lnTo>
                    <a:pt x="2809621" y="1004824"/>
                  </a:lnTo>
                  <a:lnTo>
                    <a:pt x="3789426" y="23241"/>
                  </a:lnTo>
                  <a:lnTo>
                    <a:pt x="3766185" y="0"/>
                  </a:lnTo>
                  <a:close/>
                </a:path>
              </a:pathLst>
            </a:custGeom>
            <a:solidFill>
              <a:srgbClr val="D1D1D1"/>
            </a:solidFill>
          </p:spPr>
        </p:sp>
      </p:grpSp>
      <p:sp>
        <p:nvSpPr>
          <p:cNvPr name="Freeform 7" id="7"/>
          <p:cNvSpPr/>
          <p:nvPr/>
        </p:nvSpPr>
        <p:spPr>
          <a:xfrm flipH="false" flipV="false" rot="0">
            <a:off x="-1040714" y="-5413407"/>
            <a:ext cx="11699318" cy="11699318"/>
          </a:xfrm>
          <a:custGeom>
            <a:avLst/>
            <a:gdLst/>
            <a:ahLst/>
            <a:cxnLst/>
            <a:rect r="r" b="b" t="t" l="l"/>
            <a:pathLst>
              <a:path h="11699318" w="11699318">
                <a:moveTo>
                  <a:pt x="0" y="0"/>
                </a:moveTo>
                <a:lnTo>
                  <a:pt x="11699318" y="0"/>
                </a:lnTo>
                <a:lnTo>
                  <a:pt x="11699318" y="11699318"/>
                </a:lnTo>
                <a:lnTo>
                  <a:pt x="0" y="116993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717275" y="-1077925"/>
            <a:ext cx="14296300" cy="1657750"/>
            <a:chOff x="0" y="0"/>
            <a:chExt cx="19061733" cy="2210333"/>
          </a:xfrm>
        </p:grpSpPr>
        <p:sp>
          <p:nvSpPr>
            <p:cNvPr name="Freeform 9" id="9"/>
            <p:cNvSpPr/>
            <p:nvPr/>
          </p:nvSpPr>
          <p:spPr>
            <a:xfrm flipH="false" flipV="false" rot="0">
              <a:off x="12700" y="0"/>
              <a:ext cx="19036412" cy="2210308"/>
            </a:xfrm>
            <a:custGeom>
              <a:avLst/>
              <a:gdLst/>
              <a:ahLst/>
              <a:cxnLst/>
              <a:rect r="r" b="b" t="t" l="l"/>
              <a:pathLst>
                <a:path h="2210308" w="19036412">
                  <a:moveTo>
                    <a:pt x="0" y="2184908"/>
                  </a:moveTo>
                  <a:lnTo>
                    <a:pt x="12590780" y="2184908"/>
                  </a:lnTo>
                  <a:lnTo>
                    <a:pt x="12590780" y="2197608"/>
                  </a:lnTo>
                  <a:lnTo>
                    <a:pt x="12581763" y="2188591"/>
                  </a:lnTo>
                  <a:lnTo>
                    <a:pt x="14766798" y="3683"/>
                  </a:lnTo>
                  <a:cubicBezTo>
                    <a:pt x="14769212" y="1270"/>
                    <a:pt x="14772387" y="0"/>
                    <a:pt x="14775814" y="0"/>
                  </a:cubicBezTo>
                  <a:lnTo>
                    <a:pt x="19036412" y="0"/>
                  </a:lnTo>
                  <a:lnTo>
                    <a:pt x="19036412" y="25400"/>
                  </a:lnTo>
                  <a:lnTo>
                    <a:pt x="14775687" y="25400"/>
                  </a:lnTo>
                  <a:lnTo>
                    <a:pt x="14775687" y="12700"/>
                  </a:lnTo>
                  <a:lnTo>
                    <a:pt x="14784704" y="21717"/>
                  </a:lnTo>
                  <a:lnTo>
                    <a:pt x="12599670" y="2206625"/>
                  </a:lnTo>
                  <a:cubicBezTo>
                    <a:pt x="12597257" y="2209038"/>
                    <a:pt x="12594082" y="2210308"/>
                    <a:pt x="12590652" y="2210308"/>
                  </a:cubicBezTo>
                  <a:lnTo>
                    <a:pt x="0" y="2210308"/>
                  </a:lnTo>
                  <a:close/>
                </a:path>
              </a:pathLst>
            </a:custGeom>
            <a:solidFill>
              <a:srgbClr val="777777"/>
            </a:solidFill>
          </p:spPr>
        </p:sp>
      </p:grpSp>
      <p:grpSp>
        <p:nvGrpSpPr>
          <p:cNvPr name="Group 10" id="10"/>
          <p:cNvGrpSpPr/>
          <p:nvPr/>
        </p:nvGrpSpPr>
        <p:grpSpPr>
          <a:xfrm rot="5400000">
            <a:off x="1916918" y="-2837626"/>
            <a:ext cx="1154900" cy="6090950"/>
            <a:chOff x="0" y="0"/>
            <a:chExt cx="1539867" cy="8121267"/>
          </a:xfrm>
        </p:grpSpPr>
        <p:sp>
          <p:nvSpPr>
            <p:cNvPr name="Freeform 11" id="11"/>
            <p:cNvSpPr/>
            <p:nvPr/>
          </p:nvSpPr>
          <p:spPr>
            <a:xfrm flipH="false" flipV="false" rot="0">
              <a:off x="127" y="0"/>
              <a:ext cx="1539748" cy="8121269"/>
            </a:xfrm>
            <a:custGeom>
              <a:avLst/>
              <a:gdLst/>
              <a:ahLst/>
              <a:cxnLst/>
              <a:rect r="r" b="b" t="t" l="l"/>
              <a:pathLst>
                <a:path h="8121269" w="1539748">
                  <a:moveTo>
                    <a:pt x="1516380" y="0"/>
                  </a:moveTo>
                  <a:lnTo>
                    <a:pt x="641604" y="1349248"/>
                  </a:lnTo>
                  <a:lnTo>
                    <a:pt x="638175" y="1356995"/>
                  </a:lnTo>
                  <a:lnTo>
                    <a:pt x="638175" y="5353431"/>
                  </a:lnTo>
                  <a:lnTo>
                    <a:pt x="0" y="6332474"/>
                  </a:lnTo>
                  <a:lnTo>
                    <a:pt x="0" y="8121269"/>
                  </a:lnTo>
                  <a:lnTo>
                    <a:pt x="33401" y="8121269"/>
                  </a:lnTo>
                  <a:lnTo>
                    <a:pt x="33401" y="6355715"/>
                  </a:lnTo>
                  <a:lnTo>
                    <a:pt x="671576" y="5376545"/>
                  </a:lnTo>
                  <a:lnTo>
                    <a:pt x="671576" y="1377569"/>
                  </a:lnTo>
                  <a:lnTo>
                    <a:pt x="1539748" y="38608"/>
                  </a:lnTo>
                  <a:lnTo>
                    <a:pt x="1516380" y="0"/>
                  </a:lnTo>
                  <a:close/>
                </a:path>
              </a:pathLst>
            </a:custGeom>
            <a:solidFill>
              <a:srgbClr val="BDBDBD"/>
            </a:solidFill>
          </p:spPr>
        </p:sp>
      </p:grpSp>
      <p:grpSp>
        <p:nvGrpSpPr>
          <p:cNvPr name="Group 12" id="12"/>
          <p:cNvGrpSpPr/>
          <p:nvPr/>
        </p:nvGrpSpPr>
        <p:grpSpPr>
          <a:xfrm rot="5400000">
            <a:off x="1003226" y="-1908558"/>
            <a:ext cx="1374822" cy="5462702"/>
            <a:chOff x="0" y="0"/>
            <a:chExt cx="1833096" cy="7283603"/>
          </a:xfrm>
        </p:grpSpPr>
        <p:sp>
          <p:nvSpPr>
            <p:cNvPr name="Freeform 13" id="13"/>
            <p:cNvSpPr/>
            <p:nvPr/>
          </p:nvSpPr>
          <p:spPr>
            <a:xfrm flipH="false" flipV="false" rot="0">
              <a:off x="0" y="127"/>
              <a:ext cx="1833118" cy="7283450"/>
            </a:xfrm>
            <a:custGeom>
              <a:avLst/>
              <a:gdLst/>
              <a:ahLst/>
              <a:cxnLst/>
              <a:rect r="r" b="b" t="t" l="l"/>
              <a:pathLst>
                <a:path h="7283450" w="1833118">
                  <a:moveTo>
                    <a:pt x="1808099" y="0"/>
                  </a:moveTo>
                  <a:lnTo>
                    <a:pt x="481584" y="2050796"/>
                  </a:lnTo>
                  <a:lnTo>
                    <a:pt x="474853" y="2056003"/>
                  </a:lnTo>
                  <a:lnTo>
                    <a:pt x="474853" y="4340733"/>
                  </a:lnTo>
                  <a:lnTo>
                    <a:pt x="0" y="5073269"/>
                  </a:lnTo>
                  <a:lnTo>
                    <a:pt x="956564" y="6548374"/>
                  </a:lnTo>
                  <a:lnTo>
                    <a:pt x="956564" y="7283450"/>
                  </a:lnTo>
                  <a:lnTo>
                    <a:pt x="991616" y="7283450"/>
                  </a:lnTo>
                  <a:lnTo>
                    <a:pt x="991616" y="6527800"/>
                  </a:lnTo>
                  <a:lnTo>
                    <a:pt x="48387" y="5073269"/>
                  </a:lnTo>
                  <a:lnTo>
                    <a:pt x="509905" y="4363974"/>
                  </a:lnTo>
                  <a:lnTo>
                    <a:pt x="509905" y="2079244"/>
                  </a:lnTo>
                  <a:lnTo>
                    <a:pt x="1833118" y="38608"/>
                  </a:lnTo>
                  <a:lnTo>
                    <a:pt x="1808099" y="0"/>
                  </a:lnTo>
                  <a:close/>
                </a:path>
              </a:pathLst>
            </a:custGeom>
            <a:solidFill>
              <a:srgbClr val="BDBDBD"/>
            </a:solidFill>
          </p:spPr>
        </p:sp>
      </p:grpSp>
      <p:sp>
        <p:nvSpPr>
          <p:cNvPr name="Freeform 14" id="14"/>
          <p:cNvSpPr/>
          <p:nvPr/>
        </p:nvSpPr>
        <p:spPr>
          <a:xfrm flipH="false" flipV="false" rot="0">
            <a:off x="8589018" y="436252"/>
            <a:ext cx="268088" cy="268026"/>
          </a:xfrm>
          <a:custGeom>
            <a:avLst/>
            <a:gdLst/>
            <a:ahLst/>
            <a:cxnLst/>
            <a:rect r="r" b="b" t="t" l="l"/>
            <a:pathLst>
              <a:path h="268026" w="268088">
                <a:moveTo>
                  <a:pt x="0" y="0"/>
                </a:moveTo>
                <a:lnTo>
                  <a:pt x="268088" y="0"/>
                </a:lnTo>
                <a:lnTo>
                  <a:pt x="268088" y="268026"/>
                </a:lnTo>
                <a:lnTo>
                  <a:pt x="0" y="268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2442418" y="1043076"/>
            <a:ext cx="268088" cy="268026"/>
          </a:xfrm>
          <a:custGeom>
            <a:avLst/>
            <a:gdLst/>
            <a:ahLst/>
            <a:cxnLst/>
            <a:rect r="r" b="b" t="t" l="l"/>
            <a:pathLst>
              <a:path h="268026" w="268088">
                <a:moveTo>
                  <a:pt x="0" y="0"/>
                </a:moveTo>
                <a:lnTo>
                  <a:pt x="268088" y="0"/>
                </a:lnTo>
                <a:lnTo>
                  <a:pt x="268088" y="268026"/>
                </a:lnTo>
                <a:lnTo>
                  <a:pt x="0" y="268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868868" y="1568876"/>
            <a:ext cx="268088" cy="268026"/>
          </a:xfrm>
          <a:custGeom>
            <a:avLst/>
            <a:gdLst/>
            <a:ahLst/>
            <a:cxnLst/>
            <a:rect r="r" b="b" t="t" l="l"/>
            <a:pathLst>
              <a:path h="268026" w="268088">
                <a:moveTo>
                  <a:pt x="0" y="0"/>
                </a:moveTo>
                <a:lnTo>
                  <a:pt x="268088" y="0"/>
                </a:lnTo>
                <a:lnTo>
                  <a:pt x="268088" y="268026"/>
                </a:lnTo>
                <a:lnTo>
                  <a:pt x="0" y="268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250618" y="1568876"/>
            <a:ext cx="268088" cy="268026"/>
          </a:xfrm>
          <a:custGeom>
            <a:avLst/>
            <a:gdLst/>
            <a:ahLst/>
            <a:cxnLst/>
            <a:rect r="r" b="b" t="t" l="l"/>
            <a:pathLst>
              <a:path h="268026" w="268088">
                <a:moveTo>
                  <a:pt x="0" y="0"/>
                </a:moveTo>
                <a:lnTo>
                  <a:pt x="268088" y="0"/>
                </a:lnTo>
                <a:lnTo>
                  <a:pt x="268088" y="268026"/>
                </a:lnTo>
                <a:lnTo>
                  <a:pt x="0" y="268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250618" y="935576"/>
            <a:ext cx="268088" cy="268026"/>
          </a:xfrm>
          <a:custGeom>
            <a:avLst/>
            <a:gdLst/>
            <a:ahLst/>
            <a:cxnLst/>
            <a:rect r="r" b="b" t="t" l="l"/>
            <a:pathLst>
              <a:path h="268026" w="268088">
                <a:moveTo>
                  <a:pt x="0" y="0"/>
                </a:moveTo>
                <a:lnTo>
                  <a:pt x="268088" y="0"/>
                </a:lnTo>
                <a:lnTo>
                  <a:pt x="268088" y="268026"/>
                </a:lnTo>
                <a:lnTo>
                  <a:pt x="0" y="2680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9" id="19"/>
          <p:cNvGrpSpPr/>
          <p:nvPr/>
        </p:nvGrpSpPr>
        <p:grpSpPr>
          <a:xfrm rot="5400000">
            <a:off x="15374078" y="2287166"/>
            <a:ext cx="2842094" cy="5666714"/>
            <a:chOff x="0" y="0"/>
            <a:chExt cx="3789459" cy="7555619"/>
          </a:xfrm>
        </p:grpSpPr>
        <p:sp>
          <p:nvSpPr>
            <p:cNvPr name="Freeform 20" id="20"/>
            <p:cNvSpPr/>
            <p:nvPr/>
          </p:nvSpPr>
          <p:spPr>
            <a:xfrm flipH="false" flipV="false" rot="0">
              <a:off x="0" y="127"/>
              <a:ext cx="3789426" cy="7555485"/>
            </a:xfrm>
            <a:custGeom>
              <a:avLst/>
              <a:gdLst/>
              <a:ahLst/>
              <a:cxnLst/>
              <a:rect r="r" b="b" t="t" l="l"/>
              <a:pathLst>
                <a:path h="7555485" w="3789426">
                  <a:moveTo>
                    <a:pt x="3766185" y="0"/>
                  </a:moveTo>
                  <a:lnTo>
                    <a:pt x="2781300" y="983107"/>
                  </a:lnTo>
                  <a:lnTo>
                    <a:pt x="2776220" y="989838"/>
                  </a:lnTo>
                  <a:lnTo>
                    <a:pt x="2776220" y="3570986"/>
                  </a:lnTo>
                  <a:lnTo>
                    <a:pt x="1654810" y="4694174"/>
                  </a:lnTo>
                  <a:lnTo>
                    <a:pt x="1649730" y="4697603"/>
                  </a:lnTo>
                  <a:lnTo>
                    <a:pt x="1649730" y="6613906"/>
                  </a:lnTo>
                  <a:lnTo>
                    <a:pt x="1051560" y="7213854"/>
                  </a:lnTo>
                  <a:lnTo>
                    <a:pt x="0" y="7213854"/>
                  </a:lnTo>
                  <a:lnTo>
                    <a:pt x="0" y="7555485"/>
                  </a:lnTo>
                  <a:lnTo>
                    <a:pt x="35052" y="7555485"/>
                  </a:lnTo>
                  <a:lnTo>
                    <a:pt x="35052" y="7247128"/>
                  </a:lnTo>
                  <a:lnTo>
                    <a:pt x="1066546" y="7247128"/>
                  </a:lnTo>
                  <a:lnTo>
                    <a:pt x="1683131" y="6628892"/>
                  </a:lnTo>
                  <a:lnTo>
                    <a:pt x="1683131" y="4712589"/>
                  </a:lnTo>
                  <a:lnTo>
                    <a:pt x="2806319" y="3589401"/>
                  </a:lnTo>
                  <a:lnTo>
                    <a:pt x="2809621" y="3585972"/>
                  </a:lnTo>
                  <a:lnTo>
                    <a:pt x="2809621" y="1004824"/>
                  </a:lnTo>
                  <a:lnTo>
                    <a:pt x="3789426" y="23241"/>
                  </a:lnTo>
                  <a:lnTo>
                    <a:pt x="3766185" y="0"/>
                  </a:lnTo>
                  <a:close/>
                </a:path>
              </a:pathLst>
            </a:custGeom>
            <a:solidFill>
              <a:srgbClr val="D1D1D1"/>
            </a:solidFill>
          </p:spPr>
        </p:sp>
      </p:grpSp>
      <p:sp>
        <p:nvSpPr>
          <p:cNvPr name="Freeform 21" id="21"/>
          <p:cNvSpPr/>
          <p:nvPr/>
        </p:nvSpPr>
        <p:spPr>
          <a:xfrm flipH="false" flipV="false" rot="0">
            <a:off x="12771470" y="6522750"/>
            <a:ext cx="7841002" cy="5984448"/>
          </a:xfrm>
          <a:custGeom>
            <a:avLst/>
            <a:gdLst/>
            <a:ahLst/>
            <a:cxnLst/>
            <a:rect r="r" b="b" t="t" l="l"/>
            <a:pathLst>
              <a:path h="5984448" w="7841002">
                <a:moveTo>
                  <a:pt x="0" y="0"/>
                </a:moveTo>
                <a:lnTo>
                  <a:pt x="7841002" y="0"/>
                </a:lnTo>
                <a:lnTo>
                  <a:pt x="7841002" y="5984448"/>
                </a:lnTo>
                <a:lnTo>
                  <a:pt x="0" y="5984448"/>
                </a:lnTo>
                <a:lnTo>
                  <a:pt x="0" y="0"/>
                </a:lnTo>
                <a:close/>
              </a:path>
            </a:pathLst>
          </a:custGeom>
          <a:blipFill>
            <a:blip r:embed="rId8"/>
            <a:stretch>
              <a:fillRect l="-22339" t="-50337" r="-9379" b="-53309"/>
            </a:stretch>
          </a:blipFill>
        </p:spPr>
      </p:sp>
      <p:sp>
        <p:nvSpPr>
          <p:cNvPr name="Freeform 22" id="22"/>
          <p:cNvSpPr/>
          <p:nvPr/>
        </p:nvSpPr>
        <p:spPr>
          <a:xfrm flipH="false" flipV="false" rot="0">
            <a:off x="15223298" y="6275714"/>
            <a:ext cx="1963552" cy="4615582"/>
          </a:xfrm>
          <a:custGeom>
            <a:avLst/>
            <a:gdLst/>
            <a:ahLst/>
            <a:cxnLst/>
            <a:rect r="r" b="b" t="t" l="l"/>
            <a:pathLst>
              <a:path h="4615582" w="1963552">
                <a:moveTo>
                  <a:pt x="0" y="0"/>
                </a:moveTo>
                <a:lnTo>
                  <a:pt x="1963552" y="0"/>
                </a:lnTo>
                <a:lnTo>
                  <a:pt x="1963552" y="4615582"/>
                </a:lnTo>
                <a:lnTo>
                  <a:pt x="0" y="461558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3" id="23"/>
          <p:cNvSpPr/>
          <p:nvPr/>
        </p:nvSpPr>
        <p:spPr>
          <a:xfrm flipH="false" flipV="false" rot="0">
            <a:off x="15541990" y="6276944"/>
            <a:ext cx="1963552" cy="4615582"/>
          </a:xfrm>
          <a:custGeom>
            <a:avLst/>
            <a:gdLst/>
            <a:ahLst/>
            <a:cxnLst/>
            <a:rect r="r" b="b" t="t" l="l"/>
            <a:pathLst>
              <a:path h="4615582" w="1963552">
                <a:moveTo>
                  <a:pt x="0" y="0"/>
                </a:moveTo>
                <a:lnTo>
                  <a:pt x="1963552" y="0"/>
                </a:lnTo>
                <a:lnTo>
                  <a:pt x="1963552" y="4615582"/>
                </a:lnTo>
                <a:lnTo>
                  <a:pt x="0" y="461558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4" id="24"/>
          <p:cNvSpPr/>
          <p:nvPr/>
        </p:nvSpPr>
        <p:spPr>
          <a:xfrm flipH="false" flipV="false" rot="0">
            <a:off x="14713200" y="7832600"/>
            <a:ext cx="1164100" cy="1164850"/>
          </a:xfrm>
          <a:custGeom>
            <a:avLst/>
            <a:gdLst/>
            <a:ahLst/>
            <a:cxnLst/>
            <a:rect r="r" b="b" t="t" l="l"/>
            <a:pathLst>
              <a:path h="1164850" w="1164100">
                <a:moveTo>
                  <a:pt x="0" y="0"/>
                </a:moveTo>
                <a:lnTo>
                  <a:pt x="1164100" y="0"/>
                </a:lnTo>
                <a:lnTo>
                  <a:pt x="1164100" y="1164850"/>
                </a:lnTo>
                <a:lnTo>
                  <a:pt x="0" y="116485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5" id="25"/>
          <p:cNvSpPr/>
          <p:nvPr/>
        </p:nvSpPr>
        <p:spPr>
          <a:xfrm flipH="false" flipV="false" rot="0">
            <a:off x="17013950" y="6079400"/>
            <a:ext cx="961786" cy="951656"/>
          </a:xfrm>
          <a:custGeom>
            <a:avLst/>
            <a:gdLst/>
            <a:ahLst/>
            <a:cxnLst/>
            <a:rect r="r" b="b" t="t" l="l"/>
            <a:pathLst>
              <a:path h="951656" w="961786">
                <a:moveTo>
                  <a:pt x="0" y="0"/>
                </a:moveTo>
                <a:lnTo>
                  <a:pt x="961786" y="0"/>
                </a:lnTo>
                <a:lnTo>
                  <a:pt x="961786" y="951656"/>
                </a:lnTo>
                <a:lnTo>
                  <a:pt x="0" y="95165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6" id="26"/>
          <p:cNvSpPr/>
          <p:nvPr/>
        </p:nvSpPr>
        <p:spPr>
          <a:xfrm flipH="false" flipV="false" rot="0">
            <a:off x="16828024" y="7378416"/>
            <a:ext cx="1399856" cy="3302048"/>
          </a:xfrm>
          <a:custGeom>
            <a:avLst/>
            <a:gdLst/>
            <a:ahLst/>
            <a:cxnLst/>
            <a:rect r="r" b="b" t="t" l="l"/>
            <a:pathLst>
              <a:path h="3302048" w="1399856">
                <a:moveTo>
                  <a:pt x="0" y="0"/>
                </a:moveTo>
                <a:lnTo>
                  <a:pt x="1399856" y="0"/>
                </a:lnTo>
                <a:lnTo>
                  <a:pt x="1399856" y="3302048"/>
                </a:lnTo>
                <a:lnTo>
                  <a:pt x="0" y="3302048"/>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7" id="27"/>
          <p:cNvSpPr/>
          <p:nvPr/>
        </p:nvSpPr>
        <p:spPr>
          <a:xfrm flipH="false" flipV="false" rot="0">
            <a:off x="16042850" y="8997450"/>
            <a:ext cx="1809332" cy="1452242"/>
          </a:xfrm>
          <a:custGeom>
            <a:avLst/>
            <a:gdLst/>
            <a:ahLst/>
            <a:cxnLst/>
            <a:rect r="r" b="b" t="t" l="l"/>
            <a:pathLst>
              <a:path h="1452242" w="1809332">
                <a:moveTo>
                  <a:pt x="0" y="0"/>
                </a:moveTo>
                <a:lnTo>
                  <a:pt x="1809332" y="0"/>
                </a:lnTo>
                <a:lnTo>
                  <a:pt x="1809332" y="1452242"/>
                </a:lnTo>
                <a:lnTo>
                  <a:pt x="0" y="1452242"/>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8" id="28"/>
          <p:cNvSpPr/>
          <p:nvPr/>
        </p:nvSpPr>
        <p:spPr>
          <a:xfrm flipH="false" flipV="false" rot="0">
            <a:off x="-619770" y="7234812"/>
            <a:ext cx="2897648" cy="4477610"/>
          </a:xfrm>
          <a:custGeom>
            <a:avLst/>
            <a:gdLst/>
            <a:ahLst/>
            <a:cxnLst/>
            <a:rect r="r" b="b" t="t" l="l"/>
            <a:pathLst>
              <a:path h="4477610" w="2897648">
                <a:moveTo>
                  <a:pt x="0" y="0"/>
                </a:moveTo>
                <a:lnTo>
                  <a:pt x="2897648" y="0"/>
                </a:lnTo>
                <a:lnTo>
                  <a:pt x="2897648" y="4477610"/>
                </a:lnTo>
                <a:lnTo>
                  <a:pt x="0" y="447761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29" id="29"/>
          <p:cNvSpPr txBox="true"/>
          <p:nvPr/>
        </p:nvSpPr>
        <p:spPr>
          <a:xfrm rot="0">
            <a:off x="2285125" y="6918200"/>
            <a:ext cx="9582150" cy="1117473"/>
          </a:xfrm>
          <a:prstGeom prst="rect">
            <a:avLst/>
          </a:prstGeom>
        </p:spPr>
        <p:txBody>
          <a:bodyPr anchor="t" rtlCol="false" tIns="0" lIns="0" bIns="0" rIns="0">
            <a:spAutoFit/>
          </a:bodyPr>
          <a:lstStyle/>
          <a:p>
            <a:pPr algn="l">
              <a:lnSpc>
                <a:spcPts val="4416"/>
              </a:lnSpc>
            </a:pPr>
            <a:r>
              <a:rPr lang="en-US" sz="3200">
                <a:solidFill>
                  <a:srgbClr val="FFFFFF"/>
                </a:solidFill>
                <a:latin typeface="Poppins"/>
                <a:ea typeface="Poppins"/>
                <a:cs typeface="Poppins"/>
                <a:sym typeface="Poppins"/>
              </a:rPr>
              <a:t>presented by</a:t>
            </a:r>
          </a:p>
          <a:p>
            <a:pPr algn="l">
              <a:lnSpc>
                <a:spcPts val="4416"/>
              </a:lnSpc>
            </a:pPr>
            <a:r>
              <a:rPr lang="en-US" sz="3200">
                <a:solidFill>
                  <a:srgbClr val="FFFFFF"/>
                </a:solidFill>
                <a:latin typeface="Poppins"/>
                <a:ea typeface="Poppins"/>
                <a:cs typeface="Poppins"/>
                <a:sym typeface="Poppins"/>
              </a:rPr>
              <a:t>Aman Yati</a:t>
            </a:r>
          </a:p>
        </p:txBody>
      </p:sp>
      <p:sp>
        <p:nvSpPr>
          <p:cNvPr name="TextBox 30" id="30"/>
          <p:cNvSpPr txBox="true"/>
          <p:nvPr/>
        </p:nvSpPr>
        <p:spPr>
          <a:xfrm rot="0">
            <a:off x="2084486" y="2280323"/>
            <a:ext cx="13277152" cy="3747741"/>
          </a:xfrm>
          <a:prstGeom prst="rect">
            <a:avLst/>
          </a:prstGeom>
        </p:spPr>
        <p:txBody>
          <a:bodyPr anchor="t" rtlCol="false" tIns="0" lIns="0" bIns="0" rIns="0">
            <a:spAutoFit/>
          </a:bodyPr>
          <a:lstStyle/>
          <a:p>
            <a:pPr algn="l">
              <a:lnSpc>
                <a:spcPts val="15040"/>
              </a:lnSpc>
            </a:pPr>
            <a:r>
              <a:rPr lang="en-US" b="true" sz="10898">
                <a:solidFill>
                  <a:srgbClr val="D1D1D1"/>
                </a:solidFill>
                <a:latin typeface="IBM Plex Mono Bold"/>
                <a:ea typeface="IBM Plex Mono Bold"/>
                <a:cs typeface="IBM Plex Mono Bold"/>
                <a:sym typeface="IBM Plex Mono Bold"/>
              </a:rPr>
              <a:t>Bank Management System</a:t>
            </a:r>
          </a:p>
        </p:txBody>
      </p:sp>
      <p:sp>
        <p:nvSpPr>
          <p:cNvPr name="AutoShape 31" id="31"/>
          <p:cNvSpPr/>
          <p:nvPr/>
        </p:nvSpPr>
        <p:spPr>
          <a:xfrm>
            <a:off x="2184175" y="6614937"/>
            <a:ext cx="7609949" cy="4754"/>
          </a:xfrm>
          <a:prstGeom prst="line">
            <a:avLst/>
          </a:prstGeom>
          <a:ln cap="rnd" w="9525">
            <a:solidFill>
              <a:srgbClr val="777777"/>
            </a:solidFill>
            <a:prstDash val="solid"/>
            <a:headEnd type="none" len="sm" w="sm"/>
            <a:tailEnd type="none" len="sm" w="sm"/>
          </a:ln>
        </p:spPr>
      </p:sp>
      <p:sp>
        <p:nvSpPr>
          <p:cNvPr name="Freeform 32" id="32"/>
          <p:cNvSpPr/>
          <p:nvPr/>
        </p:nvSpPr>
        <p:spPr>
          <a:xfrm flipH="false" flipV="false" rot="0">
            <a:off x="9794124" y="6480818"/>
            <a:ext cx="277749" cy="277749"/>
          </a:xfrm>
          <a:custGeom>
            <a:avLst/>
            <a:gdLst/>
            <a:ahLst/>
            <a:cxnLst/>
            <a:rect r="r" b="b" t="t" l="l"/>
            <a:pathLst>
              <a:path h="277749" w="277749">
                <a:moveTo>
                  <a:pt x="0" y="0"/>
                </a:moveTo>
                <a:lnTo>
                  <a:pt x="277748" y="0"/>
                </a:lnTo>
                <a:lnTo>
                  <a:pt x="277748" y="277748"/>
                </a:lnTo>
                <a:lnTo>
                  <a:pt x="0" y="277748"/>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grpSp>
        <p:nvGrpSpPr>
          <p:cNvPr name="Group 33" id="33"/>
          <p:cNvGrpSpPr/>
          <p:nvPr/>
        </p:nvGrpSpPr>
        <p:grpSpPr>
          <a:xfrm rot="5400000">
            <a:off x="16025339" y="2877261"/>
            <a:ext cx="287190" cy="287190"/>
            <a:chOff x="0" y="0"/>
            <a:chExt cx="382920" cy="382920"/>
          </a:xfrm>
        </p:grpSpPr>
        <p:sp>
          <p:nvSpPr>
            <p:cNvPr name="Freeform 34" id="34"/>
            <p:cNvSpPr/>
            <p:nvPr/>
          </p:nvSpPr>
          <p:spPr>
            <a:xfrm flipH="false" flipV="false" rot="0">
              <a:off x="0" y="0"/>
              <a:ext cx="382905" cy="382905"/>
            </a:xfrm>
            <a:custGeom>
              <a:avLst/>
              <a:gdLst/>
              <a:ahLst/>
              <a:cxnLst/>
              <a:rect r="r" b="b" t="t" l="l"/>
              <a:pathLst>
                <a:path h="382905" w="382905">
                  <a:moveTo>
                    <a:pt x="0" y="191516"/>
                  </a:moveTo>
                  <a:cubicBezTo>
                    <a:pt x="0" y="85725"/>
                    <a:pt x="85725" y="0"/>
                    <a:pt x="191516" y="0"/>
                  </a:cubicBezTo>
                  <a:lnTo>
                    <a:pt x="191516" y="12700"/>
                  </a:lnTo>
                  <a:lnTo>
                    <a:pt x="191516" y="0"/>
                  </a:lnTo>
                  <a:cubicBezTo>
                    <a:pt x="297180" y="0"/>
                    <a:pt x="382905" y="85725"/>
                    <a:pt x="382905" y="191516"/>
                  </a:cubicBezTo>
                  <a:cubicBezTo>
                    <a:pt x="382905" y="297307"/>
                    <a:pt x="297180" y="382905"/>
                    <a:pt x="191516" y="382905"/>
                  </a:cubicBezTo>
                  <a:lnTo>
                    <a:pt x="191516" y="370205"/>
                  </a:lnTo>
                  <a:lnTo>
                    <a:pt x="191516" y="382905"/>
                  </a:lnTo>
                  <a:cubicBezTo>
                    <a:pt x="85725" y="382905"/>
                    <a:pt x="0" y="297180"/>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695" y="357505"/>
                    <a:pt x="191516" y="357505"/>
                  </a:cubicBezTo>
                  <a:cubicBezTo>
                    <a:pt x="283337" y="357505"/>
                    <a:pt x="357505" y="283210"/>
                    <a:pt x="357505" y="191516"/>
                  </a:cubicBezTo>
                  <a:lnTo>
                    <a:pt x="370205" y="191516"/>
                  </a:lnTo>
                  <a:lnTo>
                    <a:pt x="357505" y="191516"/>
                  </a:lnTo>
                  <a:cubicBezTo>
                    <a:pt x="357505" y="99695"/>
                    <a:pt x="283210" y="25400"/>
                    <a:pt x="191516" y="25400"/>
                  </a:cubicBezTo>
                  <a:lnTo>
                    <a:pt x="191516" y="12700"/>
                  </a:lnTo>
                  <a:lnTo>
                    <a:pt x="191516" y="25400"/>
                  </a:lnTo>
                  <a:cubicBezTo>
                    <a:pt x="99695" y="25400"/>
                    <a:pt x="25400" y="99695"/>
                    <a:pt x="25400" y="191516"/>
                  </a:cubicBezTo>
                  <a:close/>
                </a:path>
              </a:pathLst>
            </a:custGeom>
            <a:solidFill>
              <a:srgbClr val="777777"/>
            </a:solidFill>
          </p:spPr>
        </p:sp>
      </p:grpSp>
      <p:sp>
        <p:nvSpPr>
          <p:cNvPr name="AutoShape 35" id="35"/>
          <p:cNvSpPr/>
          <p:nvPr/>
        </p:nvSpPr>
        <p:spPr>
          <a:xfrm rot="5381856">
            <a:off x="14364150" y="1167400"/>
            <a:ext cx="3609500" cy="0"/>
          </a:xfrm>
          <a:prstGeom prst="line">
            <a:avLst/>
          </a:prstGeom>
          <a:ln cap="rnd" w="9525">
            <a:solidFill>
              <a:srgbClr val="777777"/>
            </a:solidFill>
            <a:prstDash val="solid"/>
            <a:headEnd type="none" len="sm" w="sm"/>
            <a:tailEnd type="none" len="sm" w="sm"/>
          </a:ln>
        </p:spPr>
      </p:sp>
      <p:grpSp>
        <p:nvGrpSpPr>
          <p:cNvPr name="Group 36" id="36"/>
          <p:cNvGrpSpPr/>
          <p:nvPr/>
        </p:nvGrpSpPr>
        <p:grpSpPr>
          <a:xfrm rot="5400000">
            <a:off x="16095030" y="2947010"/>
            <a:ext cx="147688" cy="147688"/>
            <a:chOff x="0" y="0"/>
            <a:chExt cx="196917" cy="196917"/>
          </a:xfrm>
        </p:grpSpPr>
        <p:sp>
          <p:nvSpPr>
            <p:cNvPr name="Freeform 37" id="37"/>
            <p:cNvSpPr/>
            <p:nvPr/>
          </p:nvSpPr>
          <p:spPr>
            <a:xfrm flipH="false" flipV="false" rot="0">
              <a:off x="0" y="0"/>
              <a:ext cx="196850" cy="196850"/>
            </a:xfrm>
            <a:custGeom>
              <a:avLst/>
              <a:gdLst/>
              <a:ahLst/>
              <a:cxnLst/>
              <a:rect r="r" b="b" t="t" l="l"/>
              <a:pathLst>
                <a:path h="196850" w="196850">
                  <a:moveTo>
                    <a:pt x="0" y="98425"/>
                  </a:moveTo>
                  <a:cubicBezTo>
                    <a:pt x="0" y="44069"/>
                    <a:pt x="44069" y="0"/>
                    <a:pt x="98425" y="0"/>
                  </a:cubicBezTo>
                  <a:cubicBezTo>
                    <a:pt x="152781" y="0"/>
                    <a:pt x="196850" y="44069"/>
                    <a:pt x="196850" y="98425"/>
                  </a:cubicBezTo>
                  <a:cubicBezTo>
                    <a:pt x="196850" y="152781"/>
                    <a:pt x="152781" y="196850"/>
                    <a:pt x="98425" y="196850"/>
                  </a:cubicBezTo>
                  <a:cubicBezTo>
                    <a:pt x="44069" y="196850"/>
                    <a:pt x="0" y="152781"/>
                    <a:pt x="0" y="98425"/>
                  </a:cubicBezTo>
                  <a:close/>
                </a:path>
              </a:pathLst>
            </a:custGeom>
            <a:solidFill>
              <a:srgbClr val="777777"/>
            </a:solidFill>
          </p:spPr>
        </p:sp>
      </p:grpSp>
      <p:sp>
        <p:nvSpPr>
          <p:cNvPr name="Freeform 38" id="38"/>
          <p:cNvSpPr/>
          <p:nvPr/>
        </p:nvSpPr>
        <p:spPr>
          <a:xfrm flipH="false" flipV="false" rot="0">
            <a:off x="12771470" y="2713395"/>
            <a:ext cx="6306630" cy="10238410"/>
          </a:xfrm>
          <a:custGeom>
            <a:avLst/>
            <a:gdLst/>
            <a:ahLst/>
            <a:cxnLst/>
            <a:rect r="r" b="b" t="t" l="l"/>
            <a:pathLst>
              <a:path h="10238410" w="6306630">
                <a:moveTo>
                  <a:pt x="0" y="0"/>
                </a:moveTo>
                <a:lnTo>
                  <a:pt x="6306630" y="0"/>
                </a:lnTo>
                <a:lnTo>
                  <a:pt x="6306630" y="10238410"/>
                </a:lnTo>
                <a:lnTo>
                  <a:pt x="0" y="10238410"/>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p:spPr>
      </p:sp>
      <p:grpSp>
        <p:nvGrpSpPr>
          <p:cNvPr name="Group 39" id="39"/>
          <p:cNvGrpSpPr/>
          <p:nvPr/>
        </p:nvGrpSpPr>
        <p:grpSpPr>
          <a:xfrm rot="0">
            <a:off x="15453245" y="7285591"/>
            <a:ext cx="275262" cy="275262"/>
            <a:chOff x="0" y="0"/>
            <a:chExt cx="367016" cy="367016"/>
          </a:xfrm>
        </p:grpSpPr>
        <p:sp>
          <p:nvSpPr>
            <p:cNvPr name="Freeform 40" id="40"/>
            <p:cNvSpPr/>
            <p:nvPr/>
          </p:nvSpPr>
          <p:spPr>
            <a:xfrm flipH="false" flipV="false" rot="0">
              <a:off x="0" y="0"/>
              <a:ext cx="382778" cy="382778"/>
            </a:xfrm>
            <a:custGeom>
              <a:avLst/>
              <a:gdLst/>
              <a:ahLst/>
              <a:cxnLst/>
              <a:rect r="r" b="b" t="t" l="l"/>
              <a:pathLst>
                <a:path h="382778" w="382778">
                  <a:moveTo>
                    <a:pt x="0" y="191389"/>
                  </a:moveTo>
                  <a:cubicBezTo>
                    <a:pt x="0" y="85725"/>
                    <a:pt x="85725" y="0"/>
                    <a:pt x="191389" y="0"/>
                  </a:cubicBezTo>
                  <a:lnTo>
                    <a:pt x="191389" y="12700"/>
                  </a:lnTo>
                  <a:lnTo>
                    <a:pt x="191389" y="0"/>
                  </a:lnTo>
                  <a:cubicBezTo>
                    <a:pt x="297053" y="0"/>
                    <a:pt x="382778" y="85725"/>
                    <a:pt x="382778" y="191389"/>
                  </a:cubicBezTo>
                  <a:lnTo>
                    <a:pt x="370078" y="191389"/>
                  </a:lnTo>
                  <a:lnTo>
                    <a:pt x="382778" y="191389"/>
                  </a:lnTo>
                  <a:cubicBezTo>
                    <a:pt x="382778" y="297053"/>
                    <a:pt x="297053" y="382778"/>
                    <a:pt x="191389" y="382778"/>
                  </a:cubicBezTo>
                  <a:lnTo>
                    <a:pt x="191389" y="370078"/>
                  </a:lnTo>
                  <a:lnTo>
                    <a:pt x="191389" y="382778"/>
                  </a:lnTo>
                  <a:cubicBezTo>
                    <a:pt x="85725" y="382778"/>
                    <a:pt x="0" y="297053"/>
                    <a:pt x="0" y="191389"/>
                  </a:cubicBezTo>
                  <a:lnTo>
                    <a:pt x="12700" y="191389"/>
                  </a:lnTo>
                  <a:lnTo>
                    <a:pt x="25400" y="191389"/>
                  </a:lnTo>
                  <a:lnTo>
                    <a:pt x="12700" y="191389"/>
                  </a:lnTo>
                  <a:lnTo>
                    <a:pt x="0" y="191389"/>
                  </a:lnTo>
                  <a:moveTo>
                    <a:pt x="25400" y="191389"/>
                  </a:moveTo>
                  <a:cubicBezTo>
                    <a:pt x="25400" y="198374"/>
                    <a:pt x="19685" y="204089"/>
                    <a:pt x="12700" y="204089"/>
                  </a:cubicBezTo>
                  <a:cubicBezTo>
                    <a:pt x="5715" y="204089"/>
                    <a:pt x="0" y="198374"/>
                    <a:pt x="0" y="191389"/>
                  </a:cubicBezTo>
                  <a:cubicBezTo>
                    <a:pt x="0" y="184404"/>
                    <a:pt x="5715" y="178689"/>
                    <a:pt x="12700" y="178689"/>
                  </a:cubicBezTo>
                  <a:cubicBezTo>
                    <a:pt x="19685" y="178689"/>
                    <a:pt x="25400" y="184404"/>
                    <a:pt x="25400" y="191389"/>
                  </a:cubicBezTo>
                  <a:cubicBezTo>
                    <a:pt x="25400" y="283083"/>
                    <a:pt x="99695" y="357378"/>
                    <a:pt x="191389" y="357378"/>
                  </a:cubicBezTo>
                  <a:cubicBezTo>
                    <a:pt x="283083" y="357378"/>
                    <a:pt x="357378" y="283083"/>
                    <a:pt x="357378" y="191389"/>
                  </a:cubicBezTo>
                  <a:cubicBezTo>
                    <a:pt x="357378" y="99695"/>
                    <a:pt x="283083" y="25400"/>
                    <a:pt x="191389" y="25400"/>
                  </a:cubicBezTo>
                  <a:lnTo>
                    <a:pt x="191389" y="12700"/>
                  </a:lnTo>
                  <a:lnTo>
                    <a:pt x="191389" y="25400"/>
                  </a:lnTo>
                  <a:cubicBezTo>
                    <a:pt x="99695" y="25400"/>
                    <a:pt x="25400" y="99695"/>
                    <a:pt x="25400" y="191389"/>
                  </a:cubicBezTo>
                  <a:close/>
                </a:path>
              </a:pathLst>
            </a:custGeom>
            <a:solidFill>
              <a:srgbClr val="777777"/>
            </a:solidFill>
          </p:spPr>
        </p:sp>
      </p:grpSp>
      <p:sp>
        <p:nvSpPr>
          <p:cNvPr name="Freeform 41" id="41"/>
          <p:cNvSpPr/>
          <p:nvPr/>
        </p:nvSpPr>
        <p:spPr>
          <a:xfrm flipH="false" flipV="false" rot="0">
            <a:off x="15494711" y="7327057"/>
            <a:ext cx="192381" cy="192381"/>
          </a:xfrm>
          <a:custGeom>
            <a:avLst/>
            <a:gdLst/>
            <a:ahLst/>
            <a:cxnLst/>
            <a:rect r="r" b="b" t="t" l="l"/>
            <a:pathLst>
              <a:path h="192381" w="192381">
                <a:moveTo>
                  <a:pt x="0" y="0"/>
                </a:moveTo>
                <a:lnTo>
                  <a:pt x="192381" y="0"/>
                </a:lnTo>
                <a:lnTo>
                  <a:pt x="192381" y="192381"/>
                </a:lnTo>
                <a:lnTo>
                  <a:pt x="0" y="192381"/>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grpSp>
        <p:nvGrpSpPr>
          <p:cNvPr name="Group 42" id="42"/>
          <p:cNvGrpSpPr/>
          <p:nvPr/>
        </p:nvGrpSpPr>
        <p:grpSpPr>
          <a:xfrm rot="0">
            <a:off x="14685095" y="6537941"/>
            <a:ext cx="275262" cy="275262"/>
            <a:chOff x="0" y="0"/>
            <a:chExt cx="367016" cy="367016"/>
          </a:xfrm>
        </p:grpSpPr>
        <p:sp>
          <p:nvSpPr>
            <p:cNvPr name="Freeform 43" id="43"/>
            <p:cNvSpPr/>
            <p:nvPr/>
          </p:nvSpPr>
          <p:spPr>
            <a:xfrm flipH="false" flipV="false" rot="0">
              <a:off x="0" y="0"/>
              <a:ext cx="382778" cy="382778"/>
            </a:xfrm>
            <a:custGeom>
              <a:avLst/>
              <a:gdLst/>
              <a:ahLst/>
              <a:cxnLst/>
              <a:rect r="r" b="b" t="t" l="l"/>
              <a:pathLst>
                <a:path h="382778" w="382778">
                  <a:moveTo>
                    <a:pt x="0" y="191389"/>
                  </a:moveTo>
                  <a:cubicBezTo>
                    <a:pt x="0" y="85725"/>
                    <a:pt x="85725" y="0"/>
                    <a:pt x="191389" y="0"/>
                  </a:cubicBezTo>
                  <a:lnTo>
                    <a:pt x="191389" y="12700"/>
                  </a:lnTo>
                  <a:lnTo>
                    <a:pt x="191389" y="0"/>
                  </a:lnTo>
                  <a:cubicBezTo>
                    <a:pt x="297053" y="0"/>
                    <a:pt x="382778" y="85725"/>
                    <a:pt x="382778" y="191389"/>
                  </a:cubicBezTo>
                  <a:lnTo>
                    <a:pt x="370078" y="191389"/>
                  </a:lnTo>
                  <a:lnTo>
                    <a:pt x="382778" y="191389"/>
                  </a:lnTo>
                  <a:cubicBezTo>
                    <a:pt x="382778" y="297053"/>
                    <a:pt x="297053" y="382778"/>
                    <a:pt x="191389" y="382778"/>
                  </a:cubicBezTo>
                  <a:lnTo>
                    <a:pt x="191389" y="370078"/>
                  </a:lnTo>
                  <a:lnTo>
                    <a:pt x="191389" y="382778"/>
                  </a:lnTo>
                  <a:cubicBezTo>
                    <a:pt x="85725" y="382778"/>
                    <a:pt x="0" y="297053"/>
                    <a:pt x="0" y="191389"/>
                  </a:cubicBezTo>
                  <a:lnTo>
                    <a:pt x="12700" y="191389"/>
                  </a:lnTo>
                  <a:lnTo>
                    <a:pt x="25400" y="191389"/>
                  </a:lnTo>
                  <a:lnTo>
                    <a:pt x="12700" y="191389"/>
                  </a:lnTo>
                  <a:lnTo>
                    <a:pt x="0" y="191389"/>
                  </a:lnTo>
                  <a:moveTo>
                    <a:pt x="25400" y="191389"/>
                  </a:moveTo>
                  <a:cubicBezTo>
                    <a:pt x="25400" y="198374"/>
                    <a:pt x="19685" y="204089"/>
                    <a:pt x="12700" y="204089"/>
                  </a:cubicBezTo>
                  <a:cubicBezTo>
                    <a:pt x="5715" y="204089"/>
                    <a:pt x="0" y="198374"/>
                    <a:pt x="0" y="191389"/>
                  </a:cubicBezTo>
                  <a:cubicBezTo>
                    <a:pt x="0" y="184404"/>
                    <a:pt x="5715" y="178689"/>
                    <a:pt x="12700" y="178689"/>
                  </a:cubicBezTo>
                  <a:cubicBezTo>
                    <a:pt x="19685" y="178689"/>
                    <a:pt x="25400" y="184404"/>
                    <a:pt x="25400" y="191389"/>
                  </a:cubicBezTo>
                  <a:cubicBezTo>
                    <a:pt x="25400" y="283083"/>
                    <a:pt x="99695" y="357378"/>
                    <a:pt x="191389" y="357378"/>
                  </a:cubicBezTo>
                  <a:cubicBezTo>
                    <a:pt x="283083" y="357378"/>
                    <a:pt x="357378" y="283083"/>
                    <a:pt x="357378" y="191389"/>
                  </a:cubicBezTo>
                  <a:cubicBezTo>
                    <a:pt x="357378" y="99695"/>
                    <a:pt x="283083" y="25400"/>
                    <a:pt x="191389" y="25400"/>
                  </a:cubicBezTo>
                  <a:lnTo>
                    <a:pt x="191389" y="12700"/>
                  </a:lnTo>
                  <a:lnTo>
                    <a:pt x="191389" y="25400"/>
                  </a:lnTo>
                  <a:cubicBezTo>
                    <a:pt x="99695" y="25400"/>
                    <a:pt x="25400" y="99695"/>
                    <a:pt x="25400" y="191389"/>
                  </a:cubicBezTo>
                  <a:close/>
                </a:path>
              </a:pathLst>
            </a:custGeom>
            <a:solidFill>
              <a:srgbClr val="777777"/>
            </a:solidFill>
          </p:spPr>
        </p:sp>
      </p:grpSp>
      <p:sp>
        <p:nvSpPr>
          <p:cNvPr name="Freeform 44" id="44"/>
          <p:cNvSpPr/>
          <p:nvPr/>
        </p:nvSpPr>
        <p:spPr>
          <a:xfrm flipH="false" flipV="false" rot="0">
            <a:off x="14726561" y="6579407"/>
            <a:ext cx="192381" cy="192381"/>
          </a:xfrm>
          <a:custGeom>
            <a:avLst/>
            <a:gdLst/>
            <a:ahLst/>
            <a:cxnLst/>
            <a:rect r="r" b="b" t="t" l="l"/>
            <a:pathLst>
              <a:path h="192381" w="192381">
                <a:moveTo>
                  <a:pt x="0" y="0"/>
                </a:moveTo>
                <a:lnTo>
                  <a:pt x="192381" y="0"/>
                </a:lnTo>
                <a:lnTo>
                  <a:pt x="192381" y="192381"/>
                </a:lnTo>
                <a:lnTo>
                  <a:pt x="0" y="192381"/>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grpSp>
        <p:nvGrpSpPr>
          <p:cNvPr name="Group 45" id="45"/>
          <p:cNvGrpSpPr/>
          <p:nvPr/>
        </p:nvGrpSpPr>
        <p:grpSpPr>
          <a:xfrm rot="0">
            <a:off x="16671995" y="5165541"/>
            <a:ext cx="275262" cy="275262"/>
            <a:chOff x="0" y="0"/>
            <a:chExt cx="367016" cy="367016"/>
          </a:xfrm>
        </p:grpSpPr>
        <p:sp>
          <p:nvSpPr>
            <p:cNvPr name="Freeform 46" id="46"/>
            <p:cNvSpPr/>
            <p:nvPr/>
          </p:nvSpPr>
          <p:spPr>
            <a:xfrm flipH="false" flipV="false" rot="0">
              <a:off x="0" y="0"/>
              <a:ext cx="382778" cy="382778"/>
            </a:xfrm>
            <a:custGeom>
              <a:avLst/>
              <a:gdLst/>
              <a:ahLst/>
              <a:cxnLst/>
              <a:rect r="r" b="b" t="t" l="l"/>
              <a:pathLst>
                <a:path h="382778" w="382778">
                  <a:moveTo>
                    <a:pt x="0" y="191389"/>
                  </a:moveTo>
                  <a:cubicBezTo>
                    <a:pt x="0" y="85725"/>
                    <a:pt x="85725" y="0"/>
                    <a:pt x="191389" y="0"/>
                  </a:cubicBezTo>
                  <a:lnTo>
                    <a:pt x="191389" y="12700"/>
                  </a:lnTo>
                  <a:lnTo>
                    <a:pt x="191389" y="0"/>
                  </a:lnTo>
                  <a:cubicBezTo>
                    <a:pt x="297053" y="0"/>
                    <a:pt x="382778" y="85725"/>
                    <a:pt x="382778" y="191389"/>
                  </a:cubicBezTo>
                  <a:lnTo>
                    <a:pt x="370078" y="191389"/>
                  </a:lnTo>
                  <a:lnTo>
                    <a:pt x="382778" y="191389"/>
                  </a:lnTo>
                  <a:cubicBezTo>
                    <a:pt x="382778" y="297053"/>
                    <a:pt x="297053" y="382778"/>
                    <a:pt x="191389" y="382778"/>
                  </a:cubicBezTo>
                  <a:lnTo>
                    <a:pt x="191389" y="370078"/>
                  </a:lnTo>
                  <a:lnTo>
                    <a:pt x="191389" y="382778"/>
                  </a:lnTo>
                  <a:cubicBezTo>
                    <a:pt x="85725" y="382778"/>
                    <a:pt x="0" y="297053"/>
                    <a:pt x="0" y="191389"/>
                  </a:cubicBezTo>
                  <a:lnTo>
                    <a:pt x="12700" y="191389"/>
                  </a:lnTo>
                  <a:lnTo>
                    <a:pt x="25400" y="191389"/>
                  </a:lnTo>
                  <a:lnTo>
                    <a:pt x="12700" y="191389"/>
                  </a:lnTo>
                  <a:lnTo>
                    <a:pt x="0" y="191389"/>
                  </a:lnTo>
                  <a:moveTo>
                    <a:pt x="25400" y="191389"/>
                  </a:moveTo>
                  <a:cubicBezTo>
                    <a:pt x="25400" y="198374"/>
                    <a:pt x="19685" y="204089"/>
                    <a:pt x="12700" y="204089"/>
                  </a:cubicBezTo>
                  <a:cubicBezTo>
                    <a:pt x="5715" y="204089"/>
                    <a:pt x="0" y="198374"/>
                    <a:pt x="0" y="191389"/>
                  </a:cubicBezTo>
                  <a:cubicBezTo>
                    <a:pt x="0" y="184404"/>
                    <a:pt x="5715" y="178689"/>
                    <a:pt x="12700" y="178689"/>
                  </a:cubicBezTo>
                  <a:cubicBezTo>
                    <a:pt x="19685" y="178689"/>
                    <a:pt x="25400" y="184404"/>
                    <a:pt x="25400" y="191389"/>
                  </a:cubicBezTo>
                  <a:cubicBezTo>
                    <a:pt x="25400" y="283083"/>
                    <a:pt x="99695" y="357378"/>
                    <a:pt x="191389" y="357378"/>
                  </a:cubicBezTo>
                  <a:cubicBezTo>
                    <a:pt x="283083" y="357378"/>
                    <a:pt x="357378" y="283083"/>
                    <a:pt x="357378" y="191389"/>
                  </a:cubicBezTo>
                  <a:cubicBezTo>
                    <a:pt x="357378" y="99695"/>
                    <a:pt x="283083" y="25400"/>
                    <a:pt x="191389" y="25400"/>
                  </a:cubicBezTo>
                  <a:lnTo>
                    <a:pt x="191389" y="12700"/>
                  </a:lnTo>
                  <a:lnTo>
                    <a:pt x="191389" y="25400"/>
                  </a:lnTo>
                  <a:cubicBezTo>
                    <a:pt x="99695" y="25400"/>
                    <a:pt x="25400" y="99695"/>
                    <a:pt x="25400" y="191389"/>
                  </a:cubicBezTo>
                  <a:close/>
                </a:path>
              </a:pathLst>
            </a:custGeom>
            <a:solidFill>
              <a:srgbClr val="777777"/>
            </a:solidFill>
          </p:spPr>
        </p:sp>
      </p:grpSp>
      <p:sp>
        <p:nvSpPr>
          <p:cNvPr name="Freeform 47" id="47"/>
          <p:cNvSpPr/>
          <p:nvPr/>
        </p:nvSpPr>
        <p:spPr>
          <a:xfrm flipH="false" flipV="false" rot="0">
            <a:off x="16713461" y="5207007"/>
            <a:ext cx="192381" cy="192381"/>
          </a:xfrm>
          <a:custGeom>
            <a:avLst/>
            <a:gdLst/>
            <a:ahLst/>
            <a:cxnLst/>
            <a:rect r="r" b="b" t="t" l="l"/>
            <a:pathLst>
              <a:path h="192381" w="192381">
                <a:moveTo>
                  <a:pt x="0" y="0"/>
                </a:moveTo>
                <a:lnTo>
                  <a:pt x="192381" y="0"/>
                </a:lnTo>
                <a:lnTo>
                  <a:pt x="192381" y="192381"/>
                </a:lnTo>
                <a:lnTo>
                  <a:pt x="0" y="192381"/>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p:spPr>
      </p:sp>
      <p:grpSp>
        <p:nvGrpSpPr>
          <p:cNvPr name="Group 48" id="48"/>
          <p:cNvGrpSpPr/>
          <p:nvPr/>
        </p:nvGrpSpPr>
        <p:grpSpPr>
          <a:xfrm rot="6993135">
            <a:off x="14916064" y="-1465661"/>
            <a:ext cx="3180742" cy="6761221"/>
            <a:chOff x="0" y="0"/>
            <a:chExt cx="4240990" cy="9014962"/>
          </a:xfrm>
        </p:grpSpPr>
        <p:sp>
          <p:nvSpPr>
            <p:cNvPr name="Freeform 49" id="49"/>
            <p:cNvSpPr/>
            <p:nvPr/>
          </p:nvSpPr>
          <p:spPr>
            <a:xfrm flipH="false" flipV="false" rot="0">
              <a:off x="592206" y="2403"/>
              <a:ext cx="3648784" cy="9012559"/>
            </a:xfrm>
            <a:custGeom>
              <a:avLst/>
              <a:gdLst/>
              <a:ahLst/>
              <a:cxnLst/>
              <a:rect r="r" b="b" t="t" l="l"/>
              <a:pathLst>
                <a:path h="9012559" w="3648784">
                  <a:moveTo>
                    <a:pt x="0" y="0"/>
                  </a:moveTo>
                  <a:lnTo>
                    <a:pt x="3648784" y="0"/>
                  </a:lnTo>
                  <a:lnTo>
                    <a:pt x="3648784" y="9012559"/>
                  </a:lnTo>
                  <a:lnTo>
                    <a:pt x="0" y="9012559"/>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p:spPr>
        </p:sp>
        <p:sp>
          <p:nvSpPr>
            <p:cNvPr name="Freeform 50" id="50"/>
            <p:cNvSpPr/>
            <p:nvPr/>
          </p:nvSpPr>
          <p:spPr>
            <a:xfrm flipH="false" flipV="false" rot="0">
              <a:off x="0" y="0"/>
              <a:ext cx="3648784" cy="9012559"/>
            </a:xfrm>
            <a:custGeom>
              <a:avLst/>
              <a:gdLst/>
              <a:ahLst/>
              <a:cxnLst/>
              <a:rect r="r" b="b" t="t" l="l"/>
              <a:pathLst>
                <a:path h="9012559" w="3648784">
                  <a:moveTo>
                    <a:pt x="0" y="0"/>
                  </a:moveTo>
                  <a:lnTo>
                    <a:pt x="3648784" y="0"/>
                  </a:lnTo>
                  <a:lnTo>
                    <a:pt x="3648784" y="9012559"/>
                  </a:lnTo>
                  <a:lnTo>
                    <a:pt x="0" y="9012559"/>
                  </a:lnTo>
                  <a:lnTo>
                    <a:pt x="0" y="0"/>
                  </a:lnTo>
                  <a:close/>
                </a:path>
              </a:pathLst>
            </a:custGeom>
            <a:blipFill>
              <a:blip r:embed="rId31">
                <a:extLst>
                  <a:ext uri="{96DAC541-7B7A-43D3-8B79-37D633B846F1}">
                    <asvg:svgBlip xmlns:asvg="http://schemas.microsoft.com/office/drawing/2016/SVG/main" r:embed="rId32"/>
                  </a:ext>
                </a:extLst>
              </a:blip>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875050" y="-1345650"/>
            <a:ext cx="4883900" cy="3727498"/>
          </a:xfrm>
          <a:custGeom>
            <a:avLst/>
            <a:gdLst/>
            <a:ahLst/>
            <a:cxnLst/>
            <a:rect r="r" b="b" t="t" l="l"/>
            <a:pathLst>
              <a:path h="3727498" w="4883900">
                <a:moveTo>
                  <a:pt x="0" y="0"/>
                </a:moveTo>
                <a:lnTo>
                  <a:pt x="4883900" y="0"/>
                </a:lnTo>
                <a:lnTo>
                  <a:pt x="4883900" y="3727498"/>
                </a:lnTo>
                <a:lnTo>
                  <a:pt x="0" y="3727498"/>
                </a:lnTo>
                <a:lnTo>
                  <a:pt x="0" y="0"/>
                </a:lnTo>
                <a:close/>
              </a:path>
            </a:pathLst>
          </a:custGeom>
          <a:blipFill>
            <a:blip r:embed="rId3"/>
            <a:stretch>
              <a:fillRect l="-22339" t="-50337" r="-9379" b="-53310"/>
            </a:stretch>
          </a:blipFill>
        </p:spPr>
      </p:sp>
      <p:sp>
        <p:nvSpPr>
          <p:cNvPr name="Freeform 3" id="3"/>
          <p:cNvSpPr/>
          <p:nvPr/>
        </p:nvSpPr>
        <p:spPr>
          <a:xfrm flipH="false" flipV="false" rot="0">
            <a:off x="13151661" y="-3450774"/>
            <a:ext cx="7844977" cy="8323727"/>
          </a:xfrm>
          <a:custGeom>
            <a:avLst/>
            <a:gdLst/>
            <a:ahLst/>
            <a:cxnLst/>
            <a:rect r="r" b="b" t="t" l="l"/>
            <a:pathLst>
              <a:path h="8323727" w="7844977">
                <a:moveTo>
                  <a:pt x="0" y="0"/>
                </a:moveTo>
                <a:lnTo>
                  <a:pt x="7844977" y="0"/>
                </a:lnTo>
                <a:lnTo>
                  <a:pt x="7844977" y="8323727"/>
                </a:lnTo>
                <a:lnTo>
                  <a:pt x="0" y="83237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05700" y="-250550"/>
            <a:ext cx="1606942" cy="988190"/>
          </a:xfrm>
          <a:custGeom>
            <a:avLst/>
            <a:gdLst/>
            <a:ahLst/>
            <a:cxnLst/>
            <a:rect r="r" b="b" t="t" l="l"/>
            <a:pathLst>
              <a:path h="988190" w="1606942">
                <a:moveTo>
                  <a:pt x="0" y="0"/>
                </a:moveTo>
                <a:lnTo>
                  <a:pt x="1606942" y="0"/>
                </a:lnTo>
                <a:lnTo>
                  <a:pt x="1606942" y="988190"/>
                </a:lnTo>
                <a:lnTo>
                  <a:pt x="0" y="988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70074" y="9196726"/>
            <a:ext cx="1809332" cy="1452242"/>
          </a:xfrm>
          <a:custGeom>
            <a:avLst/>
            <a:gdLst/>
            <a:ahLst/>
            <a:cxnLst/>
            <a:rect r="r" b="b" t="t" l="l"/>
            <a:pathLst>
              <a:path h="1452242" w="1809332">
                <a:moveTo>
                  <a:pt x="0" y="0"/>
                </a:moveTo>
                <a:lnTo>
                  <a:pt x="1809332" y="0"/>
                </a:lnTo>
                <a:lnTo>
                  <a:pt x="1809332" y="1452242"/>
                </a:lnTo>
                <a:lnTo>
                  <a:pt x="0" y="1452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675600" y="8400650"/>
            <a:ext cx="4883900" cy="3727498"/>
          </a:xfrm>
          <a:custGeom>
            <a:avLst/>
            <a:gdLst/>
            <a:ahLst/>
            <a:cxnLst/>
            <a:rect r="r" b="b" t="t" l="l"/>
            <a:pathLst>
              <a:path h="3727498" w="4883900">
                <a:moveTo>
                  <a:pt x="0" y="0"/>
                </a:moveTo>
                <a:lnTo>
                  <a:pt x="4883900" y="0"/>
                </a:lnTo>
                <a:lnTo>
                  <a:pt x="4883900" y="3727498"/>
                </a:lnTo>
                <a:lnTo>
                  <a:pt x="0" y="3727498"/>
                </a:lnTo>
                <a:lnTo>
                  <a:pt x="0" y="0"/>
                </a:lnTo>
                <a:close/>
              </a:path>
            </a:pathLst>
          </a:custGeom>
          <a:blipFill>
            <a:blip r:embed="rId3"/>
            <a:stretch>
              <a:fillRect l="-22339" t="-50337" r="-9379" b="-53310"/>
            </a:stretch>
          </a:blipFill>
        </p:spPr>
      </p:sp>
      <p:sp>
        <p:nvSpPr>
          <p:cNvPr name="Freeform 7" id="7"/>
          <p:cNvSpPr/>
          <p:nvPr/>
        </p:nvSpPr>
        <p:spPr>
          <a:xfrm flipH="false" flipV="false" rot="0">
            <a:off x="483004" y="9599701"/>
            <a:ext cx="1194405" cy="646323"/>
          </a:xfrm>
          <a:custGeom>
            <a:avLst/>
            <a:gdLst/>
            <a:ahLst/>
            <a:cxnLst/>
            <a:rect r="r" b="b" t="t" l="l"/>
            <a:pathLst>
              <a:path h="646323" w="1194405">
                <a:moveTo>
                  <a:pt x="0" y="0"/>
                </a:moveTo>
                <a:lnTo>
                  <a:pt x="1194406" y="0"/>
                </a:lnTo>
                <a:lnTo>
                  <a:pt x="1194406" y="646323"/>
                </a:lnTo>
                <a:lnTo>
                  <a:pt x="0" y="64632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6662009" y="9779227"/>
            <a:ext cx="287250" cy="287250"/>
            <a:chOff x="0" y="0"/>
            <a:chExt cx="383000" cy="383000"/>
          </a:xfrm>
        </p:grpSpPr>
        <p:sp>
          <p:nvSpPr>
            <p:cNvPr name="Freeform 9" id="9"/>
            <p:cNvSpPr/>
            <p:nvPr/>
          </p:nvSpPr>
          <p:spPr>
            <a:xfrm flipH="false" flipV="false" rot="0">
              <a:off x="0" y="0"/>
              <a:ext cx="383032" cy="383032"/>
            </a:xfrm>
            <a:custGeom>
              <a:avLst/>
              <a:gdLst/>
              <a:ahLst/>
              <a:cxnLst/>
              <a:rect r="r" b="b" t="t" l="l"/>
              <a:pathLst>
                <a:path h="383032" w="383032">
                  <a:moveTo>
                    <a:pt x="0" y="191516"/>
                  </a:moveTo>
                  <a:cubicBezTo>
                    <a:pt x="0" y="85725"/>
                    <a:pt x="85725" y="0"/>
                    <a:pt x="191516" y="0"/>
                  </a:cubicBezTo>
                  <a:lnTo>
                    <a:pt x="191516" y="12700"/>
                  </a:lnTo>
                  <a:lnTo>
                    <a:pt x="191516" y="0"/>
                  </a:lnTo>
                  <a:cubicBezTo>
                    <a:pt x="297307" y="0"/>
                    <a:pt x="383032" y="85725"/>
                    <a:pt x="383032" y="191516"/>
                  </a:cubicBezTo>
                  <a:cubicBezTo>
                    <a:pt x="383032" y="297307"/>
                    <a:pt x="297307" y="383032"/>
                    <a:pt x="191516" y="383032"/>
                  </a:cubicBezTo>
                  <a:lnTo>
                    <a:pt x="191516" y="370332"/>
                  </a:lnTo>
                  <a:lnTo>
                    <a:pt x="191516" y="383032"/>
                  </a:lnTo>
                  <a:cubicBezTo>
                    <a:pt x="85725" y="383032"/>
                    <a:pt x="0" y="297307"/>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822" y="357632"/>
                    <a:pt x="191516" y="357632"/>
                  </a:cubicBezTo>
                  <a:cubicBezTo>
                    <a:pt x="283210" y="357632"/>
                    <a:pt x="357632" y="283210"/>
                    <a:pt x="357632" y="191516"/>
                  </a:cubicBezTo>
                  <a:lnTo>
                    <a:pt x="370332" y="191516"/>
                  </a:lnTo>
                  <a:lnTo>
                    <a:pt x="357632" y="191516"/>
                  </a:lnTo>
                  <a:cubicBezTo>
                    <a:pt x="357632" y="99822"/>
                    <a:pt x="283210" y="25400"/>
                    <a:pt x="191516" y="25400"/>
                  </a:cubicBezTo>
                  <a:lnTo>
                    <a:pt x="191516" y="12700"/>
                  </a:lnTo>
                  <a:lnTo>
                    <a:pt x="191516" y="25400"/>
                  </a:lnTo>
                  <a:cubicBezTo>
                    <a:pt x="99822" y="25400"/>
                    <a:pt x="25400" y="99822"/>
                    <a:pt x="25400" y="191516"/>
                  </a:cubicBezTo>
                  <a:close/>
                </a:path>
              </a:pathLst>
            </a:custGeom>
            <a:solidFill>
              <a:srgbClr val="FFFFFF"/>
            </a:solidFill>
          </p:spPr>
        </p:sp>
      </p:grpSp>
      <p:sp>
        <p:nvSpPr>
          <p:cNvPr name="AutoShape 10" id="10"/>
          <p:cNvSpPr/>
          <p:nvPr/>
        </p:nvSpPr>
        <p:spPr>
          <a:xfrm rot="7321">
            <a:off x="-2187735" y="9922850"/>
            <a:ext cx="8944670" cy="0"/>
          </a:xfrm>
          <a:prstGeom prst="line">
            <a:avLst/>
          </a:prstGeom>
          <a:ln cap="rnd" w="9525">
            <a:solidFill>
              <a:srgbClr val="FFFFFF"/>
            </a:solidFill>
            <a:prstDash val="solid"/>
            <a:headEnd type="none" len="sm" w="sm"/>
            <a:tailEnd type="none" len="sm" w="sm"/>
          </a:ln>
        </p:spPr>
      </p:sp>
      <p:grpSp>
        <p:nvGrpSpPr>
          <p:cNvPr name="Group 11" id="11"/>
          <p:cNvGrpSpPr/>
          <p:nvPr/>
        </p:nvGrpSpPr>
        <p:grpSpPr>
          <a:xfrm rot="0">
            <a:off x="6731758" y="9849036"/>
            <a:ext cx="147600" cy="147600"/>
            <a:chOff x="0" y="0"/>
            <a:chExt cx="196800" cy="196800"/>
          </a:xfrm>
        </p:grpSpPr>
        <p:sp>
          <p:nvSpPr>
            <p:cNvPr name="Freeform 12" id="12"/>
            <p:cNvSpPr/>
            <p:nvPr/>
          </p:nvSpPr>
          <p:spPr>
            <a:xfrm flipH="false" flipV="false" rot="0">
              <a:off x="0" y="0"/>
              <a:ext cx="196850" cy="196850"/>
            </a:xfrm>
            <a:custGeom>
              <a:avLst/>
              <a:gdLst/>
              <a:ahLst/>
              <a:cxnLst/>
              <a:rect r="r" b="b" t="t" l="l"/>
              <a:pathLst>
                <a:path h="196850" w="196850">
                  <a:moveTo>
                    <a:pt x="0" y="98425"/>
                  </a:moveTo>
                  <a:cubicBezTo>
                    <a:pt x="0" y="44069"/>
                    <a:pt x="44069" y="0"/>
                    <a:pt x="98425" y="0"/>
                  </a:cubicBezTo>
                  <a:cubicBezTo>
                    <a:pt x="152781" y="0"/>
                    <a:pt x="196850" y="44069"/>
                    <a:pt x="196850" y="98425"/>
                  </a:cubicBezTo>
                  <a:cubicBezTo>
                    <a:pt x="196850" y="152781"/>
                    <a:pt x="152781" y="196850"/>
                    <a:pt x="98425" y="196850"/>
                  </a:cubicBezTo>
                  <a:cubicBezTo>
                    <a:pt x="44069" y="196850"/>
                    <a:pt x="0" y="152781"/>
                    <a:pt x="0" y="98425"/>
                  </a:cubicBezTo>
                  <a:close/>
                </a:path>
              </a:pathLst>
            </a:custGeom>
            <a:solidFill>
              <a:srgbClr val="FFFFFF"/>
            </a:solidFill>
          </p:spPr>
        </p:sp>
      </p:grpSp>
      <p:sp>
        <p:nvSpPr>
          <p:cNvPr name="TextBox 13" id="13"/>
          <p:cNvSpPr txBox="true"/>
          <p:nvPr/>
        </p:nvSpPr>
        <p:spPr>
          <a:xfrm rot="0">
            <a:off x="1439258" y="416607"/>
            <a:ext cx="15225150" cy="1828800"/>
          </a:xfrm>
          <a:prstGeom prst="rect">
            <a:avLst/>
          </a:prstGeom>
        </p:spPr>
        <p:txBody>
          <a:bodyPr anchor="t" rtlCol="false" tIns="0" lIns="0" bIns="0" rIns="0">
            <a:spAutoFit/>
          </a:bodyPr>
          <a:lstStyle/>
          <a:p>
            <a:pPr algn="l">
              <a:lnSpc>
                <a:spcPts val="7200"/>
              </a:lnSpc>
            </a:pPr>
            <a:r>
              <a:rPr lang="en-US" b="true" sz="6000">
                <a:solidFill>
                  <a:srgbClr val="D1D1D1"/>
                </a:solidFill>
                <a:latin typeface="IBM Plex Mono Bold"/>
                <a:ea typeface="IBM Plex Mono Bold"/>
                <a:cs typeface="IBM Plex Mono Bold"/>
                <a:sym typeface="IBM Plex Mono Bold"/>
              </a:rPr>
              <a:t>Benefits of a Bank Management System:</a:t>
            </a:r>
          </a:p>
        </p:txBody>
      </p:sp>
      <p:grpSp>
        <p:nvGrpSpPr>
          <p:cNvPr name="Group 14" id="14"/>
          <p:cNvGrpSpPr/>
          <p:nvPr/>
        </p:nvGrpSpPr>
        <p:grpSpPr>
          <a:xfrm rot="0">
            <a:off x="3695975" y="6243616"/>
            <a:ext cx="9727050" cy="3356085"/>
            <a:chOff x="0" y="0"/>
            <a:chExt cx="12969400" cy="4474780"/>
          </a:xfrm>
        </p:grpSpPr>
        <p:sp>
          <p:nvSpPr>
            <p:cNvPr name="TextBox 15" id="15"/>
            <p:cNvSpPr txBox="true"/>
            <p:nvPr/>
          </p:nvSpPr>
          <p:spPr>
            <a:xfrm rot="0">
              <a:off x="7335600" y="957495"/>
              <a:ext cx="5633800" cy="1442338"/>
            </a:xfrm>
            <a:prstGeom prst="rect">
              <a:avLst/>
            </a:prstGeom>
          </p:spPr>
          <p:txBody>
            <a:bodyPr anchor="t" rtlCol="false" tIns="0" lIns="0" bIns="0" rIns="0">
              <a:spAutoFit/>
            </a:bodyPr>
            <a:lstStyle/>
            <a:p>
              <a:pPr algn="l">
                <a:lnSpc>
                  <a:spcPts val="4416"/>
                </a:lnSpc>
              </a:pPr>
              <a:r>
                <a:rPr lang="en-US" b="true" sz="3200">
                  <a:solidFill>
                    <a:srgbClr val="D1D1D1"/>
                  </a:solidFill>
                  <a:latin typeface="IBM Plex Mono Bold"/>
                  <a:ea typeface="IBM Plex Mono Bold"/>
                  <a:cs typeface="IBM Plex Mono Bold"/>
                  <a:sym typeface="IBM Plex Mono Bold"/>
                </a:rPr>
                <a:t>Enhanced Decision Making</a:t>
              </a:r>
            </a:p>
          </p:txBody>
        </p:sp>
        <p:sp>
          <p:nvSpPr>
            <p:cNvPr name="TextBox 16" id="16"/>
            <p:cNvSpPr txBox="true"/>
            <p:nvPr/>
          </p:nvSpPr>
          <p:spPr>
            <a:xfrm rot="0">
              <a:off x="0" y="1830260"/>
              <a:ext cx="5633800" cy="2644521"/>
            </a:xfrm>
            <a:prstGeom prst="rect">
              <a:avLst/>
            </a:prstGeom>
          </p:spPr>
          <p:txBody>
            <a:bodyPr anchor="t" rtlCol="false" tIns="0" lIns="0" bIns="0" rIns="0">
              <a:spAutoFit/>
            </a:bodyPr>
            <a:lstStyle/>
            <a:p>
              <a:pPr algn="l">
                <a:lnSpc>
                  <a:spcPts val="3174"/>
                </a:lnSpc>
              </a:pPr>
              <a:r>
                <a:rPr lang="en-US" sz="2300">
                  <a:solidFill>
                    <a:srgbClr val="D1D1D1"/>
                  </a:solidFill>
                  <a:latin typeface="Poppins"/>
                  <a:ea typeface="Poppins"/>
                  <a:cs typeface="Poppins"/>
                  <a:sym typeface="Poppins"/>
                </a:rPr>
                <a:t>A well-designed BMS can grow with the bank and accommodate increasing customer and transaction volumes.</a:t>
              </a:r>
            </a:p>
          </p:txBody>
        </p:sp>
        <p:sp>
          <p:nvSpPr>
            <p:cNvPr name="TextBox 17" id="17"/>
            <p:cNvSpPr txBox="true"/>
            <p:nvPr/>
          </p:nvSpPr>
          <p:spPr>
            <a:xfrm rot="0">
              <a:off x="7335600" y="2416957"/>
              <a:ext cx="5633800" cy="1577721"/>
            </a:xfrm>
            <a:prstGeom prst="rect">
              <a:avLst/>
            </a:prstGeom>
          </p:spPr>
          <p:txBody>
            <a:bodyPr anchor="t" rtlCol="false" tIns="0" lIns="0" bIns="0" rIns="0">
              <a:spAutoFit/>
            </a:bodyPr>
            <a:lstStyle/>
            <a:p>
              <a:pPr algn="l">
                <a:lnSpc>
                  <a:spcPts val="3174"/>
                </a:lnSpc>
              </a:pPr>
              <a:r>
                <a:rPr lang="en-US" sz="2300">
                  <a:solidFill>
                    <a:srgbClr val="D1D1D1"/>
                  </a:solidFill>
                  <a:latin typeface="Poppins"/>
                  <a:ea typeface="Poppins"/>
                  <a:cs typeface="Poppins"/>
                  <a:sym typeface="Poppins"/>
                </a:rPr>
                <a:t>Access to real-time data and analytics supports informed strategic planning.</a:t>
              </a:r>
            </a:p>
          </p:txBody>
        </p:sp>
        <p:sp>
          <p:nvSpPr>
            <p:cNvPr name="TextBox 18" id="18"/>
            <p:cNvSpPr txBox="true"/>
            <p:nvPr/>
          </p:nvSpPr>
          <p:spPr>
            <a:xfrm rot="0">
              <a:off x="2608" y="1032446"/>
              <a:ext cx="5633800" cy="705738"/>
            </a:xfrm>
            <a:prstGeom prst="rect">
              <a:avLst/>
            </a:prstGeom>
          </p:spPr>
          <p:txBody>
            <a:bodyPr anchor="t" rtlCol="false" tIns="0" lIns="0" bIns="0" rIns="0">
              <a:spAutoFit/>
            </a:bodyPr>
            <a:lstStyle/>
            <a:p>
              <a:pPr algn="l">
                <a:lnSpc>
                  <a:spcPts val="4416"/>
                </a:lnSpc>
              </a:pPr>
              <a:r>
                <a:rPr lang="en-US" b="true" sz="3200">
                  <a:solidFill>
                    <a:srgbClr val="D1D1D1"/>
                  </a:solidFill>
                  <a:latin typeface="IBM Plex Mono Bold"/>
                  <a:ea typeface="IBM Plex Mono Bold"/>
                  <a:cs typeface="IBM Plex Mono Bold"/>
                  <a:sym typeface="IBM Plex Mono Bold"/>
                </a:rPr>
                <a:t>Scalability</a:t>
              </a:r>
            </a:p>
          </p:txBody>
        </p:sp>
        <p:sp>
          <p:nvSpPr>
            <p:cNvPr name="Freeform 19" id="19"/>
            <p:cNvSpPr/>
            <p:nvPr/>
          </p:nvSpPr>
          <p:spPr>
            <a:xfrm flipH="false" flipV="false" rot="0">
              <a:off x="78133" y="0"/>
              <a:ext cx="798645" cy="909288"/>
            </a:xfrm>
            <a:custGeom>
              <a:avLst/>
              <a:gdLst/>
              <a:ahLst/>
              <a:cxnLst/>
              <a:rect r="r" b="b" t="t" l="l"/>
              <a:pathLst>
                <a:path h="909288" w="798645">
                  <a:moveTo>
                    <a:pt x="0" y="0"/>
                  </a:moveTo>
                  <a:lnTo>
                    <a:pt x="798646" y="0"/>
                  </a:lnTo>
                  <a:lnTo>
                    <a:pt x="798646" y="909288"/>
                  </a:lnTo>
                  <a:lnTo>
                    <a:pt x="0" y="90928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false" flipV="false" rot="0">
              <a:off x="7355565" y="119427"/>
              <a:ext cx="910011" cy="805661"/>
            </a:xfrm>
            <a:custGeom>
              <a:avLst/>
              <a:gdLst/>
              <a:ahLst/>
              <a:cxnLst/>
              <a:rect r="r" b="b" t="t" l="l"/>
              <a:pathLst>
                <a:path h="805661" w="910011">
                  <a:moveTo>
                    <a:pt x="0" y="0"/>
                  </a:moveTo>
                  <a:lnTo>
                    <a:pt x="910011" y="0"/>
                  </a:lnTo>
                  <a:lnTo>
                    <a:pt x="910011" y="805661"/>
                  </a:lnTo>
                  <a:lnTo>
                    <a:pt x="0" y="80566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grpSp>
        <p:nvGrpSpPr>
          <p:cNvPr name="Group 21" id="21"/>
          <p:cNvGrpSpPr/>
          <p:nvPr/>
        </p:nvGrpSpPr>
        <p:grpSpPr>
          <a:xfrm rot="0">
            <a:off x="1531425" y="2389952"/>
            <a:ext cx="15224852" cy="3427917"/>
            <a:chOff x="0" y="0"/>
            <a:chExt cx="20299803" cy="4570557"/>
          </a:xfrm>
        </p:grpSpPr>
        <p:sp>
          <p:nvSpPr>
            <p:cNvPr name="TextBox 22" id="22"/>
            <p:cNvSpPr txBox="true"/>
            <p:nvPr/>
          </p:nvSpPr>
          <p:spPr>
            <a:xfrm rot="0">
              <a:off x="0" y="2424384"/>
              <a:ext cx="5391973" cy="2111121"/>
            </a:xfrm>
            <a:prstGeom prst="rect">
              <a:avLst/>
            </a:prstGeom>
          </p:spPr>
          <p:txBody>
            <a:bodyPr anchor="t" rtlCol="false" tIns="0" lIns="0" bIns="0" rIns="0">
              <a:spAutoFit/>
            </a:bodyPr>
            <a:lstStyle/>
            <a:p>
              <a:pPr algn="l">
                <a:lnSpc>
                  <a:spcPts val="3174"/>
                </a:lnSpc>
              </a:pPr>
              <a:r>
                <a:rPr lang="en-US" sz="2300">
                  <a:solidFill>
                    <a:srgbClr val="D1D1D1"/>
                  </a:solidFill>
                  <a:latin typeface="Poppins"/>
                  <a:ea typeface="Poppins"/>
                  <a:cs typeface="Poppins"/>
                  <a:sym typeface="Poppins"/>
                </a:rPr>
                <a:t>Automating repetitive tasks reduces manual effort and speeds up transaction processing.</a:t>
              </a:r>
            </a:p>
          </p:txBody>
        </p:sp>
        <p:sp>
          <p:nvSpPr>
            <p:cNvPr name="TextBox 23" id="23"/>
            <p:cNvSpPr txBox="true"/>
            <p:nvPr/>
          </p:nvSpPr>
          <p:spPr>
            <a:xfrm rot="0">
              <a:off x="7333200" y="2459436"/>
              <a:ext cx="5633800" cy="2111121"/>
            </a:xfrm>
            <a:prstGeom prst="rect">
              <a:avLst/>
            </a:prstGeom>
          </p:spPr>
          <p:txBody>
            <a:bodyPr anchor="t" rtlCol="false" tIns="0" lIns="0" bIns="0" rIns="0">
              <a:spAutoFit/>
            </a:bodyPr>
            <a:lstStyle/>
            <a:p>
              <a:pPr algn="l">
                <a:lnSpc>
                  <a:spcPts val="3174"/>
                </a:lnSpc>
              </a:pPr>
              <a:r>
                <a:rPr lang="en-US" sz="2300">
                  <a:solidFill>
                    <a:srgbClr val="D1D1D1"/>
                  </a:solidFill>
                  <a:latin typeface="Poppins"/>
                  <a:ea typeface="Poppins"/>
                  <a:cs typeface="Poppins"/>
                  <a:sym typeface="Poppins"/>
                </a:rPr>
                <a:t>Quick and easy access to banking services enhances customer satisfaction and loyalty.</a:t>
              </a:r>
            </a:p>
          </p:txBody>
        </p:sp>
        <p:sp>
          <p:nvSpPr>
            <p:cNvPr name="TextBox 24" id="24"/>
            <p:cNvSpPr txBox="true"/>
            <p:nvPr/>
          </p:nvSpPr>
          <p:spPr>
            <a:xfrm rot="0">
              <a:off x="0" y="978071"/>
              <a:ext cx="6114833" cy="1442339"/>
            </a:xfrm>
            <a:prstGeom prst="rect">
              <a:avLst/>
            </a:prstGeom>
          </p:spPr>
          <p:txBody>
            <a:bodyPr anchor="t" rtlCol="false" tIns="0" lIns="0" bIns="0" rIns="0">
              <a:spAutoFit/>
            </a:bodyPr>
            <a:lstStyle/>
            <a:p>
              <a:pPr algn="l">
                <a:lnSpc>
                  <a:spcPts val="4416"/>
                </a:lnSpc>
              </a:pPr>
              <a:r>
                <a:rPr lang="en-US" b="true" sz="3200">
                  <a:solidFill>
                    <a:srgbClr val="D1D1D1"/>
                  </a:solidFill>
                  <a:latin typeface="IBM Plex Mono Bold"/>
                  <a:ea typeface="IBM Plex Mono Bold"/>
                  <a:cs typeface="IBM Plex Mono Bold"/>
                  <a:sym typeface="IBM Plex Mono Bold"/>
                </a:rPr>
                <a:t>Increased Efficiency</a:t>
              </a:r>
            </a:p>
          </p:txBody>
        </p:sp>
        <p:sp>
          <p:nvSpPr>
            <p:cNvPr name="TextBox 25" id="25"/>
            <p:cNvSpPr txBox="true"/>
            <p:nvPr/>
          </p:nvSpPr>
          <p:spPr>
            <a:xfrm rot="0">
              <a:off x="7333200" y="1029670"/>
              <a:ext cx="5633800" cy="1442338"/>
            </a:xfrm>
            <a:prstGeom prst="rect">
              <a:avLst/>
            </a:prstGeom>
          </p:spPr>
          <p:txBody>
            <a:bodyPr anchor="t" rtlCol="false" tIns="0" lIns="0" bIns="0" rIns="0">
              <a:spAutoFit/>
            </a:bodyPr>
            <a:lstStyle/>
            <a:p>
              <a:pPr algn="l">
                <a:lnSpc>
                  <a:spcPts val="4416"/>
                </a:lnSpc>
              </a:pPr>
              <a:r>
                <a:rPr lang="en-US" b="true" sz="3200">
                  <a:solidFill>
                    <a:srgbClr val="D1D1D1"/>
                  </a:solidFill>
                  <a:latin typeface="IBM Plex Mono Bold"/>
                  <a:ea typeface="IBM Plex Mono Bold"/>
                  <a:cs typeface="IBM Plex Mono Bold"/>
                  <a:sym typeface="IBM Plex Mono Bold"/>
                </a:rPr>
                <a:t>Improved Customer Experience</a:t>
              </a:r>
            </a:p>
          </p:txBody>
        </p:sp>
        <p:sp>
          <p:nvSpPr>
            <p:cNvPr name="TextBox 26" id="26"/>
            <p:cNvSpPr txBox="true"/>
            <p:nvPr/>
          </p:nvSpPr>
          <p:spPr>
            <a:xfrm rot="0">
              <a:off x="14666003" y="1971632"/>
              <a:ext cx="5633800" cy="2111121"/>
            </a:xfrm>
            <a:prstGeom prst="rect">
              <a:avLst/>
            </a:prstGeom>
          </p:spPr>
          <p:txBody>
            <a:bodyPr anchor="t" rtlCol="false" tIns="0" lIns="0" bIns="0" rIns="0">
              <a:spAutoFit/>
            </a:bodyPr>
            <a:lstStyle/>
            <a:p>
              <a:pPr algn="l">
                <a:lnSpc>
                  <a:spcPts val="3174"/>
                </a:lnSpc>
              </a:pPr>
              <a:r>
                <a:rPr lang="en-US" sz="2300">
                  <a:solidFill>
                    <a:srgbClr val="D1D1D1"/>
                  </a:solidFill>
                  <a:latin typeface="Poppins"/>
                  <a:ea typeface="Poppins"/>
                  <a:cs typeface="Poppins"/>
                  <a:sym typeface="Poppins"/>
                </a:rPr>
                <a:t>Centralized databases reduce errors and ensure data integrity across all operations.</a:t>
              </a:r>
            </a:p>
          </p:txBody>
        </p:sp>
        <p:sp>
          <p:nvSpPr>
            <p:cNvPr name="TextBox 27" id="27"/>
            <p:cNvSpPr txBox="true"/>
            <p:nvPr/>
          </p:nvSpPr>
          <p:spPr>
            <a:xfrm rot="0">
              <a:off x="14666003" y="1084919"/>
              <a:ext cx="5633800" cy="705738"/>
            </a:xfrm>
            <a:prstGeom prst="rect">
              <a:avLst/>
            </a:prstGeom>
          </p:spPr>
          <p:txBody>
            <a:bodyPr anchor="t" rtlCol="false" tIns="0" lIns="0" bIns="0" rIns="0">
              <a:spAutoFit/>
            </a:bodyPr>
            <a:lstStyle/>
            <a:p>
              <a:pPr algn="l">
                <a:lnSpc>
                  <a:spcPts val="4416"/>
                </a:lnSpc>
              </a:pPr>
              <a:r>
                <a:rPr lang="en-US" b="true" sz="3200">
                  <a:solidFill>
                    <a:srgbClr val="D1D1D1"/>
                  </a:solidFill>
                  <a:latin typeface="IBM Plex Mono Bold"/>
                  <a:ea typeface="IBM Plex Mono Bold"/>
                  <a:cs typeface="IBM Plex Mono Bold"/>
                  <a:sym typeface="IBM Plex Mono Bold"/>
                </a:rPr>
                <a:t>Data Accuracy</a:t>
              </a:r>
            </a:p>
          </p:txBody>
        </p:sp>
        <p:sp>
          <p:nvSpPr>
            <p:cNvPr name="Freeform 28" id="28"/>
            <p:cNvSpPr/>
            <p:nvPr/>
          </p:nvSpPr>
          <p:spPr>
            <a:xfrm flipH="false" flipV="false" rot="0">
              <a:off x="0" y="137474"/>
              <a:ext cx="909939" cy="772323"/>
            </a:xfrm>
            <a:custGeom>
              <a:avLst/>
              <a:gdLst/>
              <a:ahLst/>
              <a:cxnLst/>
              <a:rect r="r" b="b" t="t" l="l"/>
              <a:pathLst>
                <a:path h="772323" w="909939">
                  <a:moveTo>
                    <a:pt x="0" y="0"/>
                  </a:moveTo>
                  <a:lnTo>
                    <a:pt x="909939" y="0"/>
                  </a:lnTo>
                  <a:lnTo>
                    <a:pt x="909939" y="772323"/>
                  </a:lnTo>
                  <a:lnTo>
                    <a:pt x="0" y="77232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9" id="29"/>
            <p:cNvSpPr/>
            <p:nvPr/>
          </p:nvSpPr>
          <p:spPr>
            <a:xfrm flipH="false" flipV="false" rot="0">
              <a:off x="14666005" y="120769"/>
              <a:ext cx="910299" cy="805733"/>
            </a:xfrm>
            <a:custGeom>
              <a:avLst/>
              <a:gdLst/>
              <a:ahLst/>
              <a:cxnLst/>
              <a:rect r="r" b="b" t="t" l="l"/>
              <a:pathLst>
                <a:path h="805733" w="910299">
                  <a:moveTo>
                    <a:pt x="0" y="0"/>
                  </a:moveTo>
                  <a:lnTo>
                    <a:pt x="910299" y="0"/>
                  </a:lnTo>
                  <a:lnTo>
                    <a:pt x="910299" y="805733"/>
                  </a:lnTo>
                  <a:lnTo>
                    <a:pt x="0" y="80573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30" id="30"/>
            <p:cNvSpPr/>
            <p:nvPr/>
          </p:nvSpPr>
          <p:spPr>
            <a:xfrm flipH="false" flipV="false" rot="0">
              <a:off x="7332992" y="0"/>
              <a:ext cx="502877" cy="909797"/>
            </a:xfrm>
            <a:custGeom>
              <a:avLst/>
              <a:gdLst/>
              <a:ahLst/>
              <a:cxnLst/>
              <a:rect r="r" b="b" t="t" l="l"/>
              <a:pathLst>
                <a:path h="909797" w="502877">
                  <a:moveTo>
                    <a:pt x="0" y="0"/>
                  </a:moveTo>
                  <a:lnTo>
                    <a:pt x="502877" y="0"/>
                  </a:lnTo>
                  <a:lnTo>
                    <a:pt x="502877" y="909797"/>
                  </a:lnTo>
                  <a:lnTo>
                    <a:pt x="0" y="90979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353301" y="-225490"/>
            <a:ext cx="9361340" cy="11870390"/>
          </a:xfrm>
          <a:custGeom>
            <a:avLst/>
            <a:gdLst/>
            <a:ahLst/>
            <a:cxnLst/>
            <a:rect r="r" b="b" t="t" l="l"/>
            <a:pathLst>
              <a:path h="11870390" w="9361340">
                <a:moveTo>
                  <a:pt x="0" y="0"/>
                </a:moveTo>
                <a:lnTo>
                  <a:pt x="9361340" y="0"/>
                </a:lnTo>
                <a:lnTo>
                  <a:pt x="9361340" y="11870390"/>
                </a:lnTo>
                <a:lnTo>
                  <a:pt x="0" y="118703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709500" y="-784750"/>
            <a:ext cx="4883900" cy="3727498"/>
          </a:xfrm>
          <a:custGeom>
            <a:avLst/>
            <a:gdLst/>
            <a:ahLst/>
            <a:cxnLst/>
            <a:rect r="r" b="b" t="t" l="l"/>
            <a:pathLst>
              <a:path h="3727498" w="4883900">
                <a:moveTo>
                  <a:pt x="0" y="0"/>
                </a:moveTo>
                <a:lnTo>
                  <a:pt x="4883900" y="0"/>
                </a:lnTo>
                <a:lnTo>
                  <a:pt x="4883900" y="3727498"/>
                </a:lnTo>
                <a:lnTo>
                  <a:pt x="0" y="3727498"/>
                </a:lnTo>
                <a:lnTo>
                  <a:pt x="0" y="0"/>
                </a:lnTo>
                <a:close/>
              </a:path>
            </a:pathLst>
          </a:custGeom>
          <a:blipFill>
            <a:blip r:embed="rId5"/>
            <a:stretch>
              <a:fillRect l="-22339" t="-50337" r="-9379" b="-53310"/>
            </a:stretch>
          </a:blipFill>
        </p:spPr>
      </p:sp>
      <p:sp>
        <p:nvSpPr>
          <p:cNvPr name="Freeform 4" id="4"/>
          <p:cNvSpPr/>
          <p:nvPr/>
        </p:nvSpPr>
        <p:spPr>
          <a:xfrm flipH="false" flipV="false" rot="0">
            <a:off x="14429159" y="-234268"/>
            <a:ext cx="5169566" cy="2269700"/>
          </a:xfrm>
          <a:custGeom>
            <a:avLst/>
            <a:gdLst/>
            <a:ahLst/>
            <a:cxnLst/>
            <a:rect r="r" b="b" t="t" l="l"/>
            <a:pathLst>
              <a:path h="2269700" w="5169566">
                <a:moveTo>
                  <a:pt x="0" y="0"/>
                </a:moveTo>
                <a:lnTo>
                  <a:pt x="5169567" y="0"/>
                </a:lnTo>
                <a:lnTo>
                  <a:pt x="5169567" y="2269700"/>
                </a:lnTo>
                <a:lnTo>
                  <a:pt x="0" y="22697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10800000">
            <a:off x="13275075" y="458401"/>
            <a:ext cx="287250" cy="287250"/>
            <a:chOff x="0" y="0"/>
            <a:chExt cx="383000" cy="383000"/>
          </a:xfrm>
        </p:grpSpPr>
        <p:sp>
          <p:nvSpPr>
            <p:cNvPr name="Freeform 6" id="6"/>
            <p:cNvSpPr/>
            <p:nvPr/>
          </p:nvSpPr>
          <p:spPr>
            <a:xfrm flipH="false" flipV="false" rot="0">
              <a:off x="0" y="0"/>
              <a:ext cx="383032" cy="383032"/>
            </a:xfrm>
            <a:custGeom>
              <a:avLst/>
              <a:gdLst/>
              <a:ahLst/>
              <a:cxnLst/>
              <a:rect r="r" b="b" t="t" l="l"/>
              <a:pathLst>
                <a:path h="383032" w="383032">
                  <a:moveTo>
                    <a:pt x="0" y="191516"/>
                  </a:moveTo>
                  <a:cubicBezTo>
                    <a:pt x="0" y="85725"/>
                    <a:pt x="85725" y="0"/>
                    <a:pt x="191516" y="0"/>
                  </a:cubicBezTo>
                  <a:lnTo>
                    <a:pt x="191516" y="12700"/>
                  </a:lnTo>
                  <a:lnTo>
                    <a:pt x="191516" y="0"/>
                  </a:lnTo>
                  <a:cubicBezTo>
                    <a:pt x="297307" y="0"/>
                    <a:pt x="383032" y="85725"/>
                    <a:pt x="383032" y="191516"/>
                  </a:cubicBezTo>
                  <a:cubicBezTo>
                    <a:pt x="383032" y="297307"/>
                    <a:pt x="297307" y="383032"/>
                    <a:pt x="191516" y="383032"/>
                  </a:cubicBezTo>
                  <a:lnTo>
                    <a:pt x="191516" y="370332"/>
                  </a:lnTo>
                  <a:lnTo>
                    <a:pt x="191516" y="383032"/>
                  </a:lnTo>
                  <a:cubicBezTo>
                    <a:pt x="85725" y="383032"/>
                    <a:pt x="0" y="297307"/>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822" y="357632"/>
                    <a:pt x="191516" y="357632"/>
                  </a:cubicBezTo>
                  <a:cubicBezTo>
                    <a:pt x="283210" y="357632"/>
                    <a:pt x="357632" y="283210"/>
                    <a:pt x="357632" y="191516"/>
                  </a:cubicBezTo>
                  <a:lnTo>
                    <a:pt x="370332" y="191516"/>
                  </a:lnTo>
                  <a:lnTo>
                    <a:pt x="357632" y="191516"/>
                  </a:lnTo>
                  <a:cubicBezTo>
                    <a:pt x="357632" y="99822"/>
                    <a:pt x="283210" y="25400"/>
                    <a:pt x="191516" y="25400"/>
                  </a:cubicBezTo>
                  <a:lnTo>
                    <a:pt x="191516" y="12700"/>
                  </a:lnTo>
                  <a:lnTo>
                    <a:pt x="191516" y="25400"/>
                  </a:lnTo>
                  <a:cubicBezTo>
                    <a:pt x="99822" y="25400"/>
                    <a:pt x="25400" y="99822"/>
                    <a:pt x="25400" y="191516"/>
                  </a:cubicBezTo>
                  <a:close/>
                </a:path>
              </a:pathLst>
            </a:custGeom>
            <a:solidFill>
              <a:srgbClr val="FFFFFF"/>
            </a:solidFill>
          </p:spPr>
        </p:sp>
      </p:grpSp>
      <p:sp>
        <p:nvSpPr>
          <p:cNvPr name="AutoShape 7" id="7"/>
          <p:cNvSpPr/>
          <p:nvPr/>
        </p:nvSpPr>
        <p:spPr>
          <a:xfrm rot="7321">
            <a:off x="13467399" y="602028"/>
            <a:ext cx="8944670" cy="0"/>
          </a:xfrm>
          <a:prstGeom prst="line">
            <a:avLst/>
          </a:prstGeom>
          <a:ln cap="rnd" w="9525">
            <a:solidFill>
              <a:srgbClr val="FFFFFF"/>
            </a:solidFill>
            <a:prstDash val="solid"/>
            <a:headEnd type="none" len="sm" w="sm"/>
            <a:tailEnd type="none" len="sm" w="sm"/>
          </a:ln>
        </p:spPr>
      </p:sp>
      <p:grpSp>
        <p:nvGrpSpPr>
          <p:cNvPr name="Group 8" id="8"/>
          <p:cNvGrpSpPr/>
          <p:nvPr/>
        </p:nvGrpSpPr>
        <p:grpSpPr>
          <a:xfrm rot="-10800000">
            <a:off x="13344976" y="528242"/>
            <a:ext cx="147600" cy="147600"/>
            <a:chOff x="0" y="0"/>
            <a:chExt cx="196800" cy="196800"/>
          </a:xfrm>
        </p:grpSpPr>
        <p:sp>
          <p:nvSpPr>
            <p:cNvPr name="Freeform 9" id="9"/>
            <p:cNvSpPr/>
            <p:nvPr/>
          </p:nvSpPr>
          <p:spPr>
            <a:xfrm flipH="false" flipV="false" rot="0">
              <a:off x="0" y="0"/>
              <a:ext cx="196850" cy="196850"/>
            </a:xfrm>
            <a:custGeom>
              <a:avLst/>
              <a:gdLst/>
              <a:ahLst/>
              <a:cxnLst/>
              <a:rect r="r" b="b" t="t" l="l"/>
              <a:pathLst>
                <a:path h="196850" w="196850">
                  <a:moveTo>
                    <a:pt x="0" y="98425"/>
                  </a:moveTo>
                  <a:cubicBezTo>
                    <a:pt x="0" y="44069"/>
                    <a:pt x="44069" y="0"/>
                    <a:pt x="98425" y="0"/>
                  </a:cubicBezTo>
                  <a:cubicBezTo>
                    <a:pt x="152781" y="0"/>
                    <a:pt x="196850" y="44069"/>
                    <a:pt x="196850" y="98425"/>
                  </a:cubicBezTo>
                  <a:cubicBezTo>
                    <a:pt x="196850" y="152781"/>
                    <a:pt x="152781" y="196850"/>
                    <a:pt x="98425" y="196850"/>
                  </a:cubicBezTo>
                  <a:cubicBezTo>
                    <a:pt x="44069" y="196850"/>
                    <a:pt x="0" y="152781"/>
                    <a:pt x="0" y="98425"/>
                  </a:cubicBezTo>
                  <a:close/>
                </a:path>
              </a:pathLst>
            </a:custGeom>
            <a:solidFill>
              <a:srgbClr val="FFFFFF"/>
            </a:solidFill>
          </p:spPr>
        </p:sp>
      </p:grpSp>
      <p:sp>
        <p:nvSpPr>
          <p:cNvPr name="TextBox 10" id="10"/>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FFFFFF"/>
                </a:solidFill>
                <a:latin typeface="IBM Plex Mono Bold"/>
                <a:ea typeface="IBM Plex Mono Bold"/>
                <a:cs typeface="IBM Plex Mono Bold"/>
                <a:sym typeface="IBM Plex Mono Bold"/>
              </a:rPr>
              <a:t>Potential Challenges:</a:t>
            </a:r>
          </a:p>
        </p:txBody>
      </p:sp>
      <p:sp>
        <p:nvSpPr>
          <p:cNvPr name="TextBox 11" id="11"/>
          <p:cNvSpPr txBox="true"/>
          <p:nvPr/>
        </p:nvSpPr>
        <p:spPr>
          <a:xfrm rot="0">
            <a:off x="2442497" y="2405291"/>
            <a:ext cx="14314078" cy="680085"/>
          </a:xfrm>
          <a:prstGeom prst="rect">
            <a:avLst/>
          </a:prstGeom>
        </p:spPr>
        <p:txBody>
          <a:bodyPr anchor="t" rtlCol="false" tIns="0" lIns="0" bIns="0" rIns="0">
            <a:spAutoFit/>
          </a:bodyPr>
          <a:lstStyle/>
          <a:p>
            <a:pPr algn="l">
              <a:lnSpc>
                <a:spcPts val="5520"/>
              </a:lnSpc>
            </a:pPr>
            <a:r>
              <a:rPr lang="en-US" b="true" sz="4000">
                <a:solidFill>
                  <a:srgbClr val="FFFFFF"/>
                </a:solidFill>
                <a:latin typeface="IBM Plex Mono Bold"/>
                <a:ea typeface="IBM Plex Mono Bold"/>
                <a:cs typeface="IBM Plex Mono Bold"/>
                <a:sym typeface="IBM Plex Mono Bold"/>
              </a:rPr>
              <a:t>Data Security</a:t>
            </a:r>
          </a:p>
        </p:txBody>
      </p:sp>
      <p:sp>
        <p:nvSpPr>
          <p:cNvPr name="TextBox 12" id="12"/>
          <p:cNvSpPr txBox="true"/>
          <p:nvPr/>
        </p:nvSpPr>
        <p:spPr>
          <a:xfrm rot="0">
            <a:off x="2442483" y="3039726"/>
            <a:ext cx="12894477" cy="983742"/>
          </a:xfrm>
          <a:prstGeom prst="rect">
            <a:avLst/>
          </a:prstGeom>
        </p:spPr>
        <p:txBody>
          <a:bodyPr anchor="t" rtlCol="false" tIns="0" lIns="0" bIns="0" rIns="0">
            <a:spAutoFit/>
          </a:bodyPr>
          <a:lstStyle/>
          <a:p>
            <a:pPr algn="l">
              <a:lnSpc>
                <a:spcPts val="3863"/>
              </a:lnSpc>
            </a:pPr>
            <a:r>
              <a:rPr lang="en-US" sz="2799">
                <a:solidFill>
                  <a:srgbClr val="FFFFFF"/>
                </a:solidFill>
                <a:latin typeface="Poppins"/>
                <a:ea typeface="Poppins"/>
                <a:cs typeface="Poppins"/>
                <a:sym typeface="Poppins"/>
              </a:rPr>
              <a:t>Implement robust security measures to protect sensitive banking information.</a:t>
            </a:r>
          </a:p>
        </p:txBody>
      </p:sp>
      <p:sp>
        <p:nvSpPr>
          <p:cNvPr name="Freeform 13" id="13"/>
          <p:cNvSpPr/>
          <p:nvPr/>
        </p:nvSpPr>
        <p:spPr>
          <a:xfrm flipH="false" flipV="false" rot="0">
            <a:off x="1531425" y="2481491"/>
            <a:ext cx="590208" cy="590244"/>
          </a:xfrm>
          <a:custGeom>
            <a:avLst/>
            <a:gdLst/>
            <a:ahLst/>
            <a:cxnLst/>
            <a:rect r="r" b="b" t="t" l="l"/>
            <a:pathLst>
              <a:path h="590244" w="590208">
                <a:moveTo>
                  <a:pt x="0" y="0"/>
                </a:moveTo>
                <a:lnTo>
                  <a:pt x="590208" y="0"/>
                </a:lnTo>
                <a:lnTo>
                  <a:pt x="590208" y="590244"/>
                </a:lnTo>
                <a:lnTo>
                  <a:pt x="0" y="5902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2442497" y="4860841"/>
            <a:ext cx="14314078" cy="680085"/>
          </a:xfrm>
          <a:prstGeom prst="rect">
            <a:avLst/>
          </a:prstGeom>
        </p:spPr>
        <p:txBody>
          <a:bodyPr anchor="t" rtlCol="false" tIns="0" lIns="0" bIns="0" rIns="0">
            <a:spAutoFit/>
          </a:bodyPr>
          <a:lstStyle/>
          <a:p>
            <a:pPr algn="l">
              <a:lnSpc>
                <a:spcPts val="5520"/>
              </a:lnSpc>
            </a:pPr>
            <a:r>
              <a:rPr lang="en-US" b="true" sz="4000">
                <a:solidFill>
                  <a:srgbClr val="FFFFFF"/>
                </a:solidFill>
                <a:latin typeface="IBM Plex Mono Bold"/>
                <a:ea typeface="IBM Plex Mono Bold"/>
                <a:cs typeface="IBM Plex Mono Bold"/>
                <a:sym typeface="IBM Plex Mono Bold"/>
              </a:rPr>
              <a:t>User Adoption</a:t>
            </a:r>
          </a:p>
        </p:txBody>
      </p:sp>
      <p:sp>
        <p:nvSpPr>
          <p:cNvPr name="TextBox 15" id="15"/>
          <p:cNvSpPr txBox="true"/>
          <p:nvPr/>
        </p:nvSpPr>
        <p:spPr>
          <a:xfrm rot="0">
            <a:off x="2442483" y="5495276"/>
            <a:ext cx="14314092" cy="983742"/>
          </a:xfrm>
          <a:prstGeom prst="rect">
            <a:avLst/>
          </a:prstGeom>
        </p:spPr>
        <p:txBody>
          <a:bodyPr anchor="t" rtlCol="false" tIns="0" lIns="0" bIns="0" rIns="0">
            <a:spAutoFit/>
          </a:bodyPr>
          <a:lstStyle/>
          <a:p>
            <a:pPr algn="l">
              <a:lnSpc>
                <a:spcPts val="3863"/>
              </a:lnSpc>
            </a:pPr>
            <a:r>
              <a:rPr lang="en-US" sz="2799">
                <a:solidFill>
                  <a:srgbClr val="FFFFFF"/>
                </a:solidFill>
                <a:latin typeface="Poppins"/>
                <a:ea typeface="Poppins"/>
                <a:cs typeface="Poppins"/>
                <a:sym typeface="Poppins"/>
              </a:rPr>
              <a:t>Develop strategies to encourage user engagement and build trust in the system.</a:t>
            </a:r>
          </a:p>
        </p:txBody>
      </p:sp>
      <p:sp>
        <p:nvSpPr>
          <p:cNvPr name="Freeform 16" id="16"/>
          <p:cNvSpPr/>
          <p:nvPr/>
        </p:nvSpPr>
        <p:spPr>
          <a:xfrm flipH="false" flipV="false" rot="0">
            <a:off x="1531425" y="4981232"/>
            <a:ext cx="590208" cy="590244"/>
          </a:xfrm>
          <a:custGeom>
            <a:avLst/>
            <a:gdLst/>
            <a:ahLst/>
            <a:cxnLst/>
            <a:rect r="r" b="b" t="t" l="l"/>
            <a:pathLst>
              <a:path h="590244" w="590208">
                <a:moveTo>
                  <a:pt x="0" y="0"/>
                </a:moveTo>
                <a:lnTo>
                  <a:pt x="590208" y="0"/>
                </a:lnTo>
                <a:lnTo>
                  <a:pt x="590208" y="590244"/>
                </a:lnTo>
                <a:lnTo>
                  <a:pt x="0" y="5902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2442497" y="7316341"/>
            <a:ext cx="14267003" cy="680085"/>
          </a:xfrm>
          <a:prstGeom prst="rect">
            <a:avLst/>
          </a:prstGeom>
        </p:spPr>
        <p:txBody>
          <a:bodyPr anchor="t" rtlCol="false" tIns="0" lIns="0" bIns="0" rIns="0">
            <a:spAutoFit/>
          </a:bodyPr>
          <a:lstStyle/>
          <a:p>
            <a:pPr algn="l">
              <a:lnSpc>
                <a:spcPts val="5520"/>
              </a:lnSpc>
            </a:pPr>
            <a:r>
              <a:rPr lang="en-US" b="true" sz="4000">
                <a:solidFill>
                  <a:srgbClr val="FFFFFF"/>
                </a:solidFill>
                <a:latin typeface="IBM Plex Mono Bold"/>
                <a:ea typeface="IBM Plex Mono Bold"/>
                <a:cs typeface="IBM Plex Mono Bold"/>
                <a:sym typeface="IBM Plex Mono Bold"/>
              </a:rPr>
              <a:t>System Integration</a:t>
            </a:r>
          </a:p>
        </p:txBody>
      </p:sp>
      <p:sp>
        <p:nvSpPr>
          <p:cNvPr name="TextBox 18" id="18"/>
          <p:cNvSpPr txBox="true"/>
          <p:nvPr/>
        </p:nvSpPr>
        <p:spPr>
          <a:xfrm rot="0">
            <a:off x="2442483" y="7950776"/>
            <a:ext cx="14267017" cy="983742"/>
          </a:xfrm>
          <a:prstGeom prst="rect">
            <a:avLst/>
          </a:prstGeom>
        </p:spPr>
        <p:txBody>
          <a:bodyPr anchor="t" rtlCol="false" tIns="0" lIns="0" bIns="0" rIns="0">
            <a:spAutoFit/>
          </a:bodyPr>
          <a:lstStyle/>
          <a:p>
            <a:pPr algn="l">
              <a:lnSpc>
                <a:spcPts val="3863"/>
              </a:lnSpc>
            </a:pPr>
            <a:r>
              <a:rPr lang="en-US" sz="2799">
                <a:solidFill>
                  <a:srgbClr val="FFFFFF"/>
                </a:solidFill>
                <a:latin typeface="Poppins"/>
                <a:ea typeface="Poppins"/>
                <a:cs typeface="Poppins"/>
                <a:sym typeface="Poppins"/>
              </a:rPr>
              <a:t>Ensure seamless integration with existing banking systems for improved functionality.</a:t>
            </a:r>
          </a:p>
        </p:txBody>
      </p:sp>
      <p:sp>
        <p:nvSpPr>
          <p:cNvPr name="Freeform 19" id="19"/>
          <p:cNvSpPr/>
          <p:nvPr/>
        </p:nvSpPr>
        <p:spPr>
          <a:xfrm flipH="false" flipV="false" rot="0">
            <a:off x="1531425" y="7392541"/>
            <a:ext cx="590208" cy="590244"/>
          </a:xfrm>
          <a:custGeom>
            <a:avLst/>
            <a:gdLst/>
            <a:ahLst/>
            <a:cxnLst/>
            <a:rect r="r" b="b" t="t" l="l"/>
            <a:pathLst>
              <a:path h="590244" w="590208">
                <a:moveTo>
                  <a:pt x="0" y="0"/>
                </a:moveTo>
                <a:lnTo>
                  <a:pt x="590208" y="0"/>
                </a:lnTo>
                <a:lnTo>
                  <a:pt x="590208" y="590244"/>
                </a:lnTo>
                <a:lnTo>
                  <a:pt x="0" y="5902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875050" y="-1345650"/>
            <a:ext cx="4883900" cy="3727498"/>
          </a:xfrm>
          <a:custGeom>
            <a:avLst/>
            <a:gdLst/>
            <a:ahLst/>
            <a:cxnLst/>
            <a:rect r="r" b="b" t="t" l="l"/>
            <a:pathLst>
              <a:path h="3727498" w="4883900">
                <a:moveTo>
                  <a:pt x="0" y="0"/>
                </a:moveTo>
                <a:lnTo>
                  <a:pt x="4883900" y="0"/>
                </a:lnTo>
                <a:lnTo>
                  <a:pt x="4883900" y="3727498"/>
                </a:lnTo>
                <a:lnTo>
                  <a:pt x="0" y="3727498"/>
                </a:lnTo>
                <a:lnTo>
                  <a:pt x="0" y="0"/>
                </a:lnTo>
                <a:close/>
              </a:path>
            </a:pathLst>
          </a:custGeom>
          <a:blipFill>
            <a:blip r:embed="rId3"/>
            <a:stretch>
              <a:fillRect l="-22339" t="-50337" r="-9379" b="-53310"/>
            </a:stretch>
          </a:blipFill>
        </p:spPr>
      </p:sp>
      <p:sp>
        <p:nvSpPr>
          <p:cNvPr name="Freeform 3" id="3"/>
          <p:cNvSpPr/>
          <p:nvPr/>
        </p:nvSpPr>
        <p:spPr>
          <a:xfrm flipH="false" flipV="false" rot="0">
            <a:off x="13151661" y="-3450774"/>
            <a:ext cx="7844977" cy="8323727"/>
          </a:xfrm>
          <a:custGeom>
            <a:avLst/>
            <a:gdLst/>
            <a:ahLst/>
            <a:cxnLst/>
            <a:rect r="r" b="b" t="t" l="l"/>
            <a:pathLst>
              <a:path h="8323727" w="7844977">
                <a:moveTo>
                  <a:pt x="0" y="0"/>
                </a:moveTo>
                <a:lnTo>
                  <a:pt x="7844977" y="0"/>
                </a:lnTo>
                <a:lnTo>
                  <a:pt x="7844977" y="8323727"/>
                </a:lnTo>
                <a:lnTo>
                  <a:pt x="0" y="83237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05700" y="-250550"/>
            <a:ext cx="1606942" cy="988190"/>
          </a:xfrm>
          <a:custGeom>
            <a:avLst/>
            <a:gdLst/>
            <a:ahLst/>
            <a:cxnLst/>
            <a:rect r="r" b="b" t="t" l="l"/>
            <a:pathLst>
              <a:path h="988190" w="1606942">
                <a:moveTo>
                  <a:pt x="0" y="0"/>
                </a:moveTo>
                <a:lnTo>
                  <a:pt x="1606942" y="0"/>
                </a:lnTo>
                <a:lnTo>
                  <a:pt x="1606942" y="988190"/>
                </a:lnTo>
                <a:lnTo>
                  <a:pt x="0" y="988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70074" y="9196726"/>
            <a:ext cx="1809332" cy="1452242"/>
          </a:xfrm>
          <a:custGeom>
            <a:avLst/>
            <a:gdLst/>
            <a:ahLst/>
            <a:cxnLst/>
            <a:rect r="r" b="b" t="t" l="l"/>
            <a:pathLst>
              <a:path h="1452242" w="1809332">
                <a:moveTo>
                  <a:pt x="0" y="0"/>
                </a:moveTo>
                <a:lnTo>
                  <a:pt x="1809332" y="0"/>
                </a:lnTo>
                <a:lnTo>
                  <a:pt x="1809332" y="1452242"/>
                </a:lnTo>
                <a:lnTo>
                  <a:pt x="0" y="1452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675600" y="8400650"/>
            <a:ext cx="4883900" cy="3727498"/>
          </a:xfrm>
          <a:custGeom>
            <a:avLst/>
            <a:gdLst/>
            <a:ahLst/>
            <a:cxnLst/>
            <a:rect r="r" b="b" t="t" l="l"/>
            <a:pathLst>
              <a:path h="3727498" w="4883900">
                <a:moveTo>
                  <a:pt x="0" y="0"/>
                </a:moveTo>
                <a:lnTo>
                  <a:pt x="4883900" y="0"/>
                </a:lnTo>
                <a:lnTo>
                  <a:pt x="4883900" y="3727498"/>
                </a:lnTo>
                <a:lnTo>
                  <a:pt x="0" y="3727498"/>
                </a:lnTo>
                <a:lnTo>
                  <a:pt x="0" y="0"/>
                </a:lnTo>
                <a:close/>
              </a:path>
            </a:pathLst>
          </a:custGeom>
          <a:blipFill>
            <a:blip r:embed="rId3"/>
            <a:stretch>
              <a:fillRect l="-22339" t="-50337" r="-9379" b="-53310"/>
            </a:stretch>
          </a:blipFill>
        </p:spPr>
      </p:sp>
      <p:sp>
        <p:nvSpPr>
          <p:cNvPr name="Freeform 7" id="7"/>
          <p:cNvSpPr/>
          <p:nvPr/>
        </p:nvSpPr>
        <p:spPr>
          <a:xfrm flipH="false" flipV="false" rot="0">
            <a:off x="483004" y="9599701"/>
            <a:ext cx="1194405" cy="646323"/>
          </a:xfrm>
          <a:custGeom>
            <a:avLst/>
            <a:gdLst/>
            <a:ahLst/>
            <a:cxnLst/>
            <a:rect r="r" b="b" t="t" l="l"/>
            <a:pathLst>
              <a:path h="646323" w="1194405">
                <a:moveTo>
                  <a:pt x="0" y="0"/>
                </a:moveTo>
                <a:lnTo>
                  <a:pt x="1194406" y="0"/>
                </a:lnTo>
                <a:lnTo>
                  <a:pt x="1194406" y="646323"/>
                </a:lnTo>
                <a:lnTo>
                  <a:pt x="0" y="64632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6662009" y="9779227"/>
            <a:ext cx="287250" cy="287250"/>
            <a:chOff x="0" y="0"/>
            <a:chExt cx="383000" cy="383000"/>
          </a:xfrm>
        </p:grpSpPr>
        <p:sp>
          <p:nvSpPr>
            <p:cNvPr name="Freeform 9" id="9"/>
            <p:cNvSpPr/>
            <p:nvPr/>
          </p:nvSpPr>
          <p:spPr>
            <a:xfrm flipH="false" flipV="false" rot="0">
              <a:off x="0" y="0"/>
              <a:ext cx="383032" cy="383032"/>
            </a:xfrm>
            <a:custGeom>
              <a:avLst/>
              <a:gdLst/>
              <a:ahLst/>
              <a:cxnLst/>
              <a:rect r="r" b="b" t="t" l="l"/>
              <a:pathLst>
                <a:path h="383032" w="383032">
                  <a:moveTo>
                    <a:pt x="0" y="191516"/>
                  </a:moveTo>
                  <a:cubicBezTo>
                    <a:pt x="0" y="85725"/>
                    <a:pt x="85725" y="0"/>
                    <a:pt x="191516" y="0"/>
                  </a:cubicBezTo>
                  <a:lnTo>
                    <a:pt x="191516" y="12700"/>
                  </a:lnTo>
                  <a:lnTo>
                    <a:pt x="191516" y="0"/>
                  </a:lnTo>
                  <a:cubicBezTo>
                    <a:pt x="297307" y="0"/>
                    <a:pt x="383032" y="85725"/>
                    <a:pt x="383032" y="191516"/>
                  </a:cubicBezTo>
                  <a:cubicBezTo>
                    <a:pt x="383032" y="297307"/>
                    <a:pt x="297307" y="383032"/>
                    <a:pt x="191516" y="383032"/>
                  </a:cubicBezTo>
                  <a:lnTo>
                    <a:pt x="191516" y="370332"/>
                  </a:lnTo>
                  <a:lnTo>
                    <a:pt x="191516" y="383032"/>
                  </a:lnTo>
                  <a:cubicBezTo>
                    <a:pt x="85725" y="383032"/>
                    <a:pt x="0" y="297307"/>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822" y="357632"/>
                    <a:pt x="191516" y="357632"/>
                  </a:cubicBezTo>
                  <a:cubicBezTo>
                    <a:pt x="283210" y="357632"/>
                    <a:pt x="357632" y="283210"/>
                    <a:pt x="357632" y="191516"/>
                  </a:cubicBezTo>
                  <a:lnTo>
                    <a:pt x="370332" y="191516"/>
                  </a:lnTo>
                  <a:lnTo>
                    <a:pt x="357632" y="191516"/>
                  </a:lnTo>
                  <a:cubicBezTo>
                    <a:pt x="357632" y="99822"/>
                    <a:pt x="283210" y="25400"/>
                    <a:pt x="191516" y="25400"/>
                  </a:cubicBezTo>
                  <a:lnTo>
                    <a:pt x="191516" y="12700"/>
                  </a:lnTo>
                  <a:lnTo>
                    <a:pt x="191516" y="25400"/>
                  </a:lnTo>
                  <a:cubicBezTo>
                    <a:pt x="99822" y="25400"/>
                    <a:pt x="25400" y="99822"/>
                    <a:pt x="25400" y="191516"/>
                  </a:cubicBezTo>
                  <a:close/>
                </a:path>
              </a:pathLst>
            </a:custGeom>
            <a:solidFill>
              <a:srgbClr val="FFFFFF"/>
            </a:solidFill>
          </p:spPr>
        </p:sp>
      </p:grpSp>
      <p:sp>
        <p:nvSpPr>
          <p:cNvPr name="AutoShape 10" id="10"/>
          <p:cNvSpPr/>
          <p:nvPr/>
        </p:nvSpPr>
        <p:spPr>
          <a:xfrm rot="7321">
            <a:off x="-2187735" y="9922850"/>
            <a:ext cx="8944670" cy="0"/>
          </a:xfrm>
          <a:prstGeom prst="line">
            <a:avLst/>
          </a:prstGeom>
          <a:ln cap="rnd" w="9525">
            <a:solidFill>
              <a:srgbClr val="FFFFFF"/>
            </a:solidFill>
            <a:prstDash val="solid"/>
            <a:headEnd type="none" len="sm" w="sm"/>
            <a:tailEnd type="none" len="sm" w="sm"/>
          </a:ln>
        </p:spPr>
      </p:sp>
      <p:grpSp>
        <p:nvGrpSpPr>
          <p:cNvPr name="Group 11" id="11"/>
          <p:cNvGrpSpPr/>
          <p:nvPr/>
        </p:nvGrpSpPr>
        <p:grpSpPr>
          <a:xfrm rot="0">
            <a:off x="6731758" y="9849036"/>
            <a:ext cx="147600" cy="147600"/>
            <a:chOff x="0" y="0"/>
            <a:chExt cx="196800" cy="196800"/>
          </a:xfrm>
        </p:grpSpPr>
        <p:sp>
          <p:nvSpPr>
            <p:cNvPr name="Freeform 12" id="12"/>
            <p:cNvSpPr/>
            <p:nvPr/>
          </p:nvSpPr>
          <p:spPr>
            <a:xfrm flipH="false" flipV="false" rot="0">
              <a:off x="0" y="0"/>
              <a:ext cx="196850" cy="196850"/>
            </a:xfrm>
            <a:custGeom>
              <a:avLst/>
              <a:gdLst/>
              <a:ahLst/>
              <a:cxnLst/>
              <a:rect r="r" b="b" t="t" l="l"/>
              <a:pathLst>
                <a:path h="196850" w="196850">
                  <a:moveTo>
                    <a:pt x="0" y="98425"/>
                  </a:moveTo>
                  <a:cubicBezTo>
                    <a:pt x="0" y="44069"/>
                    <a:pt x="44069" y="0"/>
                    <a:pt x="98425" y="0"/>
                  </a:cubicBezTo>
                  <a:cubicBezTo>
                    <a:pt x="152781" y="0"/>
                    <a:pt x="196850" y="44069"/>
                    <a:pt x="196850" y="98425"/>
                  </a:cubicBezTo>
                  <a:cubicBezTo>
                    <a:pt x="196850" y="152781"/>
                    <a:pt x="152781" y="196850"/>
                    <a:pt x="98425" y="196850"/>
                  </a:cubicBezTo>
                  <a:cubicBezTo>
                    <a:pt x="44069" y="196850"/>
                    <a:pt x="0" y="152781"/>
                    <a:pt x="0" y="98425"/>
                  </a:cubicBezTo>
                  <a:close/>
                </a:path>
              </a:pathLst>
            </a:custGeom>
            <a:solidFill>
              <a:srgbClr val="FFFFFF"/>
            </a:solidFill>
          </p:spPr>
        </p:sp>
      </p:grpSp>
      <p:sp>
        <p:nvSpPr>
          <p:cNvPr name="Freeform 13" id="13"/>
          <p:cNvSpPr/>
          <p:nvPr/>
        </p:nvSpPr>
        <p:spPr>
          <a:xfrm flipH="false" flipV="false" rot="0">
            <a:off x="-427050" y="342450"/>
            <a:ext cx="878400" cy="878200"/>
          </a:xfrm>
          <a:custGeom>
            <a:avLst/>
            <a:gdLst/>
            <a:ahLst/>
            <a:cxnLst/>
            <a:rect r="r" b="b" t="t" l="l"/>
            <a:pathLst>
              <a:path h="878200" w="878400">
                <a:moveTo>
                  <a:pt x="0" y="0"/>
                </a:moveTo>
                <a:lnTo>
                  <a:pt x="878400" y="0"/>
                </a:lnTo>
                <a:lnTo>
                  <a:pt x="878400" y="878200"/>
                </a:lnTo>
                <a:lnTo>
                  <a:pt x="0" y="8782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028700" y="3236127"/>
            <a:ext cx="7141060" cy="5664540"/>
          </a:xfrm>
          <a:custGeom>
            <a:avLst/>
            <a:gdLst/>
            <a:ahLst/>
            <a:cxnLst/>
            <a:rect r="r" b="b" t="t" l="l"/>
            <a:pathLst>
              <a:path h="5664540" w="7141060">
                <a:moveTo>
                  <a:pt x="0" y="0"/>
                </a:moveTo>
                <a:lnTo>
                  <a:pt x="7141060" y="0"/>
                </a:lnTo>
                <a:lnTo>
                  <a:pt x="7141060" y="5664540"/>
                </a:lnTo>
                <a:lnTo>
                  <a:pt x="0" y="5664540"/>
                </a:lnTo>
                <a:lnTo>
                  <a:pt x="0" y="0"/>
                </a:lnTo>
                <a:close/>
              </a:path>
            </a:pathLst>
          </a:custGeom>
          <a:blipFill>
            <a:blip r:embed="rId14"/>
            <a:stretch>
              <a:fillRect l="-19909" t="0" r="-21109" b="0"/>
            </a:stretch>
          </a:blipFill>
        </p:spPr>
      </p:sp>
      <p:sp>
        <p:nvSpPr>
          <p:cNvPr name="Freeform 15" id="15"/>
          <p:cNvSpPr/>
          <p:nvPr/>
        </p:nvSpPr>
        <p:spPr>
          <a:xfrm flipH="false" flipV="false" rot="0">
            <a:off x="9124925" y="3236127"/>
            <a:ext cx="8053472" cy="5664540"/>
          </a:xfrm>
          <a:custGeom>
            <a:avLst/>
            <a:gdLst/>
            <a:ahLst/>
            <a:cxnLst/>
            <a:rect r="r" b="b" t="t" l="l"/>
            <a:pathLst>
              <a:path h="5664540" w="8053472">
                <a:moveTo>
                  <a:pt x="0" y="0"/>
                </a:moveTo>
                <a:lnTo>
                  <a:pt x="8053472" y="0"/>
                </a:lnTo>
                <a:lnTo>
                  <a:pt x="8053472" y="5664540"/>
                </a:lnTo>
                <a:lnTo>
                  <a:pt x="0" y="5664540"/>
                </a:lnTo>
                <a:lnTo>
                  <a:pt x="0" y="0"/>
                </a:lnTo>
                <a:close/>
              </a:path>
            </a:pathLst>
          </a:custGeom>
          <a:blipFill>
            <a:blip r:embed="rId15"/>
            <a:stretch>
              <a:fillRect l="-20596" t="0" r="-19731" b="-12223"/>
            </a:stretch>
          </a:blipFill>
        </p:spPr>
      </p:sp>
      <p:sp>
        <p:nvSpPr>
          <p:cNvPr name="TextBox 16" id="16"/>
          <p:cNvSpPr txBox="true"/>
          <p:nvPr/>
        </p:nvSpPr>
        <p:spPr>
          <a:xfrm rot="0">
            <a:off x="1677410" y="1038225"/>
            <a:ext cx="6536399" cy="1498868"/>
          </a:xfrm>
          <a:prstGeom prst="rect">
            <a:avLst/>
          </a:prstGeom>
        </p:spPr>
        <p:txBody>
          <a:bodyPr anchor="t" rtlCol="false" tIns="0" lIns="0" bIns="0" rIns="0">
            <a:spAutoFit/>
          </a:bodyPr>
          <a:lstStyle/>
          <a:p>
            <a:pPr algn="l">
              <a:lnSpc>
                <a:spcPts val="11877"/>
              </a:lnSpc>
            </a:pPr>
            <a:r>
              <a:rPr lang="en-US" b="true" sz="9897">
                <a:solidFill>
                  <a:srgbClr val="FFFFFF"/>
                </a:solidFill>
                <a:latin typeface="IBM Plex Mono Bold"/>
                <a:ea typeface="IBM Plex Mono Bold"/>
                <a:cs typeface="IBM Plex Mono Bold"/>
                <a:sym typeface="IBM Plex Mono Bold"/>
              </a:rPr>
              <a:t>Output: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875050" y="-1345650"/>
            <a:ext cx="4883900" cy="3727498"/>
          </a:xfrm>
          <a:custGeom>
            <a:avLst/>
            <a:gdLst/>
            <a:ahLst/>
            <a:cxnLst/>
            <a:rect r="r" b="b" t="t" l="l"/>
            <a:pathLst>
              <a:path h="3727498" w="4883900">
                <a:moveTo>
                  <a:pt x="0" y="0"/>
                </a:moveTo>
                <a:lnTo>
                  <a:pt x="4883900" y="0"/>
                </a:lnTo>
                <a:lnTo>
                  <a:pt x="4883900" y="3727498"/>
                </a:lnTo>
                <a:lnTo>
                  <a:pt x="0" y="3727498"/>
                </a:lnTo>
                <a:lnTo>
                  <a:pt x="0" y="0"/>
                </a:lnTo>
                <a:close/>
              </a:path>
            </a:pathLst>
          </a:custGeom>
          <a:blipFill>
            <a:blip r:embed="rId3"/>
            <a:stretch>
              <a:fillRect l="-22339" t="-50337" r="-9379" b="-53310"/>
            </a:stretch>
          </a:blipFill>
        </p:spPr>
      </p:sp>
      <p:sp>
        <p:nvSpPr>
          <p:cNvPr name="Freeform 3" id="3"/>
          <p:cNvSpPr/>
          <p:nvPr/>
        </p:nvSpPr>
        <p:spPr>
          <a:xfrm flipH="false" flipV="false" rot="0">
            <a:off x="13151661" y="-3450774"/>
            <a:ext cx="7844977" cy="8323727"/>
          </a:xfrm>
          <a:custGeom>
            <a:avLst/>
            <a:gdLst/>
            <a:ahLst/>
            <a:cxnLst/>
            <a:rect r="r" b="b" t="t" l="l"/>
            <a:pathLst>
              <a:path h="8323727" w="7844977">
                <a:moveTo>
                  <a:pt x="0" y="0"/>
                </a:moveTo>
                <a:lnTo>
                  <a:pt x="7844977" y="0"/>
                </a:lnTo>
                <a:lnTo>
                  <a:pt x="7844977" y="8323727"/>
                </a:lnTo>
                <a:lnTo>
                  <a:pt x="0" y="83237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05700" y="-250550"/>
            <a:ext cx="1606942" cy="988190"/>
          </a:xfrm>
          <a:custGeom>
            <a:avLst/>
            <a:gdLst/>
            <a:ahLst/>
            <a:cxnLst/>
            <a:rect r="r" b="b" t="t" l="l"/>
            <a:pathLst>
              <a:path h="988190" w="1606942">
                <a:moveTo>
                  <a:pt x="0" y="0"/>
                </a:moveTo>
                <a:lnTo>
                  <a:pt x="1606942" y="0"/>
                </a:lnTo>
                <a:lnTo>
                  <a:pt x="1606942" y="988190"/>
                </a:lnTo>
                <a:lnTo>
                  <a:pt x="0" y="988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70074" y="9196726"/>
            <a:ext cx="1809332" cy="1452242"/>
          </a:xfrm>
          <a:custGeom>
            <a:avLst/>
            <a:gdLst/>
            <a:ahLst/>
            <a:cxnLst/>
            <a:rect r="r" b="b" t="t" l="l"/>
            <a:pathLst>
              <a:path h="1452242" w="1809332">
                <a:moveTo>
                  <a:pt x="0" y="0"/>
                </a:moveTo>
                <a:lnTo>
                  <a:pt x="1809332" y="0"/>
                </a:lnTo>
                <a:lnTo>
                  <a:pt x="1809332" y="1452242"/>
                </a:lnTo>
                <a:lnTo>
                  <a:pt x="0" y="1452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675600" y="8400650"/>
            <a:ext cx="4883900" cy="3727498"/>
          </a:xfrm>
          <a:custGeom>
            <a:avLst/>
            <a:gdLst/>
            <a:ahLst/>
            <a:cxnLst/>
            <a:rect r="r" b="b" t="t" l="l"/>
            <a:pathLst>
              <a:path h="3727498" w="4883900">
                <a:moveTo>
                  <a:pt x="0" y="0"/>
                </a:moveTo>
                <a:lnTo>
                  <a:pt x="4883900" y="0"/>
                </a:lnTo>
                <a:lnTo>
                  <a:pt x="4883900" y="3727498"/>
                </a:lnTo>
                <a:lnTo>
                  <a:pt x="0" y="3727498"/>
                </a:lnTo>
                <a:lnTo>
                  <a:pt x="0" y="0"/>
                </a:lnTo>
                <a:close/>
              </a:path>
            </a:pathLst>
          </a:custGeom>
          <a:blipFill>
            <a:blip r:embed="rId3"/>
            <a:stretch>
              <a:fillRect l="-22339" t="-50337" r="-9379" b="-53310"/>
            </a:stretch>
          </a:blipFill>
        </p:spPr>
      </p:sp>
      <p:sp>
        <p:nvSpPr>
          <p:cNvPr name="Freeform 7" id="7"/>
          <p:cNvSpPr/>
          <p:nvPr/>
        </p:nvSpPr>
        <p:spPr>
          <a:xfrm flipH="false" flipV="false" rot="0">
            <a:off x="483004" y="9599701"/>
            <a:ext cx="1194405" cy="646323"/>
          </a:xfrm>
          <a:custGeom>
            <a:avLst/>
            <a:gdLst/>
            <a:ahLst/>
            <a:cxnLst/>
            <a:rect r="r" b="b" t="t" l="l"/>
            <a:pathLst>
              <a:path h="646323" w="1194405">
                <a:moveTo>
                  <a:pt x="0" y="0"/>
                </a:moveTo>
                <a:lnTo>
                  <a:pt x="1194406" y="0"/>
                </a:lnTo>
                <a:lnTo>
                  <a:pt x="1194406" y="646323"/>
                </a:lnTo>
                <a:lnTo>
                  <a:pt x="0" y="64632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6662009" y="9779227"/>
            <a:ext cx="287250" cy="287250"/>
            <a:chOff x="0" y="0"/>
            <a:chExt cx="383000" cy="383000"/>
          </a:xfrm>
        </p:grpSpPr>
        <p:sp>
          <p:nvSpPr>
            <p:cNvPr name="Freeform 9" id="9"/>
            <p:cNvSpPr/>
            <p:nvPr/>
          </p:nvSpPr>
          <p:spPr>
            <a:xfrm flipH="false" flipV="false" rot="0">
              <a:off x="0" y="0"/>
              <a:ext cx="383032" cy="383032"/>
            </a:xfrm>
            <a:custGeom>
              <a:avLst/>
              <a:gdLst/>
              <a:ahLst/>
              <a:cxnLst/>
              <a:rect r="r" b="b" t="t" l="l"/>
              <a:pathLst>
                <a:path h="383032" w="383032">
                  <a:moveTo>
                    <a:pt x="0" y="191516"/>
                  </a:moveTo>
                  <a:cubicBezTo>
                    <a:pt x="0" y="85725"/>
                    <a:pt x="85725" y="0"/>
                    <a:pt x="191516" y="0"/>
                  </a:cubicBezTo>
                  <a:lnTo>
                    <a:pt x="191516" y="12700"/>
                  </a:lnTo>
                  <a:lnTo>
                    <a:pt x="191516" y="0"/>
                  </a:lnTo>
                  <a:cubicBezTo>
                    <a:pt x="297307" y="0"/>
                    <a:pt x="383032" y="85725"/>
                    <a:pt x="383032" y="191516"/>
                  </a:cubicBezTo>
                  <a:cubicBezTo>
                    <a:pt x="383032" y="297307"/>
                    <a:pt x="297307" y="383032"/>
                    <a:pt x="191516" y="383032"/>
                  </a:cubicBezTo>
                  <a:lnTo>
                    <a:pt x="191516" y="370332"/>
                  </a:lnTo>
                  <a:lnTo>
                    <a:pt x="191516" y="383032"/>
                  </a:lnTo>
                  <a:cubicBezTo>
                    <a:pt x="85725" y="383032"/>
                    <a:pt x="0" y="297307"/>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822" y="357632"/>
                    <a:pt x="191516" y="357632"/>
                  </a:cubicBezTo>
                  <a:cubicBezTo>
                    <a:pt x="283210" y="357632"/>
                    <a:pt x="357632" y="283210"/>
                    <a:pt x="357632" y="191516"/>
                  </a:cubicBezTo>
                  <a:lnTo>
                    <a:pt x="370332" y="191516"/>
                  </a:lnTo>
                  <a:lnTo>
                    <a:pt x="357632" y="191516"/>
                  </a:lnTo>
                  <a:cubicBezTo>
                    <a:pt x="357632" y="99822"/>
                    <a:pt x="283210" y="25400"/>
                    <a:pt x="191516" y="25400"/>
                  </a:cubicBezTo>
                  <a:lnTo>
                    <a:pt x="191516" y="12700"/>
                  </a:lnTo>
                  <a:lnTo>
                    <a:pt x="191516" y="25400"/>
                  </a:lnTo>
                  <a:cubicBezTo>
                    <a:pt x="99822" y="25400"/>
                    <a:pt x="25400" y="99822"/>
                    <a:pt x="25400" y="191516"/>
                  </a:cubicBezTo>
                  <a:close/>
                </a:path>
              </a:pathLst>
            </a:custGeom>
            <a:solidFill>
              <a:srgbClr val="FFFFFF"/>
            </a:solidFill>
          </p:spPr>
        </p:sp>
      </p:grpSp>
      <p:sp>
        <p:nvSpPr>
          <p:cNvPr name="AutoShape 10" id="10"/>
          <p:cNvSpPr/>
          <p:nvPr/>
        </p:nvSpPr>
        <p:spPr>
          <a:xfrm rot="7321">
            <a:off x="-2187735" y="9922850"/>
            <a:ext cx="8944670" cy="0"/>
          </a:xfrm>
          <a:prstGeom prst="line">
            <a:avLst/>
          </a:prstGeom>
          <a:ln cap="rnd" w="9525">
            <a:solidFill>
              <a:srgbClr val="FFFFFF"/>
            </a:solidFill>
            <a:prstDash val="solid"/>
            <a:headEnd type="none" len="sm" w="sm"/>
            <a:tailEnd type="none" len="sm" w="sm"/>
          </a:ln>
        </p:spPr>
      </p:sp>
      <p:grpSp>
        <p:nvGrpSpPr>
          <p:cNvPr name="Group 11" id="11"/>
          <p:cNvGrpSpPr/>
          <p:nvPr/>
        </p:nvGrpSpPr>
        <p:grpSpPr>
          <a:xfrm rot="0">
            <a:off x="6731758" y="9849036"/>
            <a:ext cx="147600" cy="147600"/>
            <a:chOff x="0" y="0"/>
            <a:chExt cx="196800" cy="196800"/>
          </a:xfrm>
        </p:grpSpPr>
        <p:sp>
          <p:nvSpPr>
            <p:cNvPr name="Freeform 12" id="12"/>
            <p:cNvSpPr/>
            <p:nvPr/>
          </p:nvSpPr>
          <p:spPr>
            <a:xfrm flipH="false" flipV="false" rot="0">
              <a:off x="0" y="0"/>
              <a:ext cx="196850" cy="196850"/>
            </a:xfrm>
            <a:custGeom>
              <a:avLst/>
              <a:gdLst/>
              <a:ahLst/>
              <a:cxnLst/>
              <a:rect r="r" b="b" t="t" l="l"/>
              <a:pathLst>
                <a:path h="196850" w="196850">
                  <a:moveTo>
                    <a:pt x="0" y="98425"/>
                  </a:moveTo>
                  <a:cubicBezTo>
                    <a:pt x="0" y="44069"/>
                    <a:pt x="44069" y="0"/>
                    <a:pt x="98425" y="0"/>
                  </a:cubicBezTo>
                  <a:cubicBezTo>
                    <a:pt x="152781" y="0"/>
                    <a:pt x="196850" y="44069"/>
                    <a:pt x="196850" y="98425"/>
                  </a:cubicBezTo>
                  <a:cubicBezTo>
                    <a:pt x="196850" y="152781"/>
                    <a:pt x="152781" y="196850"/>
                    <a:pt x="98425" y="196850"/>
                  </a:cubicBezTo>
                  <a:cubicBezTo>
                    <a:pt x="44069" y="196850"/>
                    <a:pt x="0" y="152781"/>
                    <a:pt x="0" y="98425"/>
                  </a:cubicBezTo>
                  <a:close/>
                </a:path>
              </a:pathLst>
            </a:custGeom>
            <a:solidFill>
              <a:srgbClr val="FFFFFF"/>
            </a:solidFill>
          </p:spPr>
        </p:sp>
      </p:grpSp>
      <p:sp>
        <p:nvSpPr>
          <p:cNvPr name="Freeform 13" id="13"/>
          <p:cNvSpPr/>
          <p:nvPr/>
        </p:nvSpPr>
        <p:spPr>
          <a:xfrm flipH="false" flipV="false" rot="0">
            <a:off x="-427050" y="342450"/>
            <a:ext cx="878400" cy="878200"/>
          </a:xfrm>
          <a:custGeom>
            <a:avLst/>
            <a:gdLst/>
            <a:ahLst/>
            <a:cxnLst/>
            <a:rect r="r" b="b" t="t" l="l"/>
            <a:pathLst>
              <a:path h="878200" w="878400">
                <a:moveTo>
                  <a:pt x="0" y="0"/>
                </a:moveTo>
                <a:lnTo>
                  <a:pt x="878400" y="0"/>
                </a:lnTo>
                <a:lnTo>
                  <a:pt x="878400" y="878200"/>
                </a:lnTo>
                <a:lnTo>
                  <a:pt x="0" y="8782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028700" y="2901342"/>
            <a:ext cx="7667966" cy="6356958"/>
          </a:xfrm>
          <a:custGeom>
            <a:avLst/>
            <a:gdLst/>
            <a:ahLst/>
            <a:cxnLst/>
            <a:rect r="r" b="b" t="t" l="l"/>
            <a:pathLst>
              <a:path h="6356958" w="7667966">
                <a:moveTo>
                  <a:pt x="0" y="0"/>
                </a:moveTo>
                <a:lnTo>
                  <a:pt x="7667966" y="0"/>
                </a:lnTo>
                <a:lnTo>
                  <a:pt x="7667966" y="6356958"/>
                </a:lnTo>
                <a:lnTo>
                  <a:pt x="0" y="6356958"/>
                </a:lnTo>
                <a:lnTo>
                  <a:pt x="0" y="0"/>
                </a:lnTo>
                <a:close/>
              </a:path>
            </a:pathLst>
          </a:custGeom>
          <a:blipFill>
            <a:blip r:embed="rId14"/>
            <a:stretch>
              <a:fillRect l="-22876" t="0" r="-24506" b="0"/>
            </a:stretch>
          </a:blipFill>
        </p:spPr>
      </p:sp>
      <p:sp>
        <p:nvSpPr>
          <p:cNvPr name="Freeform 15" id="15"/>
          <p:cNvSpPr/>
          <p:nvPr/>
        </p:nvSpPr>
        <p:spPr>
          <a:xfrm flipH="false" flipV="false" rot="0">
            <a:off x="9292011" y="2901342"/>
            <a:ext cx="8024989" cy="6356958"/>
          </a:xfrm>
          <a:custGeom>
            <a:avLst/>
            <a:gdLst/>
            <a:ahLst/>
            <a:cxnLst/>
            <a:rect r="r" b="b" t="t" l="l"/>
            <a:pathLst>
              <a:path h="6356958" w="8024989">
                <a:moveTo>
                  <a:pt x="0" y="0"/>
                </a:moveTo>
                <a:lnTo>
                  <a:pt x="8024989" y="0"/>
                </a:lnTo>
                <a:lnTo>
                  <a:pt x="8024989" y="6356958"/>
                </a:lnTo>
                <a:lnTo>
                  <a:pt x="0" y="6356958"/>
                </a:lnTo>
                <a:lnTo>
                  <a:pt x="0" y="0"/>
                </a:lnTo>
                <a:close/>
              </a:path>
            </a:pathLst>
          </a:custGeom>
          <a:blipFill>
            <a:blip r:embed="rId15"/>
            <a:stretch>
              <a:fillRect l="-20677" t="0" r="-20148" b="0"/>
            </a:stretch>
          </a:blipFill>
        </p:spPr>
      </p:sp>
      <p:sp>
        <p:nvSpPr>
          <p:cNvPr name="TextBox 16" id="16"/>
          <p:cNvSpPr txBox="true"/>
          <p:nvPr/>
        </p:nvSpPr>
        <p:spPr>
          <a:xfrm rot="0">
            <a:off x="1677410" y="1038225"/>
            <a:ext cx="6536399" cy="1498868"/>
          </a:xfrm>
          <a:prstGeom prst="rect">
            <a:avLst/>
          </a:prstGeom>
        </p:spPr>
        <p:txBody>
          <a:bodyPr anchor="t" rtlCol="false" tIns="0" lIns="0" bIns="0" rIns="0">
            <a:spAutoFit/>
          </a:bodyPr>
          <a:lstStyle/>
          <a:p>
            <a:pPr algn="l">
              <a:lnSpc>
                <a:spcPts val="11877"/>
              </a:lnSpc>
            </a:pPr>
            <a:r>
              <a:rPr lang="en-US" b="true" sz="9897">
                <a:solidFill>
                  <a:srgbClr val="FFFFFF"/>
                </a:solidFill>
                <a:latin typeface="IBM Plex Mono Bold"/>
                <a:ea typeface="IBM Plex Mono Bold"/>
                <a:cs typeface="IBM Plex Mono Bold"/>
                <a:sym typeface="IBM Plex Mono Bold"/>
              </a:rPr>
              <a:t>Output: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875050" y="-1345650"/>
            <a:ext cx="4883900" cy="3727498"/>
          </a:xfrm>
          <a:custGeom>
            <a:avLst/>
            <a:gdLst/>
            <a:ahLst/>
            <a:cxnLst/>
            <a:rect r="r" b="b" t="t" l="l"/>
            <a:pathLst>
              <a:path h="3727498" w="4883900">
                <a:moveTo>
                  <a:pt x="0" y="0"/>
                </a:moveTo>
                <a:lnTo>
                  <a:pt x="4883900" y="0"/>
                </a:lnTo>
                <a:lnTo>
                  <a:pt x="4883900" y="3727498"/>
                </a:lnTo>
                <a:lnTo>
                  <a:pt x="0" y="3727498"/>
                </a:lnTo>
                <a:lnTo>
                  <a:pt x="0" y="0"/>
                </a:lnTo>
                <a:close/>
              </a:path>
            </a:pathLst>
          </a:custGeom>
          <a:blipFill>
            <a:blip r:embed="rId3"/>
            <a:stretch>
              <a:fillRect l="-22339" t="-50337" r="-9379" b="-53310"/>
            </a:stretch>
          </a:blipFill>
        </p:spPr>
      </p:sp>
      <p:sp>
        <p:nvSpPr>
          <p:cNvPr name="Freeform 3" id="3"/>
          <p:cNvSpPr/>
          <p:nvPr/>
        </p:nvSpPr>
        <p:spPr>
          <a:xfrm flipH="false" flipV="false" rot="0">
            <a:off x="13151661" y="-3450774"/>
            <a:ext cx="7844977" cy="8323727"/>
          </a:xfrm>
          <a:custGeom>
            <a:avLst/>
            <a:gdLst/>
            <a:ahLst/>
            <a:cxnLst/>
            <a:rect r="r" b="b" t="t" l="l"/>
            <a:pathLst>
              <a:path h="8323727" w="7844977">
                <a:moveTo>
                  <a:pt x="0" y="0"/>
                </a:moveTo>
                <a:lnTo>
                  <a:pt x="7844977" y="0"/>
                </a:lnTo>
                <a:lnTo>
                  <a:pt x="7844977" y="8323727"/>
                </a:lnTo>
                <a:lnTo>
                  <a:pt x="0" y="83237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05700" y="-250550"/>
            <a:ext cx="1606942" cy="988190"/>
          </a:xfrm>
          <a:custGeom>
            <a:avLst/>
            <a:gdLst/>
            <a:ahLst/>
            <a:cxnLst/>
            <a:rect r="r" b="b" t="t" l="l"/>
            <a:pathLst>
              <a:path h="988190" w="1606942">
                <a:moveTo>
                  <a:pt x="0" y="0"/>
                </a:moveTo>
                <a:lnTo>
                  <a:pt x="1606942" y="0"/>
                </a:lnTo>
                <a:lnTo>
                  <a:pt x="1606942" y="988190"/>
                </a:lnTo>
                <a:lnTo>
                  <a:pt x="0" y="988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70074" y="9196726"/>
            <a:ext cx="1809332" cy="1452242"/>
          </a:xfrm>
          <a:custGeom>
            <a:avLst/>
            <a:gdLst/>
            <a:ahLst/>
            <a:cxnLst/>
            <a:rect r="r" b="b" t="t" l="l"/>
            <a:pathLst>
              <a:path h="1452242" w="1809332">
                <a:moveTo>
                  <a:pt x="0" y="0"/>
                </a:moveTo>
                <a:lnTo>
                  <a:pt x="1809332" y="0"/>
                </a:lnTo>
                <a:lnTo>
                  <a:pt x="1809332" y="1452242"/>
                </a:lnTo>
                <a:lnTo>
                  <a:pt x="0" y="1452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675600" y="8400650"/>
            <a:ext cx="4883900" cy="3727498"/>
          </a:xfrm>
          <a:custGeom>
            <a:avLst/>
            <a:gdLst/>
            <a:ahLst/>
            <a:cxnLst/>
            <a:rect r="r" b="b" t="t" l="l"/>
            <a:pathLst>
              <a:path h="3727498" w="4883900">
                <a:moveTo>
                  <a:pt x="0" y="0"/>
                </a:moveTo>
                <a:lnTo>
                  <a:pt x="4883900" y="0"/>
                </a:lnTo>
                <a:lnTo>
                  <a:pt x="4883900" y="3727498"/>
                </a:lnTo>
                <a:lnTo>
                  <a:pt x="0" y="3727498"/>
                </a:lnTo>
                <a:lnTo>
                  <a:pt x="0" y="0"/>
                </a:lnTo>
                <a:close/>
              </a:path>
            </a:pathLst>
          </a:custGeom>
          <a:blipFill>
            <a:blip r:embed="rId3"/>
            <a:stretch>
              <a:fillRect l="-22339" t="-50337" r="-9379" b="-53310"/>
            </a:stretch>
          </a:blipFill>
        </p:spPr>
      </p:sp>
      <p:sp>
        <p:nvSpPr>
          <p:cNvPr name="Freeform 7" id="7"/>
          <p:cNvSpPr/>
          <p:nvPr/>
        </p:nvSpPr>
        <p:spPr>
          <a:xfrm flipH="false" flipV="false" rot="0">
            <a:off x="483004" y="9599701"/>
            <a:ext cx="1194405" cy="646323"/>
          </a:xfrm>
          <a:custGeom>
            <a:avLst/>
            <a:gdLst/>
            <a:ahLst/>
            <a:cxnLst/>
            <a:rect r="r" b="b" t="t" l="l"/>
            <a:pathLst>
              <a:path h="646323" w="1194405">
                <a:moveTo>
                  <a:pt x="0" y="0"/>
                </a:moveTo>
                <a:lnTo>
                  <a:pt x="1194406" y="0"/>
                </a:lnTo>
                <a:lnTo>
                  <a:pt x="1194406" y="646323"/>
                </a:lnTo>
                <a:lnTo>
                  <a:pt x="0" y="64632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6662009" y="9779227"/>
            <a:ext cx="287250" cy="287250"/>
            <a:chOff x="0" y="0"/>
            <a:chExt cx="383000" cy="383000"/>
          </a:xfrm>
        </p:grpSpPr>
        <p:sp>
          <p:nvSpPr>
            <p:cNvPr name="Freeform 9" id="9"/>
            <p:cNvSpPr/>
            <p:nvPr/>
          </p:nvSpPr>
          <p:spPr>
            <a:xfrm flipH="false" flipV="false" rot="0">
              <a:off x="0" y="0"/>
              <a:ext cx="383032" cy="383032"/>
            </a:xfrm>
            <a:custGeom>
              <a:avLst/>
              <a:gdLst/>
              <a:ahLst/>
              <a:cxnLst/>
              <a:rect r="r" b="b" t="t" l="l"/>
              <a:pathLst>
                <a:path h="383032" w="383032">
                  <a:moveTo>
                    <a:pt x="0" y="191516"/>
                  </a:moveTo>
                  <a:cubicBezTo>
                    <a:pt x="0" y="85725"/>
                    <a:pt x="85725" y="0"/>
                    <a:pt x="191516" y="0"/>
                  </a:cubicBezTo>
                  <a:lnTo>
                    <a:pt x="191516" y="12700"/>
                  </a:lnTo>
                  <a:lnTo>
                    <a:pt x="191516" y="0"/>
                  </a:lnTo>
                  <a:cubicBezTo>
                    <a:pt x="297307" y="0"/>
                    <a:pt x="383032" y="85725"/>
                    <a:pt x="383032" y="191516"/>
                  </a:cubicBezTo>
                  <a:cubicBezTo>
                    <a:pt x="383032" y="297307"/>
                    <a:pt x="297307" y="383032"/>
                    <a:pt x="191516" y="383032"/>
                  </a:cubicBezTo>
                  <a:lnTo>
                    <a:pt x="191516" y="370332"/>
                  </a:lnTo>
                  <a:lnTo>
                    <a:pt x="191516" y="383032"/>
                  </a:lnTo>
                  <a:cubicBezTo>
                    <a:pt x="85725" y="383032"/>
                    <a:pt x="0" y="297307"/>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822" y="357632"/>
                    <a:pt x="191516" y="357632"/>
                  </a:cubicBezTo>
                  <a:cubicBezTo>
                    <a:pt x="283210" y="357632"/>
                    <a:pt x="357632" y="283210"/>
                    <a:pt x="357632" y="191516"/>
                  </a:cubicBezTo>
                  <a:lnTo>
                    <a:pt x="370332" y="191516"/>
                  </a:lnTo>
                  <a:lnTo>
                    <a:pt x="357632" y="191516"/>
                  </a:lnTo>
                  <a:cubicBezTo>
                    <a:pt x="357632" y="99822"/>
                    <a:pt x="283210" y="25400"/>
                    <a:pt x="191516" y="25400"/>
                  </a:cubicBezTo>
                  <a:lnTo>
                    <a:pt x="191516" y="12700"/>
                  </a:lnTo>
                  <a:lnTo>
                    <a:pt x="191516" y="25400"/>
                  </a:lnTo>
                  <a:cubicBezTo>
                    <a:pt x="99822" y="25400"/>
                    <a:pt x="25400" y="99822"/>
                    <a:pt x="25400" y="191516"/>
                  </a:cubicBezTo>
                  <a:close/>
                </a:path>
              </a:pathLst>
            </a:custGeom>
            <a:solidFill>
              <a:srgbClr val="FFFFFF"/>
            </a:solidFill>
          </p:spPr>
        </p:sp>
      </p:grpSp>
      <p:sp>
        <p:nvSpPr>
          <p:cNvPr name="AutoShape 10" id="10"/>
          <p:cNvSpPr/>
          <p:nvPr/>
        </p:nvSpPr>
        <p:spPr>
          <a:xfrm rot="7321">
            <a:off x="-2187735" y="9922850"/>
            <a:ext cx="8944670" cy="0"/>
          </a:xfrm>
          <a:prstGeom prst="line">
            <a:avLst/>
          </a:prstGeom>
          <a:ln cap="rnd" w="9525">
            <a:solidFill>
              <a:srgbClr val="FFFFFF"/>
            </a:solidFill>
            <a:prstDash val="solid"/>
            <a:headEnd type="none" len="sm" w="sm"/>
            <a:tailEnd type="none" len="sm" w="sm"/>
          </a:ln>
        </p:spPr>
      </p:sp>
      <p:grpSp>
        <p:nvGrpSpPr>
          <p:cNvPr name="Group 11" id="11"/>
          <p:cNvGrpSpPr/>
          <p:nvPr/>
        </p:nvGrpSpPr>
        <p:grpSpPr>
          <a:xfrm rot="0">
            <a:off x="6731758" y="9849036"/>
            <a:ext cx="147600" cy="147600"/>
            <a:chOff x="0" y="0"/>
            <a:chExt cx="196800" cy="196800"/>
          </a:xfrm>
        </p:grpSpPr>
        <p:sp>
          <p:nvSpPr>
            <p:cNvPr name="Freeform 12" id="12"/>
            <p:cNvSpPr/>
            <p:nvPr/>
          </p:nvSpPr>
          <p:spPr>
            <a:xfrm flipH="false" flipV="false" rot="0">
              <a:off x="0" y="0"/>
              <a:ext cx="196850" cy="196850"/>
            </a:xfrm>
            <a:custGeom>
              <a:avLst/>
              <a:gdLst/>
              <a:ahLst/>
              <a:cxnLst/>
              <a:rect r="r" b="b" t="t" l="l"/>
              <a:pathLst>
                <a:path h="196850" w="196850">
                  <a:moveTo>
                    <a:pt x="0" y="98425"/>
                  </a:moveTo>
                  <a:cubicBezTo>
                    <a:pt x="0" y="44069"/>
                    <a:pt x="44069" y="0"/>
                    <a:pt x="98425" y="0"/>
                  </a:cubicBezTo>
                  <a:cubicBezTo>
                    <a:pt x="152781" y="0"/>
                    <a:pt x="196850" y="44069"/>
                    <a:pt x="196850" y="98425"/>
                  </a:cubicBezTo>
                  <a:cubicBezTo>
                    <a:pt x="196850" y="152781"/>
                    <a:pt x="152781" y="196850"/>
                    <a:pt x="98425" y="196850"/>
                  </a:cubicBezTo>
                  <a:cubicBezTo>
                    <a:pt x="44069" y="196850"/>
                    <a:pt x="0" y="152781"/>
                    <a:pt x="0" y="98425"/>
                  </a:cubicBezTo>
                  <a:close/>
                </a:path>
              </a:pathLst>
            </a:custGeom>
            <a:solidFill>
              <a:srgbClr val="FFFFFF"/>
            </a:solidFill>
          </p:spPr>
        </p:sp>
      </p:grpSp>
      <p:sp>
        <p:nvSpPr>
          <p:cNvPr name="Freeform 13" id="13"/>
          <p:cNvSpPr/>
          <p:nvPr/>
        </p:nvSpPr>
        <p:spPr>
          <a:xfrm flipH="false" flipV="false" rot="0">
            <a:off x="-427050" y="342450"/>
            <a:ext cx="878400" cy="878200"/>
          </a:xfrm>
          <a:custGeom>
            <a:avLst/>
            <a:gdLst/>
            <a:ahLst/>
            <a:cxnLst/>
            <a:rect r="r" b="b" t="t" l="l"/>
            <a:pathLst>
              <a:path h="878200" w="878400">
                <a:moveTo>
                  <a:pt x="0" y="0"/>
                </a:moveTo>
                <a:lnTo>
                  <a:pt x="878400" y="0"/>
                </a:lnTo>
                <a:lnTo>
                  <a:pt x="878400" y="878200"/>
                </a:lnTo>
                <a:lnTo>
                  <a:pt x="0" y="8782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080207" y="2889918"/>
            <a:ext cx="7688416" cy="6356958"/>
          </a:xfrm>
          <a:custGeom>
            <a:avLst/>
            <a:gdLst/>
            <a:ahLst/>
            <a:cxnLst/>
            <a:rect r="r" b="b" t="t" l="l"/>
            <a:pathLst>
              <a:path h="6356958" w="7688416">
                <a:moveTo>
                  <a:pt x="0" y="0"/>
                </a:moveTo>
                <a:lnTo>
                  <a:pt x="7688416" y="0"/>
                </a:lnTo>
                <a:lnTo>
                  <a:pt x="7688416" y="6356958"/>
                </a:lnTo>
                <a:lnTo>
                  <a:pt x="0" y="6356958"/>
                </a:lnTo>
                <a:lnTo>
                  <a:pt x="0" y="0"/>
                </a:lnTo>
                <a:close/>
              </a:path>
            </a:pathLst>
          </a:custGeom>
          <a:blipFill>
            <a:blip r:embed="rId14"/>
            <a:stretch>
              <a:fillRect l="-22833" t="0" r="-24157" b="0"/>
            </a:stretch>
          </a:blipFill>
        </p:spPr>
      </p:sp>
      <p:sp>
        <p:nvSpPr>
          <p:cNvPr name="Freeform 15" id="15"/>
          <p:cNvSpPr/>
          <p:nvPr/>
        </p:nvSpPr>
        <p:spPr>
          <a:xfrm flipH="false" flipV="false" rot="0">
            <a:off x="9663687" y="2839768"/>
            <a:ext cx="7595613" cy="6356958"/>
          </a:xfrm>
          <a:custGeom>
            <a:avLst/>
            <a:gdLst/>
            <a:ahLst/>
            <a:cxnLst/>
            <a:rect r="r" b="b" t="t" l="l"/>
            <a:pathLst>
              <a:path h="6356958" w="7595613">
                <a:moveTo>
                  <a:pt x="0" y="0"/>
                </a:moveTo>
                <a:lnTo>
                  <a:pt x="7595613" y="0"/>
                </a:lnTo>
                <a:lnTo>
                  <a:pt x="7595613" y="6356958"/>
                </a:lnTo>
                <a:lnTo>
                  <a:pt x="0" y="6356958"/>
                </a:lnTo>
                <a:lnTo>
                  <a:pt x="0" y="0"/>
                </a:lnTo>
                <a:close/>
              </a:path>
            </a:pathLst>
          </a:custGeom>
          <a:blipFill>
            <a:blip r:embed="rId15"/>
            <a:stretch>
              <a:fillRect l="-25324" t="0" r="-23461" b="0"/>
            </a:stretch>
          </a:blipFill>
        </p:spPr>
      </p:sp>
      <p:sp>
        <p:nvSpPr>
          <p:cNvPr name="TextBox 16" id="16"/>
          <p:cNvSpPr txBox="true"/>
          <p:nvPr/>
        </p:nvSpPr>
        <p:spPr>
          <a:xfrm rot="0">
            <a:off x="1677410" y="1038225"/>
            <a:ext cx="6536399" cy="1498868"/>
          </a:xfrm>
          <a:prstGeom prst="rect">
            <a:avLst/>
          </a:prstGeom>
        </p:spPr>
        <p:txBody>
          <a:bodyPr anchor="t" rtlCol="false" tIns="0" lIns="0" bIns="0" rIns="0">
            <a:spAutoFit/>
          </a:bodyPr>
          <a:lstStyle/>
          <a:p>
            <a:pPr algn="l">
              <a:lnSpc>
                <a:spcPts val="11877"/>
              </a:lnSpc>
            </a:pPr>
            <a:r>
              <a:rPr lang="en-US" b="true" sz="9897">
                <a:solidFill>
                  <a:srgbClr val="FFFFFF"/>
                </a:solidFill>
                <a:latin typeface="IBM Plex Mono Bold"/>
                <a:ea typeface="IBM Plex Mono Bold"/>
                <a:cs typeface="IBM Plex Mono Bold"/>
                <a:sym typeface="IBM Plex Mono Bold"/>
              </a:rPr>
              <a:t>Output: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875050" y="-1345650"/>
            <a:ext cx="4883900" cy="3727498"/>
          </a:xfrm>
          <a:custGeom>
            <a:avLst/>
            <a:gdLst/>
            <a:ahLst/>
            <a:cxnLst/>
            <a:rect r="r" b="b" t="t" l="l"/>
            <a:pathLst>
              <a:path h="3727498" w="4883900">
                <a:moveTo>
                  <a:pt x="0" y="0"/>
                </a:moveTo>
                <a:lnTo>
                  <a:pt x="4883900" y="0"/>
                </a:lnTo>
                <a:lnTo>
                  <a:pt x="4883900" y="3727498"/>
                </a:lnTo>
                <a:lnTo>
                  <a:pt x="0" y="3727498"/>
                </a:lnTo>
                <a:lnTo>
                  <a:pt x="0" y="0"/>
                </a:lnTo>
                <a:close/>
              </a:path>
            </a:pathLst>
          </a:custGeom>
          <a:blipFill>
            <a:blip r:embed="rId3"/>
            <a:stretch>
              <a:fillRect l="-22339" t="-50337" r="-9379" b="-53310"/>
            </a:stretch>
          </a:blipFill>
        </p:spPr>
      </p:sp>
      <p:sp>
        <p:nvSpPr>
          <p:cNvPr name="Freeform 3" id="3"/>
          <p:cNvSpPr/>
          <p:nvPr/>
        </p:nvSpPr>
        <p:spPr>
          <a:xfrm flipH="false" flipV="false" rot="0">
            <a:off x="13151661" y="-3450774"/>
            <a:ext cx="7844977" cy="8323727"/>
          </a:xfrm>
          <a:custGeom>
            <a:avLst/>
            <a:gdLst/>
            <a:ahLst/>
            <a:cxnLst/>
            <a:rect r="r" b="b" t="t" l="l"/>
            <a:pathLst>
              <a:path h="8323727" w="7844977">
                <a:moveTo>
                  <a:pt x="0" y="0"/>
                </a:moveTo>
                <a:lnTo>
                  <a:pt x="7844977" y="0"/>
                </a:lnTo>
                <a:lnTo>
                  <a:pt x="7844977" y="8323727"/>
                </a:lnTo>
                <a:lnTo>
                  <a:pt x="0" y="83237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05700" y="-250550"/>
            <a:ext cx="1606942" cy="988190"/>
          </a:xfrm>
          <a:custGeom>
            <a:avLst/>
            <a:gdLst/>
            <a:ahLst/>
            <a:cxnLst/>
            <a:rect r="r" b="b" t="t" l="l"/>
            <a:pathLst>
              <a:path h="988190" w="1606942">
                <a:moveTo>
                  <a:pt x="0" y="0"/>
                </a:moveTo>
                <a:lnTo>
                  <a:pt x="1606942" y="0"/>
                </a:lnTo>
                <a:lnTo>
                  <a:pt x="1606942" y="988190"/>
                </a:lnTo>
                <a:lnTo>
                  <a:pt x="0" y="988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70074" y="9196726"/>
            <a:ext cx="1809332" cy="1452242"/>
          </a:xfrm>
          <a:custGeom>
            <a:avLst/>
            <a:gdLst/>
            <a:ahLst/>
            <a:cxnLst/>
            <a:rect r="r" b="b" t="t" l="l"/>
            <a:pathLst>
              <a:path h="1452242" w="1809332">
                <a:moveTo>
                  <a:pt x="0" y="0"/>
                </a:moveTo>
                <a:lnTo>
                  <a:pt x="1809332" y="0"/>
                </a:lnTo>
                <a:lnTo>
                  <a:pt x="1809332" y="1452242"/>
                </a:lnTo>
                <a:lnTo>
                  <a:pt x="0" y="1452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675600" y="8400650"/>
            <a:ext cx="4883900" cy="3727498"/>
          </a:xfrm>
          <a:custGeom>
            <a:avLst/>
            <a:gdLst/>
            <a:ahLst/>
            <a:cxnLst/>
            <a:rect r="r" b="b" t="t" l="l"/>
            <a:pathLst>
              <a:path h="3727498" w="4883900">
                <a:moveTo>
                  <a:pt x="0" y="0"/>
                </a:moveTo>
                <a:lnTo>
                  <a:pt x="4883900" y="0"/>
                </a:lnTo>
                <a:lnTo>
                  <a:pt x="4883900" y="3727498"/>
                </a:lnTo>
                <a:lnTo>
                  <a:pt x="0" y="3727498"/>
                </a:lnTo>
                <a:lnTo>
                  <a:pt x="0" y="0"/>
                </a:lnTo>
                <a:close/>
              </a:path>
            </a:pathLst>
          </a:custGeom>
          <a:blipFill>
            <a:blip r:embed="rId3"/>
            <a:stretch>
              <a:fillRect l="-22339" t="-50337" r="-9379" b="-53310"/>
            </a:stretch>
          </a:blipFill>
        </p:spPr>
      </p:sp>
      <p:sp>
        <p:nvSpPr>
          <p:cNvPr name="Freeform 7" id="7"/>
          <p:cNvSpPr/>
          <p:nvPr/>
        </p:nvSpPr>
        <p:spPr>
          <a:xfrm flipH="false" flipV="false" rot="0">
            <a:off x="483004" y="9599701"/>
            <a:ext cx="1194405" cy="646323"/>
          </a:xfrm>
          <a:custGeom>
            <a:avLst/>
            <a:gdLst/>
            <a:ahLst/>
            <a:cxnLst/>
            <a:rect r="r" b="b" t="t" l="l"/>
            <a:pathLst>
              <a:path h="646323" w="1194405">
                <a:moveTo>
                  <a:pt x="0" y="0"/>
                </a:moveTo>
                <a:lnTo>
                  <a:pt x="1194406" y="0"/>
                </a:lnTo>
                <a:lnTo>
                  <a:pt x="1194406" y="646323"/>
                </a:lnTo>
                <a:lnTo>
                  <a:pt x="0" y="64632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6662009" y="9779227"/>
            <a:ext cx="287250" cy="287250"/>
            <a:chOff x="0" y="0"/>
            <a:chExt cx="383000" cy="383000"/>
          </a:xfrm>
        </p:grpSpPr>
        <p:sp>
          <p:nvSpPr>
            <p:cNvPr name="Freeform 9" id="9"/>
            <p:cNvSpPr/>
            <p:nvPr/>
          </p:nvSpPr>
          <p:spPr>
            <a:xfrm flipH="false" flipV="false" rot="0">
              <a:off x="0" y="0"/>
              <a:ext cx="383032" cy="383032"/>
            </a:xfrm>
            <a:custGeom>
              <a:avLst/>
              <a:gdLst/>
              <a:ahLst/>
              <a:cxnLst/>
              <a:rect r="r" b="b" t="t" l="l"/>
              <a:pathLst>
                <a:path h="383032" w="383032">
                  <a:moveTo>
                    <a:pt x="0" y="191516"/>
                  </a:moveTo>
                  <a:cubicBezTo>
                    <a:pt x="0" y="85725"/>
                    <a:pt x="85725" y="0"/>
                    <a:pt x="191516" y="0"/>
                  </a:cubicBezTo>
                  <a:lnTo>
                    <a:pt x="191516" y="12700"/>
                  </a:lnTo>
                  <a:lnTo>
                    <a:pt x="191516" y="0"/>
                  </a:lnTo>
                  <a:cubicBezTo>
                    <a:pt x="297307" y="0"/>
                    <a:pt x="383032" y="85725"/>
                    <a:pt x="383032" y="191516"/>
                  </a:cubicBezTo>
                  <a:cubicBezTo>
                    <a:pt x="383032" y="297307"/>
                    <a:pt x="297307" y="383032"/>
                    <a:pt x="191516" y="383032"/>
                  </a:cubicBezTo>
                  <a:lnTo>
                    <a:pt x="191516" y="370332"/>
                  </a:lnTo>
                  <a:lnTo>
                    <a:pt x="191516" y="383032"/>
                  </a:lnTo>
                  <a:cubicBezTo>
                    <a:pt x="85725" y="383032"/>
                    <a:pt x="0" y="297307"/>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822" y="357632"/>
                    <a:pt x="191516" y="357632"/>
                  </a:cubicBezTo>
                  <a:cubicBezTo>
                    <a:pt x="283210" y="357632"/>
                    <a:pt x="357632" y="283210"/>
                    <a:pt x="357632" y="191516"/>
                  </a:cubicBezTo>
                  <a:lnTo>
                    <a:pt x="370332" y="191516"/>
                  </a:lnTo>
                  <a:lnTo>
                    <a:pt x="357632" y="191516"/>
                  </a:lnTo>
                  <a:cubicBezTo>
                    <a:pt x="357632" y="99822"/>
                    <a:pt x="283210" y="25400"/>
                    <a:pt x="191516" y="25400"/>
                  </a:cubicBezTo>
                  <a:lnTo>
                    <a:pt x="191516" y="12700"/>
                  </a:lnTo>
                  <a:lnTo>
                    <a:pt x="191516" y="25400"/>
                  </a:lnTo>
                  <a:cubicBezTo>
                    <a:pt x="99822" y="25400"/>
                    <a:pt x="25400" y="99822"/>
                    <a:pt x="25400" y="191516"/>
                  </a:cubicBezTo>
                  <a:close/>
                </a:path>
              </a:pathLst>
            </a:custGeom>
            <a:solidFill>
              <a:srgbClr val="FFFFFF"/>
            </a:solidFill>
          </p:spPr>
        </p:sp>
      </p:grpSp>
      <p:sp>
        <p:nvSpPr>
          <p:cNvPr name="AutoShape 10" id="10"/>
          <p:cNvSpPr/>
          <p:nvPr/>
        </p:nvSpPr>
        <p:spPr>
          <a:xfrm rot="7321">
            <a:off x="-2187735" y="9922850"/>
            <a:ext cx="8944670" cy="0"/>
          </a:xfrm>
          <a:prstGeom prst="line">
            <a:avLst/>
          </a:prstGeom>
          <a:ln cap="rnd" w="9525">
            <a:solidFill>
              <a:srgbClr val="FFFFFF"/>
            </a:solidFill>
            <a:prstDash val="solid"/>
            <a:headEnd type="none" len="sm" w="sm"/>
            <a:tailEnd type="none" len="sm" w="sm"/>
          </a:ln>
        </p:spPr>
      </p:sp>
      <p:grpSp>
        <p:nvGrpSpPr>
          <p:cNvPr name="Group 11" id="11"/>
          <p:cNvGrpSpPr/>
          <p:nvPr/>
        </p:nvGrpSpPr>
        <p:grpSpPr>
          <a:xfrm rot="0">
            <a:off x="6731758" y="9849036"/>
            <a:ext cx="147600" cy="147600"/>
            <a:chOff x="0" y="0"/>
            <a:chExt cx="196800" cy="196800"/>
          </a:xfrm>
        </p:grpSpPr>
        <p:sp>
          <p:nvSpPr>
            <p:cNvPr name="Freeform 12" id="12"/>
            <p:cNvSpPr/>
            <p:nvPr/>
          </p:nvSpPr>
          <p:spPr>
            <a:xfrm flipH="false" flipV="false" rot="0">
              <a:off x="0" y="0"/>
              <a:ext cx="196850" cy="196850"/>
            </a:xfrm>
            <a:custGeom>
              <a:avLst/>
              <a:gdLst/>
              <a:ahLst/>
              <a:cxnLst/>
              <a:rect r="r" b="b" t="t" l="l"/>
              <a:pathLst>
                <a:path h="196850" w="196850">
                  <a:moveTo>
                    <a:pt x="0" y="98425"/>
                  </a:moveTo>
                  <a:cubicBezTo>
                    <a:pt x="0" y="44069"/>
                    <a:pt x="44069" y="0"/>
                    <a:pt x="98425" y="0"/>
                  </a:cubicBezTo>
                  <a:cubicBezTo>
                    <a:pt x="152781" y="0"/>
                    <a:pt x="196850" y="44069"/>
                    <a:pt x="196850" y="98425"/>
                  </a:cubicBezTo>
                  <a:cubicBezTo>
                    <a:pt x="196850" y="152781"/>
                    <a:pt x="152781" y="196850"/>
                    <a:pt x="98425" y="196850"/>
                  </a:cubicBezTo>
                  <a:cubicBezTo>
                    <a:pt x="44069" y="196850"/>
                    <a:pt x="0" y="152781"/>
                    <a:pt x="0" y="98425"/>
                  </a:cubicBezTo>
                  <a:close/>
                </a:path>
              </a:pathLst>
            </a:custGeom>
            <a:solidFill>
              <a:srgbClr val="FFFFFF"/>
            </a:solidFill>
          </p:spPr>
        </p:sp>
      </p:grpSp>
      <p:sp>
        <p:nvSpPr>
          <p:cNvPr name="Freeform 13" id="13"/>
          <p:cNvSpPr/>
          <p:nvPr/>
        </p:nvSpPr>
        <p:spPr>
          <a:xfrm flipH="false" flipV="false" rot="0">
            <a:off x="-427050" y="342450"/>
            <a:ext cx="878400" cy="878200"/>
          </a:xfrm>
          <a:custGeom>
            <a:avLst/>
            <a:gdLst/>
            <a:ahLst/>
            <a:cxnLst/>
            <a:rect r="r" b="b" t="t" l="l"/>
            <a:pathLst>
              <a:path h="878200" w="878400">
                <a:moveTo>
                  <a:pt x="0" y="0"/>
                </a:moveTo>
                <a:lnTo>
                  <a:pt x="878400" y="0"/>
                </a:lnTo>
                <a:lnTo>
                  <a:pt x="878400" y="878200"/>
                </a:lnTo>
                <a:lnTo>
                  <a:pt x="0" y="8782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119092" y="2889918"/>
            <a:ext cx="8024908" cy="6356958"/>
          </a:xfrm>
          <a:custGeom>
            <a:avLst/>
            <a:gdLst/>
            <a:ahLst/>
            <a:cxnLst/>
            <a:rect r="r" b="b" t="t" l="l"/>
            <a:pathLst>
              <a:path h="6356958" w="8024908">
                <a:moveTo>
                  <a:pt x="0" y="0"/>
                </a:moveTo>
                <a:lnTo>
                  <a:pt x="8024908" y="0"/>
                </a:lnTo>
                <a:lnTo>
                  <a:pt x="8024908" y="6356958"/>
                </a:lnTo>
                <a:lnTo>
                  <a:pt x="0" y="6356958"/>
                </a:lnTo>
                <a:lnTo>
                  <a:pt x="0" y="0"/>
                </a:lnTo>
                <a:close/>
              </a:path>
            </a:pathLst>
          </a:custGeom>
          <a:blipFill>
            <a:blip r:embed="rId14"/>
            <a:stretch>
              <a:fillRect l="-20496" t="0" r="-20331" b="0"/>
            </a:stretch>
          </a:blipFill>
        </p:spPr>
      </p:sp>
      <p:sp>
        <p:nvSpPr>
          <p:cNvPr name="Freeform 15" id="15"/>
          <p:cNvSpPr/>
          <p:nvPr/>
        </p:nvSpPr>
        <p:spPr>
          <a:xfrm flipH="false" flipV="false" rot="0">
            <a:off x="9777143" y="2839768"/>
            <a:ext cx="7539857" cy="6356958"/>
          </a:xfrm>
          <a:custGeom>
            <a:avLst/>
            <a:gdLst/>
            <a:ahLst/>
            <a:cxnLst/>
            <a:rect r="r" b="b" t="t" l="l"/>
            <a:pathLst>
              <a:path h="6356958" w="7539857">
                <a:moveTo>
                  <a:pt x="0" y="0"/>
                </a:moveTo>
                <a:lnTo>
                  <a:pt x="7539857" y="0"/>
                </a:lnTo>
                <a:lnTo>
                  <a:pt x="7539857" y="6356958"/>
                </a:lnTo>
                <a:lnTo>
                  <a:pt x="0" y="6356958"/>
                </a:lnTo>
                <a:lnTo>
                  <a:pt x="0" y="0"/>
                </a:lnTo>
                <a:close/>
              </a:path>
            </a:pathLst>
          </a:custGeom>
          <a:blipFill>
            <a:blip r:embed="rId15"/>
            <a:stretch>
              <a:fillRect l="-26035" t="0" r="-23851" b="0"/>
            </a:stretch>
          </a:blipFill>
        </p:spPr>
      </p:sp>
      <p:sp>
        <p:nvSpPr>
          <p:cNvPr name="TextBox 16" id="16"/>
          <p:cNvSpPr txBox="true"/>
          <p:nvPr/>
        </p:nvSpPr>
        <p:spPr>
          <a:xfrm rot="0">
            <a:off x="1677410" y="1038225"/>
            <a:ext cx="6536399" cy="1498868"/>
          </a:xfrm>
          <a:prstGeom prst="rect">
            <a:avLst/>
          </a:prstGeom>
        </p:spPr>
        <p:txBody>
          <a:bodyPr anchor="t" rtlCol="false" tIns="0" lIns="0" bIns="0" rIns="0">
            <a:spAutoFit/>
          </a:bodyPr>
          <a:lstStyle/>
          <a:p>
            <a:pPr algn="l">
              <a:lnSpc>
                <a:spcPts val="11877"/>
              </a:lnSpc>
            </a:pPr>
            <a:r>
              <a:rPr lang="en-US" b="true" sz="9897">
                <a:solidFill>
                  <a:srgbClr val="FFFFFF"/>
                </a:solidFill>
                <a:latin typeface="IBM Plex Mono Bold"/>
                <a:ea typeface="IBM Plex Mono Bold"/>
                <a:cs typeface="IBM Plex Mono Bold"/>
                <a:sym typeface="IBM Plex Mono Bold"/>
              </a:rPr>
              <a:t>Output: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875050" y="-1345650"/>
            <a:ext cx="4883900" cy="3727498"/>
          </a:xfrm>
          <a:custGeom>
            <a:avLst/>
            <a:gdLst/>
            <a:ahLst/>
            <a:cxnLst/>
            <a:rect r="r" b="b" t="t" l="l"/>
            <a:pathLst>
              <a:path h="3727498" w="4883900">
                <a:moveTo>
                  <a:pt x="0" y="0"/>
                </a:moveTo>
                <a:lnTo>
                  <a:pt x="4883900" y="0"/>
                </a:lnTo>
                <a:lnTo>
                  <a:pt x="4883900" y="3727498"/>
                </a:lnTo>
                <a:lnTo>
                  <a:pt x="0" y="3727498"/>
                </a:lnTo>
                <a:lnTo>
                  <a:pt x="0" y="0"/>
                </a:lnTo>
                <a:close/>
              </a:path>
            </a:pathLst>
          </a:custGeom>
          <a:blipFill>
            <a:blip r:embed="rId3"/>
            <a:stretch>
              <a:fillRect l="-22339" t="-50337" r="-9379" b="-53310"/>
            </a:stretch>
          </a:blipFill>
        </p:spPr>
      </p:sp>
      <p:sp>
        <p:nvSpPr>
          <p:cNvPr name="Freeform 3" id="3"/>
          <p:cNvSpPr/>
          <p:nvPr/>
        </p:nvSpPr>
        <p:spPr>
          <a:xfrm flipH="false" flipV="false" rot="0">
            <a:off x="13151661" y="-3450774"/>
            <a:ext cx="7844977" cy="8323727"/>
          </a:xfrm>
          <a:custGeom>
            <a:avLst/>
            <a:gdLst/>
            <a:ahLst/>
            <a:cxnLst/>
            <a:rect r="r" b="b" t="t" l="l"/>
            <a:pathLst>
              <a:path h="8323727" w="7844977">
                <a:moveTo>
                  <a:pt x="0" y="0"/>
                </a:moveTo>
                <a:lnTo>
                  <a:pt x="7844977" y="0"/>
                </a:lnTo>
                <a:lnTo>
                  <a:pt x="7844977" y="8323727"/>
                </a:lnTo>
                <a:lnTo>
                  <a:pt x="0" y="83237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05700" y="-250550"/>
            <a:ext cx="1606942" cy="988190"/>
          </a:xfrm>
          <a:custGeom>
            <a:avLst/>
            <a:gdLst/>
            <a:ahLst/>
            <a:cxnLst/>
            <a:rect r="r" b="b" t="t" l="l"/>
            <a:pathLst>
              <a:path h="988190" w="1606942">
                <a:moveTo>
                  <a:pt x="0" y="0"/>
                </a:moveTo>
                <a:lnTo>
                  <a:pt x="1606942" y="0"/>
                </a:lnTo>
                <a:lnTo>
                  <a:pt x="1606942" y="988190"/>
                </a:lnTo>
                <a:lnTo>
                  <a:pt x="0" y="9881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70074" y="9196726"/>
            <a:ext cx="1809332" cy="1452242"/>
          </a:xfrm>
          <a:custGeom>
            <a:avLst/>
            <a:gdLst/>
            <a:ahLst/>
            <a:cxnLst/>
            <a:rect r="r" b="b" t="t" l="l"/>
            <a:pathLst>
              <a:path h="1452242" w="1809332">
                <a:moveTo>
                  <a:pt x="0" y="0"/>
                </a:moveTo>
                <a:lnTo>
                  <a:pt x="1809332" y="0"/>
                </a:lnTo>
                <a:lnTo>
                  <a:pt x="1809332" y="1452242"/>
                </a:lnTo>
                <a:lnTo>
                  <a:pt x="0" y="14522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675600" y="8400650"/>
            <a:ext cx="4883900" cy="3727498"/>
          </a:xfrm>
          <a:custGeom>
            <a:avLst/>
            <a:gdLst/>
            <a:ahLst/>
            <a:cxnLst/>
            <a:rect r="r" b="b" t="t" l="l"/>
            <a:pathLst>
              <a:path h="3727498" w="4883900">
                <a:moveTo>
                  <a:pt x="0" y="0"/>
                </a:moveTo>
                <a:lnTo>
                  <a:pt x="4883900" y="0"/>
                </a:lnTo>
                <a:lnTo>
                  <a:pt x="4883900" y="3727498"/>
                </a:lnTo>
                <a:lnTo>
                  <a:pt x="0" y="3727498"/>
                </a:lnTo>
                <a:lnTo>
                  <a:pt x="0" y="0"/>
                </a:lnTo>
                <a:close/>
              </a:path>
            </a:pathLst>
          </a:custGeom>
          <a:blipFill>
            <a:blip r:embed="rId3"/>
            <a:stretch>
              <a:fillRect l="-22339" t="-50337" r="-9379" b="-53310"/>
            </a:stretch>
          </a:blipFill>
        </p:spPr>
      </p:sp>
      <p:sp>
        <p:nvSpPr>
          <p:cNvPr name="Freeform 7" id="7"/>
          <p:cNvSpPr/>
          <p:nvPr/>
        </p:nvSpPr>
        <p:spPr>
          <a:xfrm flipH="false" flipV="false" rot="0">
            <a:off x="483004" y="9599701"/>
            <a:ext cx="1194405" cy="646323"/>
          </a:xfrm>
          <a:custGeom>
            <a:avLst/>
            <a:gdLst/>
            <a:ahLst/>
            <a:cxnLst/>
            <a:rect r="r" b="b" t="t" l="l"/>
            <a:pathLst>
              <a:path h="646323" w="1194405">
                <a:moveTo>
                  <a:pt x="0" y="0"/>
                </a:moveTo>
                <a:lnTo>
                  <a:pt x="1194406" y="0"/>
                </a:lnTo>
                <a:lnTo>
                  <a:pt x="1194406" y="646323"/>
                </a:lnTo>
                <a:lnTo>
                  <a:pt x="0" y="64632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8" id="8"/>
          <p:cNvGrpSpPr/>
          <p:nvPr/>
        </p:nvGrpSpPr>
        <p:grpSpPr>
          <a:xfrm rot="0">
            <a:off x="6662009" y="9779227"/>
            <a:ext cx="287250" cy="287250"/>
            <a:chOff x="0" y="0"/>
            <a:chExt cx="383000" cy="383000"/>
          </a:xfrm>
        </p:grpSpPr>
        <p:sp>
          <p:nvSpPr>
            <p:cNvPr name="Freeform 9" id="9"/>
            <p:cNvSpPr/>
            <p:nvPr/>
          </p:nvSpPr>
          <p:spPr>
            <a:xfrm flipH="false" flipV="false" rot="0">
              <a:off x="0" y="0"/>
              <a:ext cx="383032" cy="383032"/>
            </a:xfrm>
            <a:custGeom>
              <a:avLst/>
              <a:gdLst/>
              <a:ahLst/>
              <a:cxnLst/>
              <a:rect r="r" b="b" t="t" l="l"/>
              <a:pathLst>
                <a:path h="383032" w="383032">
                  <a:moveTo>
                    <a:pt x="0" y="191516"/>
                  </a:moveTo>
                  <a:cubicBezTo>
                    <a:pt x="0" y="85725"/>
                    <a:pt x="85725" y="0"/>
                    <a:pt x="191516" y="0"/>
                  </a:cubicBezTo>
                  <a:lnTo>
                    <a:pt x="191516" y="12700"/>
                  </a:lnTo>
                  <a:lnTo>
                    <a:pt x="191516" y="0"/>
                  </a:lnTo>
                  <a:cubicBezTo>
                    <a:pt x="297307" y="0"/>
                    <a:pt x="383032" y="85725"/>
                    <a:pt x="383032" y="191516"/>
                  </a:cubicBezTo>
                  <a:cubicBezTo>
                    <a:pt x="383032" y="297307"/>
                    <a:pt x="297307" y="383032"/>
                    <a:pt x="191516" y="383032"/>
                  </a:cubicBezTo>
                  <a:lnTo>
                    <a:pt x="191516" y="370332"/>
                  </a:lnTo>
                  <a:lnTo>
                    <a:pt x="191516" y="383032"/>
                  </a:lnTo>
                  <a:cubicBezTo>
                    <a:pt x="85725" y="383032"/>
                    <a:pt x="0" y="297307"/>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822" y="357632"/>
                    <a:pt x="191516" y="357632"/>
                  </a:cubicBezTo>
                  <a:cubicBezTo>
                    <a:pt x="283210" y="357632"/>
                    <a:pt x="357632" y="283210"/>
                    <a:pt x="357632" y="191516"/>
                  </a:cubicBezTo>
                  <a:lnTo>
                    <a:pt x="370332" y="191516"/>
                  </a:lnTo>
                  <a:lnTo>
                    <a:pt x="357632" y="191516"/>
                  </a:lnTo>
                  <a:cubicBezTo>
                    <a:pt x="357632" y="99822"/>
                    <a:pt x="283210" y="25400"/>
                    <a:pt x="191516" y="25400"/>
                  </a:cubicBezTo>
                  <a:lnTo>
                    <a:pt x="191516" y="12700"/>
                  </a:lnTo>
                  <a:lnTo>
                    <a:pt x="191516" y="25400"/>
                  </a:lnTo>
                  <a:cubicBezTo>
                    <a:pt x="99822" y="25400"/>
                    <a:pt x="25400" y="99822"/>
                    <a:pt x="25400" y="191516"/>
                  </a:cubicBezTo>
                  <a:close/>
                </a:path>
              </a:pathLst>
            </a:custGeom>
            <a:solidFill>
              <a:srgbClr val="FFFFFF"/>
            </a:solidFill>
          </p:spPr>
        </p:sp>
      </p:grpSp>
      <p:sp>
        <p:nvSpPr>
          <p:cNvPr name="AutoShape 10" id="10"/>
          <p:cNvSpPr/>
          <p:nvPr/>
        </p:nvSpPr>
        <p:spPr>
          <a:xfrm rot="7321">
            <a:off x="-2187735" y="9922850"/>
            <a:ext cx="8944670" cy="0"/>
          </a:xfrm>
          <a:prstGeom prst="line">
            <a:avLst/>
          </a:prstGeom>
          <a:ln cap="rnd" w="9525">
            <a:solidFill>
              <a:srgbClr val="FFFFFF"/>
            </a:solidFill>
            <a:prstDash val="solid"/>
            <a:headEnd type="none" len="sm" w="sm"/>
            <a:tailEnd type="none" len="sm" w="sm"/>
          </a:ln>
        </p:spPr>
      </p:sp>
      <p:grpSp>
        <p:nvGrpSpPr>
          <p:cNvPr name="Group 11" id="11"/>
          <p:cNvGrpSpPr/>
          <p:nvPr/>
        </p:nvGrpSpPr>
        <p:grpSpPr>
          <a:xfrm rot="0">
            <a:off x="6731758" y="9849036"/>
            <a:ext cx="147600" cy="147600"/>
            <a:chOff x="0" y="0"/>
            <a:chExt cx="196800" cy="196800"/>
          </a:xfrm>
        </p:grpSpPr>
        <p:sp>
          <p:nvSpPr>
            <p:cNvPr name="Freeform 12" id="12"/>
            <p:cNvSpPr/>
            <p:nvPr/>
          </p:nvSpPr>
          <p:spPr>
            <a:xfrm flipH="false" flipV="false" rot="0">
              <a:off x="0" y="0"/>
              <a:ext cx="196850" cy="196850"/>
            </a:xfrm>
            <a:custGeom>
              <a:avLst/>
              <a:gdLst/>
              <a:ahLst/>
              <a:cxnLst/>
              <a:rect r="r" b="b" t="t" l="l"/>
              <a:pathLst>
                <a:path h="196850" w="196850">
                  <a:moveTo>
                    <a:pt x="0" y="98425"/>
                  </a:moveTo>
                  <a:cubicBezTo>
                    <a:pt x="0" y="44069"/>
                    <a:pt x="44069" y="0"/>
                    <a:pt x="98425" y="0"/>
                  </a:cubicBezTo>
                  <a:cubicBezTo>
                    <a:pt x="152781" y="0"/>
                    <a:pt x="196850" y="44069"/>
                    <a:pt x="196850" y="98425"/>
                  </a:cubicBezTo>
                  <a:cubicBezTo>
                    <a:pt x="196850" y="152781"/>
                    <a:pt x="152781" y="196850"/>
                    <a:pt x="98425" y="196850"/>
                  </a:cubicBezTo>
                  <a:cubicBezTo>
                    <a:pt x="44069" y="196850"/>
                    <a:pt x="0" y="152781"/>
                    <a:pt x="0" y="98425"/>
                  </a:cubicBezTo>
                  <a:close/>
                </a:path>
              </a:pathLst>
            </a:custGeom>
            <a:solidFill>
              <a:srgbClr val="FFFFFF"/>
            </a:solidFill>
          </p:spPr>
        </p:sp>
      </p:grpSp>
      <p:sp>
        <p:nvSpPr>
          <p:cNvPr name="Freeform 13" id="13"/>
          <p:cNvSpPr/>
          <p:nvPr/>
        </p:nvSpPr>
        <p:spPr>
          <a:xfrm flipH="false" flipV="false" rot="0">
            <a:off x="-427050" y="342450"/>
            <a:ext cx="878400" cy="878200"/>
          </a:xfrm>
          <a:custGeom>
            <a:avLst/>
            <a:gdLst/>
            <a:ahLst/>
            <a:cxnLst/>
            <a:rect r="r" b="b" t="t" l="l"/>
            <a:pathLst>
              <a:path h="878200" w="878400">
                <a:moveTo>
                  <a:pt x="0" y="0"/>
                </a:moveTo>
                <a:lnTo>
                  <a:pt x="878400" y="0"/>
                </a:lnTo>
                <a:lnTo>
                  <a:pt x="878400" y="878200"/>
                </a:lnTo>
                <a:lnTo>
                  <a:pt x="0" y="8782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3675600" y="2832368"/>
            <a:ext cx="11301259" cy="6356958"/>
          </a:xfrm>
          <a:custGeom>
            <a:avLst/>
            <a:gdLst/>
            <a:ahLst/>
            <a:cxnLst/>
            <a:rect r="r" b="b" t="t" l="l"/>
            <a:pathLst>
              <a:path h="6356958" w="11301259">
                <a:moveTo>
                  <a:pt x="0" y="0"/>
                </a:moveTo>
                <a:lnTo>
                  <a:pt x="11301259" y="0"/>
                </a:lnTo>
                <a:lnTo>
                  <a:pt x="11301259" y="6356958"/>
                </a:lnTo>
                <a:lnTo>
                  <a:pt x="0" y="6356958"/>
                </a:lnTo>
                <a:lnTo>
                  <a:pt x="0" y="0"/>
                </a:lnTo>
                <a:close/>
              </a:path>
            </a:pathLst>
          </a:custGeom>
          <a:blipFill>
            <a:blip r:embed="rId14"/>
            <a:stretch>
              <a:fillRect l="0" t="0" r="0" b="0"/>
            </a:stretch>
          </a:blipFill>
        </p:spPr>
      </p:sp>
      <p:sp>
        <p:nvSpPr>
          <p:cNvPr name="TextBox 15" id="15"/>
          <p:cNvSpPr txBox="true"/>
          <p:nvPr/>
        </p:nvSpPr>
        <p:spPr>
          <a:xfrm rot="0">
            <a:off x="1677410" y="1038225"/>
            <a:ext cx="6536399" cy="1498868"/>
          </a:xfrm>
          <a:prstGeom prst="rect">
            <a:avLst/>
          </a:prstGeom>
        </p:spPr>
        <p:txBody>
          <a:bodyPr anchor="t" rtlCol="false" tIns="0" lIns="0" bIns="0" rIns="0">
            <a:spAutoFit/>
          </a:bodyPr>
          <a:lstStyle/>
          <a:p>
            <a:pPr algn="l">
              <a:lnSpc>
                <a:spcPts val="11877"/>
              </a:lnSpc>
            </a:pPr>
            <a:r>
              <a:rPr lang="en-US" b="true" sz="9897">
                <a:solidFill>
                  <a:srgbClr val="FFFFFF"/>
                </a:solidFill>
                <a:latin typeface="IBM Plex Mono Bold"/>
                <a:ea typeface="IBM Plex Mono Bold"/>
                <a:cs typeface="IBM Plex Mono Bold"/>
                <a:sym typeface="IBM Plex Mono Bold"/>
              </a:rPr>
              <a:t>Output: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92657" y="9777126"/>
            <a:ext cx="3180817" cy="176253"/>
          </a:xfrm>
          <a:custGeom>
            <a:avLst/>
            <a:gdLst/>
            <a:ahLst/>
            <a:cxnLst/>
            <a:rect r="r" b="b" t="t" l="l"/>
            <a:pathLst>
              <a:path h="176253" w="3180817">
                <a:moveTo>
                  <a:pt x="0" y="0"/>
                </a:moveTo>
                <a:lnTo>
                  <a:pt x="3180818" y="0"/>
                </a:lnTo>
                <a:lnTo>
                  <a:pt x="3180818" y="176253"/>
                </a:lnTo>
                <a:lnTo>
                  <a:pt x="0" y="1762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3767400" y="2771450"/>
            <a:ext cx="8056358" cy="10567110"/>
          </a:xfrm>
          <a:custGeom>
            <a:avLst/>
            <a:gdLst/>
            <a:ahLst/>
            <a:cxnLst/>
            <a:rect r="r" b="b" t="t" l="l"/>
            <a:pathLst>
              <a:path h="10567110" w="8056358">
                <a:moveTo>
                  <a:pt x="0" y="0"/>
                </a:moveTo>
                <a:lnTo>
                  <a:pt x="8056358" y="0"/>
                </a:lnTo>
                <a:lnTo>
                  <a:pt x="8056358" y="10567110"/>
                </a:lnTo>
                <a:lnTo>
                  <a:pt x="0" y="105671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9392116" y="-613678"/>
            <a:ext cx="1833648" cy="1400398"/>
          </a:xfrm>
          <a:custGeom>
            <a:avLst/>
            <a:gdLst/>
            <a:ahLst/>
            <a:cxnLst/>
            <a:rect r="r" b="b" t="t" l="l"/>
            <a:pathLst>
              <a:path h="1400398" w="1833648">
                <a:moveTo>
                  <a:pt x="0" y="0"/>
                </a:moveTo>
                <a:lnTo>
                  <a:pt x="1833648" y="0"/>
                </a:lnTo>
                <a:lnTo>
                  <a:pt x="1833648" y="1400398"/>
                </a:lnTo>
                <a:lnTo>
                  <a:pt x="0" y="140039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1961100" y="-3398074"/>
            <a:ext cx="8394502" cy="6406848"/>
          </a:xfrm>
          <a:custGeom>
            <a:avLst/>
            <a:gdLst/>
            <a:ahLst/>
            <a:cxnLst/>
            <a:rect r="r" b="b" t="t" l="l"/>
            <a:pathLst>
              <a:path h="6406848" w="8394502">
                <a:moveTo>
                  <a:pt x="0" y="0"/>
                </a:moveTo>
                <a:lnTo>
                  <a:pt x="8394502" y="0"/>
                </a:lnTo>
                <a:lnTo>
                  <a:pt x="8394502" y="6406848"/>
                </a:lnTo>
                <a:lnTo>
                  <a:pt x="0" y="6406848"/>
                </a:lnTo>
                <a:lnTo>
                  <a:pt x="0" y="0"/>
                </a:lnTo>
                <a:close/>
              </a:path>
            </a:pathLst>
          </a:custGeom>
          <a:blipFill>
            <a:blip r:embed="rId9"/>
            <a:stretch>
              <a:fillRect l="-22339" t="-50337" r="-9379" b="-53310"/>
            </a:stretch>
          </a:blipFill>
        </p:spPr>
      </p:sp>
      <p:sp>
        <p:nvSpPr>
          <p:cNvPr name="Freeform 6" id="6"/>
          <p:cNvSpPr/>
          <p:nvPr/>
        </p:nvSpPr>
        <p:spPr>
          <a:xfrm flipH="false" flipV="false" rot="0">
            <a:off x="9392075" y="-1096683"/>
            <a:ext cx="4615582" cy="1963552"/>
          </a:xfrm>
          <a:custGeom>
            <a:avLst/>
            <a:gdLst/>
            <a:ahLst/>
            <a:cxnLst/>
            <a:rect r="r" b="b" t="t" l="l"/>
            <a:pathLst>
              <a:path h="1963552" w="4615582">
                <a:moveTo>
                  <a:pt x="0" y="0"/>
                </a:moveTo>
                <a:lnTo>
                  <a:pt x="4615582" y="0"/>
                </a:lnTo>
                <a:lnTo>
                  <a:pt x="4615582" y="1963552"/>
                </a:lnTo>
                <a:lnTo>
                  <a:pt x="0" y="19635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9390845" y="-777991"/>
            <a:ext cx="4615582" cy="1963552"/>
          </a:xfrm>
          <a:custGeom>
            <a:avLst/>
            <a:gdLst/>
            <a:ahLst/>
            <a:cxnLst/>
            <a:rect r="r" b="b" t="t" l="l"/>
            <a:pathLst>
              <a:path h="1963552" w="4615582">
                <a:moveTo>
                  <a:pt x="0" y="0"/>
                </a:moveTo>
                <a:lnTo>
                  <a:pt x="4615582" y="0"/>
                </a:lnTo>
                <a:lnTo>
                  <a:pt x="4615582" y="1963552"/>
                </a:lnTo>
                <a:lnTo>
                  <a:pt x="0" y="19635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798757" y="115647"/>
            <a:ext cx="2987007" cy="176253"/>
          </a:xfrm>
          <a:custGeom>
            <a:avLst/>
            <a:gdLst/>
            <a:ahLst/>
            <a:cxnLst/>
            <a:rect r="r" b="b" t="t" l="l"/>
            <a:pathLst>
              <a:path h="176253" w="2987007">
                <a:moveTo>
                  <a:pt x="0" y="0"/>
                </a:moveTo>
                <a:lnTo>
                  <a:pt x="2987008" y="0"/>
                </a:lnTo>
                <a:lnTo>
                  <a:pt x="2987008" y="176253"/>
                </a:lnTo>
                <a:lnTo>
                  <a:pt x="0" y="17625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9390862" y="-370072"/>
            <a:ext cx="509974" cy="510262"/>
          </a:xfrm>
          <a:custGeom>
            <a:avLst/>
            <a:gdLst/>
            <a:ahLst/>
            <a:cxnLst/>
            <a:rect r="r" b="b" t="t" l="l"/>
            <a:pathLst>
              <a:path h="510262" w="509974">
                <a:moveTo>
                  <a:pt x="0" y="0"/>
                </a:moveTo>
                <a:lnTo>
                  <a:pt x="509974" y="0"/>
                </a:lnTo>
                <a:lnTo>
                  <a:pt x="509974" y="510262"/>
                </a:lnTo>
                <a:lnTo>
                  <a:pt x="0" y="51026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9196012" y="-51372"/>
            <a:ext cx="509974" cy="510262"/>
          </a:xfrm>
          <a:custGeom>
            <a:avLst/>
            <a:gdLst/>
            <a:ahLst/>
            <a:cxnLst/>
            <a:rect r="r" b="b" t="t" l="l"/>
            <a:pathLst>
              <a:path h="510262" w="509974">
                <a:moveTo>
                  <a:pt x="0" y="0"/>
                </a:moveTo>
                <a:lnTo>
                  <a:pt x="509974" y="0"/>
                </a:lnTo>
                <a:lnTo>
                  <a:pt x="509974" y="510262"/>
                </a:lnTo>
                <a:lnTo>
                  <a:pt x="0" y="51026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1" id="11"/>
          <p:cNvSpPr txBox="true"/>
          <p:nvPr/>
        </p:nvSpPr>
        <p:spPr>
          <a:xfrm rot="0">
            <a:off x="1522251" y="728436"/>
            <a:ext cx="10573866" cy="2222710"/>
          </a:xfrm>
          <a:prstGeom prst="rect">
            <a:avLst/>
          </a:prstGeom>
        </p:spPr>
        <p:txBody>
          <a:bodyPr anchor="t" rtlCol="false" tIns="0" lIns="0" bIns="0" rIns="0">
            <a:spAutoFit/>
          </a:bodyPr>
          <a:lstStyle/>
          <a:p>
            <a:pPr algn="l">
              <a:lnSpc>
                <a:spcPts val="8788"/>
              </a:lnSpc>
            </a:pPr>
            <a:r>
              <a:rPr lang="en-US" b="true" sz="7323">
                <a:solidFill>
                  <a:srgbClr val="FFFFFF"/>
                </a:solidFill>
                <a:latin typeface="IBM Plex Mono Bold"/>
                <a:ea typeface="IBM Plex Mono Bold"/>
                <a:cs typeface="IBM Plex Mono Bold"/>
                <a:sym typeface="IBM Plex Mono Bold"/>
              </a:rPr>
              <a:t>Conclusion and Future Outlook:</a:t>
            </a:r>
          </a:p>
        </p:txBody>
      </p:sp>
      <p:sp>
        <p:nvSpPr>
          <p:cNvPr name="TextBox 12" id="12"/>
          <p:cNvSpPr txBox="true"/>
          <p:nvPr/>
        </p:nvSpPr>
        <p:spPr>
          <a:xfrm rot="0">
            <a:off x="1522251" y="3608371"/>
            <a:ext cx="14574914" cy="5502483"/>
          </a:xfrm>
          <a:prstGeom prst="rect">
            <a:avLst/>
          </a:prstGeom>
        </p:spPr>
        <p:txBody>
          <a:bodyPr anchor="t" rtlCol="false" tIns="0" lIns="0" bIns="0" rIns="0">
            <a:spAutoFit/>
          </a:bodyPr>
          <a:lstStyle/>
          <a:p>
            <a:pPr algn="l">
              <a:lnSpc>
                <a:spcPts val="3978"/>
              </a:lnSpc>
            </a:pPr>
            <a:r>
              <a:rPr lang="en-US" sz="2882">
                <a:solidFill>
                  <a:srgbClr val="FFFFFF"/>
                </a:solidFill>
                <a:latin typeface="Poppins"/>
                <a:ea typeface="Poppins"/>
                <a:cs typeface="Poppins"/>
                <a:sym typeface="Poppins"/>
              </a:rPr>
              <a:t>In conclusion, a bank management system (BMS) plays a pivotal role in the efficient operation of financial institutions. It integrates various banking functions including customer management, transaction processing, risk management, compliance, and reporting, enabling banks to enhance their service delivery and operational efficiency. The implementation of a robust BMS leads to streamlined processes, reduced operational costs, improved customer satisfaction, and the ability to make data-driven decisions. As the banking industry continues to evolve in future, the adaptability and scalability of these systems are crucial for meeting the changing demands of both customers and regulatory authorities. Continuous technology adoption can further enhance system capabilities and user experience.</a:t>
            </a:r>
          </a:p>
        </p:txBody>
      </p:sp>
      <p:sp>
        <p:nvSpPr>
          <p:cNvPr name="Freeform 13" id="13"/>
          <p:cNvSpPr/>
          <p:nvPr/>
        </p:nvSpPr>
        <p:spPr>
          <a:xfrm flipH="false" flipV="false" rot="0">
            <a:off x="-5" y="8264567"/>
            <a:ext cx="4616812" cy="2282244"/>
          </a:xfrm>
          <a:custGeom>
            <a:avLst/>
            <a:gdLst/>
            <a:ahLst/>
            <a:cxnLst/>
            <a:rect r="r" b="b" t="t" l="l"/>
            <a:pathLst>
              <a:path h="2282244" w="4616812">
                <a:moveTo>
                  <a:pt x="0" y="0"/>
                </a:moveTo>
                <a:lnTo>
                  <a:pt x="4616812" y="0"/>
                </a:lnTo>
                <a:lnTo>
                  <a:pt x="4616812" y="2282244"/>
                </a:lnTo>
                <a:lnTo>
                  <a:pt x="0" y="228224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4" id="14"/>
          <p:cNvGrpSpPr/>
          <p:nvPr/>
        </p:nvGrpSpPr>
        <p:grpSpPr>
          <a:xfrm rot="0">
            <a:off x="8592359" y="8762927"/>
            <a:ext cx="287250" cy="287250"/>
            <a:chOff x="0" y="0"/>
            <a:chExt cx="383000" cy="383000"/>
          </a:xfrm>
        </p:grpSpPr>
        <p:sp>
          <p:nvSpPr>
            <p:cNvPr name="Freeform 15" id="15"/>
            <p:cNvSpPr/>
            <p:nvPr/>
          </p:nvSpPr>
          <p:spPr>
            <a:xfrm flipH="false" flipV="false" rot="0">
              <a:off x="0" y="0"/>
              <a:ext cx="383032" cy="383032"/>
            </a:xfrm>
            <a:custGeom>
              <a:avLst/>
              <a:gdLst/>
              <a:ahLst/>
              <a:cxnLst/>
              <a:rect r="r" b="b" t="t" l="l"/>
              <a:pathLst>
                <a:path h="383032" w="383032">
                  <a:moveTo>
                    <a:pt x="0" y="191516"/>
                  </a:moveTo>
                  <a:cubicBezTo>
                    <a:pt x="0" y="85725"/>
                    <a:pt x="85725" y="0"/>
                    <a:pt x="191516" y="0"/>
                  </a:cubicBezTo>
                  <a:lnTo>
                    <a:pt x="191516" y="12700"/>
                  </a:lnTo>
                  <a:lnTo>
                    <a:pt x="191516" y="0"/>
                  </a:lnTo>
                  <a:cubicBezTo>
                    <a:pt x="297307" y="0"/>
                    <a:pt x="383032" y="85725"/>
                    <a:pt x="383032" y="191516"/>
                  </a:cubicBezTo>
                  <a:cubicBezTo>
                    <a:pt x="383032" y="297307"/>
                    <a:pt x="297307" y="383032"/>
                    <a:pt x="191516" y="383032"/>
                  </a:cubicBezTo>
                  <a:lnTo>
                    <a:pt x="191516" y="370332"/>
                  </a:lnTo>
                  <a:lnTo>
                    <a:pt x="191516" y="383032"/>
                  </a:lnTo>
                  <a:cubicBezTo>
                    <a:pt x="85725" y="383032"/>
                    <a:pt x="0" y="297307"/>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822" y="357632"/>
                    <a:pt x="191516" y="357632"/>
                  </a:cubicBezTo>
                  <a:cubicBezTo>
                    <a:pt x="283210" y="357632"/>
                    <a:pt x="357632" y="283210"/>
                    <a:pt x="357632" y="191516"/>
                  </a:cubicBezTo>
                  <a:lnTo>
                    <a:pt x="370332" y="191516"/>
                  </a:lnTo>
                  <a:lnTo>
                    <a:pt x="357632" y="191516"/>
                  </a:lnTo>
                  <a:cubicBezTo>
                    <a:pt x="357632" y="99822"/>
                    <a:pt x="283210" y="25400"/>
                    <a:pt x="191516" y="25400"/>
                  </a:cubicBezTo>
                  <a:lnTo>
                    <a:pt x="191516" y="12700"/>
                  </a:lnTo>
                  <a:lnTo>
                    <a:pt x="191516" y="25400"/>
                  </a:lnTo>
                  <a:cubicBezTo>
                    <a:pt x="99822" y="25400"/>
                    <a:pt x="25400" y="99822"/>
                    <a:pt x="25400" y="191516"/>
                  </a:cubicBezTo>
                  <a:close/>
                </a:path>
              </a:pathLst>
            </a:custGeom>
            <a:solidFill>
              <a:srgbClr val="777777"/>
            </a:solidFill>
          </p:spPr>
        </p:sp>
      </p:grpSp>
      <p:sp>
        <p:nvSpPr>
          <p:cNvPr name="AutoShape 16" id="16"/>
          <p:cNvSpPr/>
          <p:nvPr/>
        </p:nvSpPr>
        <p:spPr>
          <a:xfrm rot="7321">
            <a:off x="-257385" y="8906550"/>
            <a:ext cx="8944670" cy="0"/>
          </a:xfrm>
          <a:prstGeom prst="line">
            <a:avLst/>
          </a:prstGeom>
          <a:ln cap="rnd" w="9525">
            <a:solidFill>
              <a:srgbClr val="777777"/>
            </a:solidFill>
            <a:prstDash val="solid"/>
            <a:headEnd type="none" len="sm" w="sm"/>
            <a:tailEnd type="none" len="sm" w="sm"/>
          </a:ln>
        </p:spPr>
      </p:sp>
      <p:grpSp>
        <p:nvGrpSpPr>
          <p:cNvPr name="Group 17" id="17"/>
          <p:cNvGrpSpPr/>
          <p:nvPr/>
        </p:nvGrpSpPr>
        <p:grpSpPr>
          <a:xfrm rot="0">
            <a:off x="8662108" y="8832736"/>
            <a:ext cx="147600" cy="147600"/>
            <a:chOff x="0" y="0"/>
            <a:chExt cx="196800" cy="196800"/>
          </a:xfrm>
        </p:grpSpPr>
        <p:sp>
          <p:nvSpPr>
            <p:cNvPr name="Freeform 18" id="18"/>
            <p:cNvSpPr/>
            <p:nvPr/>
          </p:nvSpPr>
          <p:spPr>
            <a:xfrm flipH="false" flipV="false" rot="0">
              <a:off x="0" y="0"/>
              <a:ext cx="196850" cy="196850"/>
            </a:xfrm>
            <a:custGeom>
              <a:avLst/>
              <a:gdLst/>
              <a:ahLst/>
              <a:cxnLst/>
              <a:rect r="r" b="b" t="t" l="l"/>
              <a:pathLst>
                <a:path h="196850" w="196850">
                  <a:moveTo>
                    <a:pt x="0" y="98425"/>
                  </a:moveTo>
                  <a:cubicBezTo>
                    <a:pt x="0" y="44069"/>
                    <a:pt x="44069" y="0"/>
                    <a:pt x="98425" y="0"/>
                  </a:cubicBezTo>
                  <a:cubicBezTo>
                    <a:pt x="152781" y="0"/>
                    <a:pt x="196850" y="44069"/>
                    <a:pt x="196850" y="98425"/>
                  </a:cubicBezTo>
                  <a:cubicBezTo>
                    <a:pt x="196850" y="152781"/>
                    <a:pt x="152781" y="196850"/>
                    <a:pt x="98425" y="196850"/>
                  </a:cubicBezTo>
                  <a:cubicBezTo>
                    <a:pt x="44069" y="196850"/>
                    <a:pt x="0" y="152781"/>
                    <a:pt x="0" y="98425"/>
                  </a:cubicBezTo>
                  <a:close/>
                </a:path>
              </a:pathLst>
            </a:custGeom>
            <a:solidFill>
              <a:srgbClr val="777777"/>
            </a:solidFill>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11977592" y="7084400"/>
            <a:ext cx="7231500" cy="5519250"/>
          </a:xfrm>
          <a:custGeom>
            <a:avLst/>
            <a:gdLst/>
            <a:ahLst/>
            <a:cxnLst/>
            <a:rect r="r" b="b" t="t" l="l"/>
            <a:pathLst>
              <a:path h="5519250" w="7231500">
                <a:moveTo>
                  <a:pt x="7231500" y="0"/>
                </a:moveTo>
                <a:lnTo>
                  <a:pt x="0" y="0"/>
                </a:lnTo>
                <a:lnTo>
                  <a:pt x="0" y="5519250"/>
                </a:lnTo>
                <a:lnTo>
                  <a:pt x="7231500" y="5519250"/>
                </a:lnTo>
                <a:lnTo>
                  <a:pt x="7231500" y="0"/>
                </a:lnTo>
                <a:close/>
              </a:path>
            </a:pathLst>
          </a:custGeom>
          <a:blipFill>
            <a:blip r:embed="rId3"/>
            <a:stretch>
              <a:fillRect l="-22339" t="-50337" r="-9379" b="-53310"/>
            </a:stretch>
          </a:blipFill>
        </p:spPr>
      </p:sp>
      <p:sp>
        <p:nvSpPr>
          <p:cNvPr name="Freeform 3" id="3"/>
          <p:cNvSpPr/>
          <p:nvPr/>
        </p:nvSpPr>
        <p:spPr>
          <a:xfrm flipH="false" flipV="false" rot="0">
            <a:off x="11307900" y="4837063"/>
            <a:ext cx="9519718" cy="9506527"/>
          </a:xfrm>
          <a:custGeom>
            <a:avLst/>
            <a:gdLst/>
            <a:ahLst/>
            <a:cxnLst/>
            <a:rect r="r" b="b" t="t" l="l"/>
            <a:pathLst>
              <a:path h="9506527" w="9519718">
                <a:moveTo>
                  <a:pt x="0" y="0"/>
                </a:moveTo>
                <a:lnTo>
                  <a:pt x="9519718" y="0"/>
                </a:lnTo>
                <a:lnTo>
                  <a:pt x="9519718" y="9506527"/>
                </a:lnTo>
                <a:lnTo>
                  <a:pt x="0" y="95065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307900" y="10267550"/>
            <a:ext cx="878400" cy="878200"/>
          </a:xfrm>
          <a:custGeom>
            <a:avLst/>
            <a:gdLst/>
            <a:ahLst/>
            <a:cxnLst/>
            <a:rect r="r" b="b" t="t" l="l"/>
            <a:pathLst>
              <a:path h="878200" w="878400">
                <a:moveTo>
                  <a:pt x="0" y="0"/>
                </a:moveTo>
                <a:lnTo>
                  <a:pt x="878400" y="0"/>
                </a:lnTo>
                <a:lnTo>
                  <a:pt x="878400" y="878200"/>
                </a:lnTo>
                <a:lnTo>
                  <a:pt x="0" y="8782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827655" y="-4670193"/>
            <a:ext cx="9519927" cy="9507256"/>
          </a:xfrm>
          <a:custGeom>
            <a:avLst/>
            <a:gdLst/>
            <a:ahLst/>
            <a:cxnLst/>
            <a:rect r="r" b="b" t="t" l="l"/>
            <a:pathLst>
              <a:path h="9507256" w="9519927">
                <a:moveTo>
                  <a:pt x="0" y="0"/>
                </a:moveTo>
                <a:lnTo>
                  <a:pt x="9519926" y="0"/>
                </a:lnTo>
                <a:lnTo>
                  <a:pt x="9519926" y="9507256"/>
                </a:lnTo>
                <a:lnTo>
                  <a:pt x="0" y="95072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48496" y="6594180"/>
            <a:ext cx="1211606" cy="4835570"/>
          </a:xfrm>
          <a:custGeom>
            <a:avLst/>
            <a:gdLst/>
            <a:ahLst/>
            <a:cxnLst/>
            <a:rect r="r" b="b" t="t" l="l"/>
            <a:pathLst>
              <a:path h="4835570" w="1211606">
                <a:moveTo>
                  <a:pt x="0" y="0"/>
                </a:moveTo>
                <a:lnTo>
                  <a:pt x="1211606" y="0"/>
                </a:lnTo>
                <a:lnTo>
                  <a:pt x="1211606" y="4835570"/>
                </a:lnTo>
                <a:lnTo>
                  <a:pt x="0" y="483557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true" flipV="false" rot="-10800000">
            <a:off x="7170960" y="-2913620"/>
            <a:ext cx="7231500" cy="5519250"/>
          </a:xfrm>
          <a:custGeom>
            <a:avLst/>
            <a:gdLst/>
            <a:ahLst/>
            <a:cxnLst/>
            <a:rect r="r" b="b" t="t" l="l"/>
            <a:pathLst>
              <a:path h="5519250" w="7231500">
                <a:moveTo>
                  <a:pt x="7231500" y="0"/>
                </a:moveTo>
                <a:lnTo>
                  <a:pt x="0" y="0"/>
                </a:lnTo>
                <a:lnTo>
                  <a:pt x="0" y="5519250"/>
                </a:lnTo>
                <a:lnTo>
                  <a:pt x="7231500" y="5519250"/>
                </a:lnTo>
                <a:lnTo>
                  <a:pt x="7231500" y="0"/>
                </a:lnTo>
                <a:close/>
              </a:path>
            </a:pathLst>
          </a:custGeom>
          <a:blipFill>
            <a:blip r:embed="rId3"/>
            <a:stretch>
              <a:fillRect l="-22339" t="-50337" r="-9379" b="-53310"/>
            </a:stretch>
          </a:blipFill>
        </p:spPr>
      </p:sp>
      <p:sp>
        <p:nvSpPr>
          <p:cNvPr name="Freeform 8" id="8"/>
          <p:cNvSpPr/>
          <p:nvPr/>
        </p:nvSpPr>
        <p:spPr>
          <a:xfrm flipH="false" flipV="false" rot="0">
            <a:off x="13180313" y="-617280"/>
            <a:ext cx="1353579" cy="925686"/>
          </a:xfrm>
          <a:custGeom>
            <a:avLst/>
            <a:gdLst/>
            <a:ahLst/>
            <a:cxnLst/>
            <a:rect r="r" b="b" t="t" l="l"/>
            <a:pathLst>
              <a:path h="925686" w="1353579">
                <a:moveTo>
                  <a:pt x="0" y="0"/>
                </a:moveTo>
                <a:lnTo>
                  <a:pt x="1353579" y="0"/>
                </a:lnTo>
                <a:lnTo>
                  <a:pt x="1353579" y="925686"/>
                </a:lnTo>
                <a:lnTo>
                  <a:pt x="0" y="9256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2006011" y="-700608"/>
            <a:ext cx="1598891" cy="1093280"/>
          </a:xfrm>
          <a:custGeom>
            <a:avLst/>
            <a:gdLst/>
            <a:ahLst/>
            <a:cxnLst/>
            <a:rect r="r" b="b" t="t" l="l"/>
            <a:pathLst>
              <a:path h="1093280" w="1598891">
                <a:moveTo>
                  <a:pt x="0" y="0"/>
                </a:moveTo>
                <a:lnTo>
                  <a:pt x="1598891" y="0"/>
                </a:lnTo>
                <a:lnTo>
                  <a:pt x="1598891" y="1093280"/>
                </a:lnTo>
                <a:lnTo>
                  <a:pt x="0" y="109328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0" id="10"/>
          <p:cNvSpPr txBox="true"/>
          <p:nvPr/>
        </p:nvSpPr>
        <p:spPr>
          <a:xfrm rot="0">
            <a:off x="1531425" y="763478"/>
            <a:ext cx="8157967" cy="1474388"/>
          </a:xfrm>
          <a:prstGeom prst="rect">
            <a:avLst/>
          </a:prstGeom>
        </p:spPr>
        <p:txBody>
          <a:bodyPr anchor="t" rtlCol="false" tIns="0" lIns="0" bIns="0" rIns="0">
            <a:spAutoFit/>
          </a:bodyPr>
          <a:lstStyle/>
          <a:p>
            <a:pPr algn="l">
              <a:lnSpc>
                <a:spcPts val="11609"/>
              </a:lnSpc>
            </a:pPr>
            <a:r>
              <a:rPr lang="en-US" b="true" sz="9674">
                <a:solidFill>
                  <a:srgbClr val="FFFFFF"/>
                </a:solidFill>
                <a:latin typeface="IBM Plex Mono Bold"/>
                <a:ea typeface="IBM Plex Mono Bold"/>
                <a:cs typeface="IBM Plex Mono Bold"/>
                <a:sym typeface="IBM Plex Mono Bold"/>
              </a:rPr>
              <a:t>References:</a:t>
            </a:r>
          </a:p>
        </p:txBody>
      </p:sp>
      <p:sp>
        <p:nvSpPr>
          <p:cNvPr name="TextBox 11" id="11"/>
          <p:cNvSpPr txBox="true"/>
          <p:nvPr/>
        </p:nvSpPr>
        <p:spPr>
          <a:xfrm rot="0">
            <a:off x="1531425" y="3278769"/>
            <a:ext cx="15225150" cy="2942082"/>
          </a:xfrm>
          <a:prstGeom prst="rect">
            <a:avLst/>
          </a:prstGeom>
        </p:spPr>
        <p:txBody>
          <a:bodyPr anchor="t" rtlCol="false" tIns="0" lIns="0" bIns="0" rIns="0">
            <a:spAutoFit/>
          </a:bodyPr>
          <a:lstStyle/>
          <a:p>
            <a:pPr algn="l" marL="604519" indent="-302260" lvl="1">
              <a:lnSpc>
                <a:spcPts val="3863"/>
              </a:lnSpc>
              <a:buAutoNum type="arabicPeriod" startAt="1"/>
            </a:pPr>
            <a:r>
              <a:rPr lang="en-US" sz="2799">
                <a:solidFill>
                  <a:srgbClr val="FFFFFF"/>
                </a:solidFill>
                <a:latin typeface="Poppins"/>
                <a:ea typeface="Poppins"/>
                <a:cs typeface="Poppins"/>
                <a:sym typeface="Poppins"/>
              </a:rPr>
              <a:t>"The Role of Data Analytics in Banking Management" - Deloitte Insights</a:t>
            </a:r>
          </a:p>
          <a:p>
            <a:pPr algn="l" marL="1209039" indent="-403013" lvl="2">
              <a:lnSpc>
                <a:spcPts val="3863"/>
              </a:lnSpc>
              <a:buFont typeface="Arial"/>
              <a:buChar char="⚬"/>
            </a:pPr>
            <a:r>
              <a:rPr lang="en-US" sz="2799">
                <a:solidFill>
                  <a:srgbClr val="FFFFFF"/>
                </a:solidFill>
                <a:latin typeface="Poppins"/>
                <a:ea typeface="Poppins"/>
                <a:cs typeface="Poppins"/>
                <a:sym typeface="Poppins"/>
              </a:rPr>
              <a:t>An article discussing how data analytics can enhance decision-making processes in banking management.</a:t>
            </a:r>
          </a:p>
          <a:p>
            <a:pPr algn="l" marL="604519" indent="-302260" lvl="1">
              <a:lnSpc>
                <a:spcPts val="3863"/>
              </a:lnSpc>
              <a:buAutoNum type="arabicPeriod" startAt="1"/>
            </a:pPr>
            <a:r>
              <a:rPr lang="en-US" sz="2799">
                <a:solidFill>
                  <a:srgbClr val="FFFFFF"/>
                </a:solidFill>
                <a:latin typeface="Poppins"/>
                <a:ea typeface="Poppins"/>
                <a:cs typeface="Poppins"/>
                <a:sym typeface="Poppins"/>
              </a:rPr>
              <a:t>"Modern Banking: New Trends and Functions" - European Central Bank Review</a:t>
            </a:r>
          </a:p>
          <a:p>
            <a:pPr algn="l" marL="1209039" indent="-403013" lvl="2">
              <a:lnSpc>
                <a:spcPts val="3863"/>
              </a:lnSpc>
              <a:buFont typeface="Arial"/>
              <a:buChar char="⚬"/>
            </a:pPr>
            <a:r>
              <a:rPr lang="en-US" sz="2799">
                <a:solidFill>
                  <a:srgbClr val="FFFFFF"/>
                </a:solidFill>
                <a:latin typeface="Poppins"/>
                <a:ea typeface="Poppins"/>
                <a:cs typeface="Poppins"/>
                <a:sym typeface="Poppins"/>
              </a:rPr>
              <a:t>This article highlights the technological and functional trends in modern banking and their impact on bank management systems.</a:t>
            </a:r>
          </a:p>
        </p:txBody>
      </p:sp>
      <p:sp>
        <p:nvSpPr>
          <p:cNvPr name="TextBox 12" id="12"/>
          <p:cNvSpPr txBox="true"/>
          <p:nvPr/>
        </p:nvSpPr>
        <p:spPr>
          <a:xfrm rot="0">
            <a:off x="1531425" y="2304541"/>
            <a:ext cx="4349572" cy="859928"/>
          </a:xfrm>
          <a:prstGeom prst="rect">
            <a:avLst/>
          </a:prstGeom>
        </p:spPr>
        <p:txBody>
          <a:bodyPr anchor="t" rtlCol="false" tIns="0" lIns="0" bIns="0" rIns="0">
            <a:spAutoFit/>
          </a:bodyPr>
          <a:lstStyle/>
          <a:p>
            <a:pPr algn="l">
              <a:lnSpc>
                <a:spcPts val="6738"/>
              </a:lnSpc>
            </a:pPr>
            <a:r>
              <a:rPr lang="en-US" sz="4882">
                <a:solidFill>
                  <a:srgbClr val="FFFFFF"/>
                </a:solidFill>
                <a:latin typeface="Poppins"/>
                <a:ea typeface="Poppins"/>
                <a:cs typeface="Poppins"/>
                <a:sym typeface="Poppins"/>
              </a:rPr>
              <a:t>ARTICLES:</a:t>
            </a:r>
          </a:p>
        </p:txBody>
      </p:sp>
      <p:sp>
        <p:nvSpPr>
          <p:cNvPr name="TextBox 13" id="13"/>
          <p:cNvSpPr txBox="true"/>
          <p:nvPr/>
        </p:nvSpPr>
        <p:spPr>
          <a:xfrm rot="0">
            <a:off x="1531425" y="6287526"/>
            <a:ext cx="4349572" cy="859928"/>
          </a:xfrm>
          <a:prstGeom prst="rect">
            <a:avLst/>
          </a:prstGeom>
        </p:spPr>
        <p:txBody>
          <a:bodyPr anchor="t" rtlCol="false" tIns="0" lIns="0" bIns="0" rIns="0">
            <a:spAutoFit/>
          </a:bodyPr>
          <a:lstStyle/>
          <a:p>
            <a:pPr algn="l">
              <a:lnSpc>
                <a:spcPts val="6738"/>
              </a:lnSpc>
            </a:pPr>
            <a:r>
              <a:rPr lang="en-US" sz="4882">
                <a:solidFill>
                  <a:srgbClr val="FFFFFF"/>
                </a:solidFill>
                <a:latin typeface="Poppins"/>
                <a:ea typeface="Poppins"/>
                <a:cs typeface="Poppins"/>
                <a:sym typeface="Poppins"/>
              </a:rPr>
              <a:t>WEBSITES:</a:t>
            </a:r>
          </a:p>
        </p:txBody>
      </p:sp>
      <p:sp>
        <p:nvSpPr>
          <p:cNvPr name="TextBox 14" id="14"/>
          <p:cNvSpPr txBox="true"/>
          <p:nvPr/>
        </p:nvSpPr>
        <p:spPr>
          <a:xfrm rot="0">
            <a:off x="1531425" y="7261755"/>
            <a:ext cx="15225150" cy="1492377"/>
          </a:xfrm>
          <a:prstGeom prst="rect">
            <a:avLst/>
          </a:prstGeom>
        </p:spPr>
        <p:txBody>
          <a:bodyPr anchor="t" rtlCol="false" tIns="0" lIns="0" bIns="0" rIns="0">
            <a:spAutoFit/>
          </a:bodyPr>
          <a:lstStyle/>
          <a:p>
            <a:pPr algn="l" marL="604519" indent="-302260" lvl="1">
              <a:lnSpc>
                <a:spcPts val="3863"/>
              </a:lnSpc>
              <a:buFont typeface="Arial"/>
              <a:buChar char="•"/>
            </a:pPr>
            <a:r>
              <a:rPr lang="en-US" sz="2799" u="sng">
                <a:solidFill>
                  <a:srgbClr val="FFFFFF"/>
                </a:solidFill>
                <a:latin typeface="Poppins"/>
                <a:ea typeface="Poppins"/>
                <a:cs typeface="Poppins"/>
                <a:sym typeface="Poppins"/>
              </a:rPr>
              <a:t>WWW.GEEKSFORGEEKS.ORG</a:t>
            </a:r>
          </a:p>
          <a:p>
            <a:pPr algn="l" marL="604519" indent="-302260" lvl="1">
              <a:lnSpc>
                <a:spcPts val="3863"/>
              </a:lnSpc>
              <a:buFont typeface="Arial"/>
              <a:buChar char="•"/>
            </a:pPr>
            <a:r>
              <a:rPr lang="en-US" sz="2799" u="sng">
                <a:solidFill>
                  <a:srgbClr val="FFFFFF"/>
                </a:solidFill>
                <a:latin typeface="Poppins"/>
                <a:ea typeface="Poppins"/>
                <a:cs typeface="Poppins"/>
                <a:sym typeface="Poppins"/>
              </a:rPr>
              <a:t>WWW.WIKIPEDIA.COM</a:t>
            </a:r>
          </a:p>
          <a:p>
            <a:pPr algn="l" marL="604519" indent="-302260" lvl="1">
              <a:lnSpc>
                <a:spcPts val="3863"/>
              </a:lnSpc>
              <a:buFont typeface="Arial"/>
              <a:buChar char="•"/>
            </a:pPr>
            <a:r>
              <a:rPr lang="en-US" sz="2799" u="sng">
                <a:solidFill>
                  <a:srgbClr val="FFFFFF"/>
                </a:solidFill>
                <a:latin typeface="Poppins"/>
                <a:ea typeface="Poppins"/>
                <a:cs typeface="Poppins"/>
                <a:sym typeface="Poppins"/>
              </a:rPr>
              <a:t>WWW.BANKINGMANAGEMENT.COM</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583170" y="-989638"/>
            <a:ext cx="2897648" cy="4477610"/>
          </a:xfrm>
          <a:custGeom>
            <a:avLst/>
            <a:gdLst/>
            <a:ahLst/>
            <a:cxnLst/>
            <a:rect r="r" b="b" t="t" l="l"/>
            <a:pathLst>
              <a:path h="4477610" w="2897648">
                <a:moveTo>
                  <a:pt x="0" y="0"/>
                </a:moveTo>
                <a:lnTo>
                  <a:pt x="2897648" y="0"/>
                </a:lnTo>
                <a:lnTo>
                  <a:pt x="2897648" y="4477610"/>
                </a:lnTo>
                <a:lnTo>
                  <a:pt x="0" y="44776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0800000">
            <a:off x="5319424" y="8550800"/>
            <a:ext cx="7098102" cy="5984448"/>
          </a:xfrm>
          <a:custGeom>
            <a:avLst/>
            <a:gdLst/>
            <a:ahLst/>
            <a:cxnLst/>
            <a:rect r="r" b="b" t="t" l="l"/>
            <a:pathLst>
              <a:path h="5984448" w="7098102">
                <a:moveTo>
                  <a:pt x="0" y="0"/>
                </a:moveTo>
                <a:lnTo>
                  <a:pt x="7098102" y="0"/>
                </a:lnTo>
                <a:lnTo>
                  <a:pt x="7098102" y="5984448"/>
                </a:lnTo>
                <a:lnTo>
                  <a:pt x="0" y="5984448"/>
                </a:lnTo>
                <a:lnTo>
                  <a:pt x="0" y="0"/>
                </a:lnTo>
                <a:close/>
              </a:path>
            </a:pathLst>
          </a:custGeom>
          <a:blipFill>
            <a:blip r:embed="rId5"/>
            <a:stretch>
              <a:fillRect l="-24677" t="-50337" r="-20826" b="-53308"/>
            </a:stretch>
          </a:blipFill>
        </p:spPr>
      </p:sp>
      <p:sp>
        <p:nvSpPr>
          <p:cNvPr name="Freeform 4" id="4"/>
          <p:cNvSpPr/>
          <p:nvPr/>
        </p:nvSpPr>
        <p:spPr>
          <a:xfrm flipH="false" flipV="false" rot="0">
            <a:off x="5905242" y="9438552"/>
            <a:ext cx="3035574" cy="1813906"/>
          </a:xfrm>
          <a:custGeom>
            <a:avLst/>
            <a:gdLst/>
            <a:ahLst/>
            <a:cxnLst/>
            <a:rect r="r" b="b" t="t" l="l"/>
            <a:pathLst>
              <a:path h="1813906" w="3035574">
                <a:moveTo>
                  <a:pt x="0" y="0"/>
                </a:moveTo>
                <a:lnTo>
                  <a:pt x="3035574" y="0"/>
                </a:lnTo>
                <a:lnTo>
                  <a:pt x="3035574" y="1813906"/>
                </a:lnTo>
                <a:lnTo>
                  <a:pt x="0" y="18139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556828" y="8924434"/>
            <a:ext cx="5666714" cy="2842094"/>
          </a:xfrm>
          <a:custGeom>
            <a:avLst/>
            <a:gdLst/>
            <a:ahLst/>
            <a:cxnLst/>
            <a:rect r="r" b="b" t="t" l="l"/>
            <a:pathLst>
              <a:path h="2842094" w="5666714">
                <a:moveTo>
                  <a:pt x="0" y="0"/>
                </a:moveTo>
                <a:lnTo>
                  <a:pt x="5666714" y="0"/>
                </a:lnTo>
                <a:lnTo>
                  <a:pt x="5666714" y="2842094"/>
                </a:lnTo>
                <a:lnTo>
                  <a:pt x="0" y="28420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2400526" y="2559474"/>
            <a:ext cx="12935898" cy="3663782"/>
          </a:xfrm>
          <a:prstGeom prst="rect">
            <a:avLst/>
          </a:prstGeom>
        </p:spPr>
        <p:txBody>
          <a:bodyPr anchor="t" rtlCol="false" tIns="0" lIns="0" bIns="0" rIns="0">
            <a:spAutoFit/>
          </a:bodyPr>
          <a:lstStyle/>
          <a:p>
            <a:pPr algn="l">
              <a:lnSpc>
                <a:spcPts val="28902"/>
              </a:lnSpc>
            </a:pPr>
            <a:r>
              <a:rPr lang="en-US" b="true" sz="24085">
                <a:solidFill>
                  <a:srgbClr val="FFFFFF"/>
                </a:solidFill>
                <a:latin typeface="IBM Plex Mono Bold"/>
                <a:ea typeface="IBM Plex Mono Bold"/>
                <a:cs typeface="IBM Plex Mono Bold"/>
                <a:sym typeface="IBM Plex Mono Bold"/>
              </a:rPr>
              <a:t>Thanks!</a:t>
            </a:r>
          </a:p>
        </p:txBody>
      </p:sp>
      <p:sp>
        <p:nvSpPr>
          <p:cNvPr name="Freeform 7" id="7"/>
          <p:cNvSpPr/>
          <p:nvPr/>
        </p:nvSpPr>
        <p:spPr>
          <a:xfrm flipH="true" flipV="false" rot="-10800000">
            <a:off x="13548003" y="-2410910"/>
            <a:ext cx="8303621" cy="6337530"/>
          </a:xfrm>
          <a:custGeom>
            <a:avLst/>
            <a:gdLst/>
            <a:ahLst/>
            <a:cxnLst/>
            <a:rect r="r" b="b" t="t" l="l"/>
            <a:pathLst>
              <a:path h="6337530" w="8303621">
                <a:moveTo>
                  <a:pt x="8303621" y="0"/>
                </a:moveTo>
                <a:lnTo>
                  <a:pt x="0" y="0"/>
                </a:lnTo>
                <a:lnTo>
                  <a:pt x="0" y="6337530"/>
                </a:lnTo>
                <a:lnTo>
                  <a:pt x="8303621" y="6337530"/>
                </a:lnTo>
                <a:lnTo>
                  <a:pt x="8303621" y="0"/>
                </a:lnTo>
                <a:close/>
              </a:path>
            </a:pathLst>
          </a:custGeom>
          <a:blipFill>
            <a:blip r:embed="rId5"/>
            <a:stretch>
              <a:fillRect l="-22339" t="-50337" r="-9379" b="-53309"/>
            </a:stretch>
          </a:blipFill>
        </p:spPr>
      </p:sp>
      <p:sp>
        <p:nvSpPr>
          <p:cNvPr name="Freeform 8" id="8"/>
          <p:cNvSpPr/>
          <p:nvPr/>
        </p:nvSpPr>
        <p:spPr>
          <a:xfrm flipH="false" flipV="false" rot="0">
            <a:off x="16144489" y="-699670"/>
            <a:ext cx="2079402" cy="4887901"/>
          </a:xfrm>
          <a:custGeom>
            <a:avLst/>
            <a:gdLst/>
            <a:ahLst/>
            <a:cxnLst/>
            <a:rect r="r" b="b" t="t" l="l"/>
            <a:pathLst>
              <a:path h="4887901" w="2079402">
                <a:moveTo>
                  <a:pt x="0" y="0"/>
                </a:moveTo>
                <a:lnTo>
                  <a:pt x="2079401" y="0"/>
                </a:lnTo>
                <a:lnTo>
                  <a:pt x="2079401" y="4887901"/>
                </a:lnTo>
                <a:lnTo>
                  <a:pt x="0" y="48879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16481984" y="-700972"/>
            <a:ext cx="2079402" cy="4887901"/>
          </a:xfrm>
          <a:custGeom>
            <a:avLst/>
            <a:gdLst/>
            <a:ahLst/>
            <a:cxnLst/>
            <a:rect r="r" b="b" t="t" l="l"/>
            <a:pathLst>
              <a:path h="4887901" w="2079402">
                <a:moveTo>
                  <a:pt x="0" y="0"/>
                </a:moveTo>
                <a:lnTo>
                  <a:pt x="2079401" y="0"/>
                </a:lnTo>
                <a:lnTo>
                  <a:pt x="2079401" y="4887900"/>
                </a:lnTo>
                <a:lnTo>
                  <a:pt x="0" y="48879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13547984" y="-2197587"/>
            <a:ext cx="6678721" cy="10842475"/>
          </a:xfrm>
          <a:custGeom>
            <a:avLst/>
            <a:gdLst/>
            <a:ahLst/>
            <a:cxnLst/>
            <a:rect r="r" b="b" t="t" l="l"/>
            <a:pathLst>
              <a:path h="10842475" w="6678721">
                <a:moveTo>
                  <a:pt x="0" y="0"/>
                </a:moveTo>
                <a:lnTo>
                  <a:pt x="6678721" y="0"/>
                </a:lnTo>
                <a:lnTo>
                  <a:pt x="6678721" y="10842475"/>
                </a:lnTo>
                <a:lnTo>
                  <a:pt x="0" y="1084247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1" id="11"/>
          <p:cNvSpPr/>
          <p:nvPr/>
        </p:nvSpPr>
        <p:spPr>
          <a:xfrm flipH="false" flipV="false" rot="0">
            <a:off x="15604295" y="1305913"/>
            <a:ext cx="1232782" cy="1233576"/>
          </a:xfrm>
          <a:custGeom>
            <a:avLst/>
            <a:gdLst/>
            <a:ahLst/>
            <a:cxnLst/>
            <a:rect r="r" b="b" t="t" l="l"/>
            <a:pathLst>
              <a:path h="1233576" w="1232782">
                <a:moveTo>
                  <a:pt x="0" y="0"/>
                </a:moveTo>
                <a:lnTo>
                  <a:pt x="1232782" y="0"/>
                </a:lnTo>
                <a:lnTo>
                  <a:pt x="1232782" y="1233576"/>
                </a:lnTo>
                <a:lnTo>
                  <a:pt x="0" y="123357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2" id="12"/>
          <p:cNvGrpSpPr/>
          <p:nvPr/>
        </p:nvGrpSpPr>
        <p:grpSpPr>
          <a:xfrm rot="-10800000">
            <a:off x="16549394" y="2665877"/>
            <a:ext cx="291503" cy="291503"/>
            <a:chOff x="0" y="0"/>
            <a:chExt cx="388670" cy="388670"/>
          </a:xfrm>
        </p:grpSpPr>
        <p:sp>
          <p:nvSpPr>
            <p:cNvPr name="Freeform 13" id="13"/>
            <p:cNvSpPr/>
            <p:nvPr/>
          </p:nvSpPr>
          <p:spPr>
            <a:xfrm flipH="false" flipV="false" rot="0">
              <a:off x="0" y="0"/>
              <a:ext cx="403860" cy="403860"/>
            </a:xfrm>
            <a:custGeom>
              <a:avLst/>
              <a:gdLst/>
              <a:ahLst/>
              <a:cxnLst/>
              <a:rect r="r" b="b" t="t" l="l"/>
              <a:pathLst>
                <a:path h="403860" w="403860">
                  <a:moveTo>
                    <a:pt x="378460" y="201930"/>
                  </a:moveTo>
                  <a:cubicBezTo>
                    <a:pt x="378460" y="104394"/>
                    <a:pt x="299339" y="25400"/>
                    <a:pt x="201930" y="25400"/>
                  </a:cubicBezTo>
                  <a:lnTo>
                    <a:pt x="201930" y="12700"/>
                  </a:lnTo>
                  <a:lnTo>
                    <a:pt x="201930" y="25400"/>
                  </a:lnTo>
                  <a:lnTo>
                    <a:pt x="201930" y="12700"/>
                  </a:lnTo>
                  <a:lnTo>
                    <a:pt x="201930" y="25400"/>
                  </a:lnTo>
                  <a:cubicBezTo>
                    <a:pt x="104394" y="25400"/>
                    <a:pt x="25400" y="104394"/>
                    <a:pt x="25400" y="201930"/>
                  </a:cubicBezTo>
                  <a:lnTo>
                    <a:pt x="12700" y="201930"/>
                  </a:lnTo>
                  <a:lnTo>
                    <a:pt x="25400" y="201930"/>
                  </a:lnTo>
                  <a:cubicBezTo>
                    <a:pt x="25400" y="299466"/>
                    <a:pt x="104394" y="378460"/>
                    <a:pt x="201930" y="378460"/>
                  </a:cubicBezTo>
                  <a:lnTo>
                    <a:pt x="201930" y="391160"/>
                  </a:lnTo>
                  <a:lnTo>
                    <a:pt x="201930" y="378460"/>
                  </a:lnTo>
                  <a:cubicBezTo>
                    <a:pt x="299466" y="378460"/>
                    <a:pt x="378460" y="299466"/>
                    <a:pt x="378460" y="201930"/>
                  </a:cubicBezTo>
                  <a:cubicBezTo>
                    <a:pt x="378460" y="196088"/>
                    <a:pt x="382524" y="190881"/>
                    <a:pt x="388239" y="189611"/>
                  </a:cubicBezTo>
                  <a:cubicBezTo>
                    <a:pt x="393954" y="188341"/>
                    <a:pt x="399923" y="191008"/>
                    <a:pt x="402463" y="196342"/>
                  </a:cubicBezTo>
                  <a:lnTo>
                    <a:pt x="391160" y="202057"/>
                  </a:lnTo>
                  <a:lnTo>
                    <a:pt x="378460" y="202057"/>
                  </a:lnTo>
                  <a:moveTo>
                    <a:pt x="403860" y="202057"/>
                  </a:moveTo>
                  <a:cubicBezTo>
                    <a:pt x="403860" y="207899"/>
                    <a:pt x="399796" y="213106"/>
                    <a:pt x="394081" y="214376"/>
                  </a:cubicBezTo>
                  <a:cubicBezTo>
                    <a:pt x="388366" y="215646"/>
                    <a:pt x="382397" y="212979"/>
                    <a:pt x="379857" y="207645"/>
                  </a:cubicBezTo>
                  <a:lnTo>
                    <a:pt x="391160" y="201930"/>
                  </a:lnTo>
                  <a:lnTo>
                    <a:pt x="403860" y="201930"/>
                  </a:lnTo>
                  <a:cubicBezTo>
                    <a:pt x="403860" y="313436"/>
                    <a:pt x="313436" y="403860"/>
                    <a:pt x="201930" y="403860"/>
                  </a:cubicBezTo>
                  <a:cubicBezTo>
                    <a:pt x="90424" y="403860"/>
                    <a:pt x="0" y="313436"/>
                    <a:pt x="0" y="201930"/>
                  </a:cubicBezTo>
                  <a:cubicBezTo>
                    <a:pt x="0" y="90424"/>
                    <a:pt x="90424" y="0"/>
                    <a:pt x="201930" y="0"/>
                  </a:cubicBezTo>
                  <a:cubicBezTo>
                    <a:pt x="313436" y="0"/>
                    <a:pt x="403860" y="90424"/>
                    <a:pt x="403860" y="201930"/>
                  </a:cubicBezTo>
                  <a:close/>
                </a:path>
              </a:pathLst>
            </a:custGeom>
            <a:solidFill>
              <a:srgbClr val="FFFFFF"/>
            </a:solidFill>
          </p:spPr>
        </p:sp>
      </p:grpSp>
      <p:sp>
        <p:nvSpPr>
          <p:cNvPr name="Freeform 14" id="14"/>
          <p:cNvSpPr/>
          <p:nvPr/>
        </p:nvSpPr>
        <p:spPr>
          <a:xfrm flipH="false" flipV="false" rot="0">
            <a:off x="16593307" y="2709735"/>
            <a:ext cx="203731" cy="203731"/>
          </a:xfrm>
          <a:custGeom>
            <a:avLst/>
            <a:gdLst/>
            <a:ahLst/>
            <a:cxnLst/>
            <a:rect r="r" b="b" t="t" l="l"/>
            <a:pathLst>
              <a:path h="203731" w="203731">
                <a:moveTo>
                  <a:pt x="0" y="0"/>
                </a:moveTo>
                <a:lnTo>
                  <a:pt x="203732" y="0"/>
                </a:lnTo>
                <a:lnTo>
                  <a:pt x="203732" y="203732"/>
                </a:lnTo>
                <a:lnTo>
                  <a:pt x="0" y="20373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5" id="15"/>
          <p:cNvGrpSpPr/>
          <p:nvPr/>
        </p:nvGrpSpPr>
        <p:grpSpPr>
          <a:xfrm rot="-10800000">
            <a:off x="15735923" y="3457638"/>
            <a:ext cx="291503" cy="291503"/>
            <a:chOff x="0" y="0"/>
            <a:chExt cx="388670" cy="388670"/>
          </a:xfrm>
        </p:grpSpPr>
        <p:sp>
          <p:nvSpPr>
            <p:cNvPr name="Freeform 16" id="16"/>
            <p:cNvSpPr/>
            <p:nvPr/>
          </p:nvSpPr>
          <p:spPr>
            <a:xfrm flipH="false" flipV="false" rot="0">
              <a:off x="0" y="0"/>
              <a:ext cx="403860" cy="403860"/>
            </a:xfrm>
            <a:custGeom>
              <a:avLst/>
              <a:gdLst/>
              <a:ahLst/>
              <a:cxnLst/>
              <a:rect r="r" b="b" t="t" l="l"/>
              <a:pathLst>
                <a:path h="403860" w="403860">
                  <a:moveTo>
                    <a:pt x="378460" y="201930"/>
                  </a:moveTo>
                  <a:cubicBezTo>
                    <a:pt x="378460" y="104394"/>
                    <a:pt x="299339" y="25400"/>
                    <a:pt x="201930" y="25400"/>
                  </a:cubicBezTo>
                  <a:lnTo>
                    <a:pt x="201930" y="12700"/>
                  </a:lnTo>
                  <a:lnTo>
                    <a:pt x="201930" y="25400"/>
                  </a:lnTo>
                  <a:lnTo>
                    <a:pt x="201930" y="12700"/>
                  </a:lnTo>
                  <a:lnTo>
                    <a:pt x="201930" y="25400"/>
                  </a:lnTo>
                  <a:cubicBezTo>
                    <a:pt x="104394" y="25400"/>
                    <a:pt x="25400" y="104394"/>
                    <a:pt x="25400" y="201930"/>
                  </a:cubicBezTo>
                  <a:lnTo>
                    <a:pt x="12700" y="201930"/>
                  </a:lnTo>
                  <a:lnTo>
                    <a:pt x="25400" y="201930"/>
                  </a:lnTo>
                  <a:cubicBezTo>
                    <a:pt x="25400" y="299466"/>
                    <a:pt x="104394" y="378460"/>
                    <a:pt x="201930" y="378460"/>
                  </a:cubicBezTo>
                  <a:lnTo>
                    <a:pt x="201930" y="391160"/>
                  </a:lnTo>
                  <a:lnTo>
                    <a:pt x="201930" y="378460"/>
                  </a:lnTo>
                  <a:cubicBezTo>
                    <a:pt x="299466" y="378460"/>
                    <a:pt x="378460" y="299466"/>
                    <a:pt x="378460" y="201930"/>
                  </a:cubicBezTo>
                  <a:cubicBezTo>
                    <a:pt x="378460" y="196088"/>
                    <a:pt x="382524" y="190881"/>
                    <a:pt x="388239" y="189611"/>
                  </a:cubicBezTo>
                  <a:cubicBezTo>
                    <a:pt x="393954" y="188341"/>
                    <a:pt x="399923" y="191008"/>
                    <a:pt x="402463" y="196342"/>
                  </a:cubicBezTo>
                  <a:lnTo>
                    <a:pt x="391160" y="202057"/>
                  </a:lnTo>
                  <a:lnTo>
                    <a:pt x="378460" y="202057"/>
                  </a:lnTo>
                  <a:moveTo>
                    <a:pt x="403860" y="202057"/>
                  </a:moveTo>
                  <a:cubicBezTo>
                    <a:pt x="403860" y="207899"/>
                    <a:pt x="399796" y="213106"/>
                    <a:pt x="394081" y="214376"/>
                  </a:cubicBezTo>
                  <a:cubicBezTo>
                    <a:pt x="388366" y="215646"/>
                    <a:pt x="382397" y="212979"/>
                    <a:pt x="379857" y="207645"/>
                  </a:cubicBezTo>
                  <a:lnTo>
                    <a:pt x="391160" y="201930"/>
                  </a:lnTo>
                  <a:lnTo>
                    <a:pt x="403860" y="201930"/>
                  </a:lnTo>
                  <a:cubicBezTo>
                    <a:pt x="403860" y="313436"/>
                    <a:pt x="313436" y="403860"/>
                    <a:pt x="201930" y="403860"/>
                  </a:cubicBezTo>
                  <a:cubicBezTo>
                    <a:pt x="90424" y="403860"/>
                    <a:pt x="0" y="313436"/>
                    <a:pt x="0" y="201930"/>
                  </a:cubicBezTo>
                  <a:cubicBezTo>
                    <a:pt x="0" y="90424"/>
                    <a:pt x="90424" y="0"/>
                    <a:pt x="201930" y="0"/>
                  </a:cubicBezTo>
                  <a:cubicBezTo>
                    <a:pt x="313436" y="0"/>
                    <a:pt x="403860" y="90424"/>
                    <a:pt x="403860" y="201930"/>
                  </a:cubicBezTo>
                  <a:close/>
                </a:path>
              </a:pathLst>
            </a:custGeom>
            <a:solidFill>
              <a:srgbClr val="FFFFFF"/>
            </a:solidFill>
          </p:spPr>
        </p:sp>
      </p:grpSp>
      <p:sp>
        <p:nvSpPr>
          <p:cNvPr name="Freeform 17" id="17"/>
          <p:cNvSpPr/>
          <p:nvPr/>
        </p:nvSpPr>
        <p:spPr>
          <a:xfrm flipH="false" flipV="false" rot="0">
            <a:off x="15779837" y="3501497"/>
            <a:ext cx="203731" cy="203731"/>
          </a:xfrm>
          <a:custGeom>
            <a:avLst/>
            <a:gdLst/>
            <a:ahLst/>
            <a:cxnLst/>
            <a:rect r="r" b="b" t="t" l="l"/>
            <a:pathLst>
              <a:path h="203731" w="203731">
                <a:moveTo>
                  <a:pt x="0" y="0"/>
                </a:moveTo>
                <a:lnTo>
                  <a:pt x="203731" y="0"/>
                </a:lnTo>
                <a:lnTo>
                  <a:pt x="203731" y="203731"/>
                </a:lnTo>
                <a:lnTo>
                  <a:pt x="0" y="20373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8" id="18"/>
          <p:cNvGrpSpPr/>
          <p:nvPr/>
        </p:nvGrpSpPr>
        <p:grpSpPr>
          <a:xfrm rot="-10800000">
            <a:off x="17840050" y="4911010"/>
            <a:ext cx="291503" cy="291503"/>
            <a:chOff x="0" y="0"/>
            <a:chExt cx="388670" cy="388670"/>
          </a:xfrm>
        </p:grpSpPr>
        <p:sp>
          <p:nvSpPr>
            <p:cNvPr name="Freeform 19" id="19"/>
            <p:cNvSpPr/>
            <p:nvPr/>
          </p:nvSpPr>
          <p:spPr>
            <a:xfrm flipH="false" flipV="false" rot="0">
              <a:off x="0" y="0"/>
              <a:ext cx="403860" cy="403860"/>
            </a:xfrm>
            <a:custGeom>
              <a:avLst/>
              <a:gdLst/>
              <a:ahLst/>
              <a:cxnLst/>
              <a:rect r="r" b="b" t="t" l="l"/>
              <a:pathLst>
                <a:path h="403860" w="403860">
                  <a:moveTo>
                    <a:pt x="378460" y="201930"/>
                  </a:moveTo>
                  <a:cubicBezTo>
                    <a:pt x="378460" y="104394"/>
                    <a:pt x="299339" y="25400"/>
                    <a:pt x="201930" y="25400"/>
                  </a:cubicBezTo>
                  <a:lnTo>
                    <a:pt x="201930" y="12700"/>
                  </a:lnTo>
                  <a:lnTo>
                    <a:pt x="201930" y="25400"/>
                  </a:lnTo>
                  <a:lnTo>
                    <a:pt x="201930" y="12700"/>
                  </a:lnTo>
                  <a:lnTo>
                    <a:pt x="201930" y="25400"/>
                  </a:lnTo>
                  <a:cubicBezTo>
                    <a:pt x="104394" y="25400"/>
                    <a:pt x="25400" y="104394"/>
                    <a:pt x="25400" y="201930"/>
                  </a:cubicBezTo>
                  <a:lnTo>
                    <a:pt x="12700" y="201930"/>
                  </a:lnTo>
                  <a:lnTo>
                    <a:pt x="25400" y="201930"/>
                  </a:lnTo>
                  <a:cubicBezTo>
                    <a:pt x="25400" y="299466"/>
                    <a:pt x="104394" y="378460"/>
                    <a:pt x="201930" y="378460"/>
                  </a:cubicBezTo>
                  <a:lnTo>
                    <a:pt x="201930" y="391160"/>
                  </a:lnTo>
                  <a:lnTo>
                    <a:pt x="201930" y="378460"/>
                  </a:lnTo>
                  <a:cubicBezTo>
                    <a:pt x="299466" y="378460"/>
                    <a:pt x="378460" y="299466"/>
                    <a:pt x="378460" y="201930"/>
                  </a:cubicBezTo>
                  <a:cubicBezTo>
                    <a:pt x="378460" y="196088"/>
                    <a:pt x="382524" y="190881"/>
                    <a:pt x="388239" y="189611"/>
                  </a:cubicBezTo>
                  <a:cubicBezTo>
                    <a:pt x="393954" y="188341"/>
                    <a:pt x="399923" y="191008"/>
                    <a:pt x="402463" y="196342"/>
                  </a:cubicBezTo>
                  <a:lnTo>
                    <a:pt x="391160" y="202057"/>
                  </a:lnTo>
                  <a:lnTo>
                    <a:pt x="378460" y="202057"/>
                  </a:lnTo>
                  <a:moveTo>
                    <a:pt x="403860" y="202057"/>
                  </a:moveTo>
                  <a:cubicBezTo>
                    <a:pt x="403860" y="207899"/>
                    <a:pt x="399796" y="213106"/>
                    <a:pt x="394081" y="214376"/>
                  </a:cubicBezTo>
                  <a:cubicBezTo>
                    <a:pt x="388366" y="215646"/>
                    <a:pt x="382397" y="212979"/>
                    <a:pt x="379857" y="207645"/>
                  </a:cubicBezTo>
                  <a:lnTo>
                    <a:pt x="391160" y="201930"/>
                  </a:lnTo>
                  <a:lnTo>
                    <a:pt x="403860" y="201930"/>
                  </a:lnTo>
                  <a:cubicBezTo>
                    <a:pt x="403860" y="313436"/>
                    <a:pt x="313436" y="403860"/>
                    <a:pt x="201930" y="403860"/>
                  </a:cubicBezTo>
                  <a:cubicBezTo>
                    <a:pt x="90424" y="403860"/>
                    <a:pt x="0" y="313436"/>
                    <a:pt x="0" y="201930"/>
                  </a:cubicBezTo>
                  <a:cubicBezTo>
                    <a:pt x="0" y="90424"/>
                    <a:pt x="90424" y="0"/>
                    <a:pt x="201930" y="0"/>
                  </a:cubicBezTo>
                  <a:cubicBezTo>
                    <a:pt x="313436" y="0"/>
                    <a:pt x="403860" y="90424"/>
                    <a:pt x="403860" y="201930"/>
                  </a:cubicBezTo>
                  <a:close/>
                </a:path>
              </a:pathLst>
            </a:custGeom>
            <a:solidFill>
              <a:srgbClr val="FFFFFF"/>
            </a:solidFill>
          </p:spPr>
        </p:sp>
      </p:grpSp>
      <p:sp>
        <p:nvSpPr>
          <p:cNvPr name="Freeform 20" id="20"/>
          <p:cNvSpPr/>
          <p:nvPr/>
        </p:nvSpPr>
        <p:spPr>
          <a:xfrm flipH="false" flipV="false" rot="0">
            <a:off x="17883964" y="4954868"/>
            <a:ext cx="203731" cy="203731"/>
          </a:xfrm>
          <a:custGeom>
            <a:avLst/>
            <a:gdLst/>
            <a:ahLst/>
            <a:cxnLst/>
            <a:rect r="r" b="b" t="t" l="l"/>
            <a:pathLst>
              <a:path h="203731" w="203731">
                <a:moveTo>
                  <a:pt x="0" y="0"/>
                </a:moveTo>
                <a:lnTo>
                  <a:pt x="203731" y="0"/>
                </a:lnTo>
                <a:lnTo>
                  <a:pt x="203731" y="203732"/>
                </a:lnTo>
                <a:lnTo>
                  <a:pt x="0" y="20373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1" id="21"/>
          <p:cNvSpPr/>
          <p:nvPr/>
        </p:nvSpPr>
        <p:spPr>
          <a:xfrm flipH="false" flipV="false" rot="0">
            <a:off x="18040789" y="3388324"/>
            <a:ext cx="1018531" cy="1007804"/>
          </a:xfrm>
          <a:custGeom>
            <a:avLst/>
            <a:gdLst/>
            <a:ahLst/>
            <a:cxnLst/>
            <a:rect r="r" b="b" t="t" l="l"/>
            <a:pathLst>
              <a:path h="1007804" w="1018531">
                <a:moveTo>
                  <a:pt x="0" y="0"/>
                </a:moveTo>
                <a:lnTo>
                  <a:pt x="1018532" y="0"/>
                </a:lnTo>
                <a:lnTo>
                  <a:pt x="1018532" y="1007803"/>
                </a:lnTo>
                <a:lnTo>
                  <a:pt x="0" y="1007803"/>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2" id="22"/>
          <p:cNvSpPr/>
          <p:nvPr/>
        </p:nvSpPr>
        <p:spPr>
          <a:xfrm flipH="false" flipV="false" rot="0">
            <a:off x="17843894" y="-476399"/>
            <a:ext cx="1482447" cy="3496868"/>
          </a:xfrm>
          <a:custGeom>
            <a:avLst/>
            <a:gdLst/>
            <a:ahLst/>
            <a:cxnLst/>
            <a:rect r="r" b="b" t="t" l="l"/>
            <a:pathLst>
              <a:path h="3496868" w="1482447">
                <a:moveTo>
                  <a:pt x="0" y="0"/>
                </a:moveTo>
                <a:lnTo>
                  <a:pt x="1482447" y="0"/>
                </a:lnTo>
                <a:lnTo>
                  <a:pt x="1482447" y="3496869"/>
                </a:lnTo>
                <a:lnTo>
                  <a:pt x="0" y="3496869"/>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23" id="23"/>
          <p:cNvSpPr/>
          <p:nvPr/>
        </p:nvSpPr>
        <p:spPr>
          <a:xfrm flipH="false" flipV="false" rot="0">
            <a:off x="17012394" y="-232011"/>
            <a:ext cx="1916083" cy="1537924"/>
          </a:xfrm>
          <a:custGeom>
            <a:avLst/>
            <a:gdLst/>
            <a:ahLst/>
            <a:cxnLst/>
            <a:rect r="r" b="b" t="t" l="l"/>
            <a:pathLst>
              <a:path h="1537924" w="1916083">
                <a:moveTo>
                  <a:pt x="0" y="0"/>
                </a:moveTo>
                <a:lnTo>
                  <a:pt x="1916083" y="0"/>
                </a:lnTo>
                <a:lnTo>
                  <a:pt x="1916083" y="1537924"/>
                </a:lnTo>
                <a:lnTo>
                  <a:pt x="0" y="1537924"/>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grpSp>
        <p:nvGrpSpPr>
          <p:cNvPr name="Group 24" id="24"/>
          <p:cNvGrpSpPr/>
          <p:nvPr/>
        </p:nvGrpSpPr>
        <p:grpSpPr>
          <a:xfrm rot="5400000">
            <a:off x="16465557" y="2249662"/>
            <a:ext cx="3009777" cy="6001050"/>
            <a:chOff x="0" y="0"/>
            <a:chExt cx="4013036" cy="8001400"/>
          </a:xfrm>
        </p:grpSpPr>
        <p:sp>
          <p:nvSpPr>
            <p:cNvPr name="Freeform 25" id="25"/>
            <p:cNvSpPr/>
            <p:nvPr/>
          </p:nvSpPr>
          <p:spPr>
            <a:xfrm flipH="false" flipV="false" rot="0">
              <a:off x="0" y="127"/>
              <a:ext cx="4013073" cy="8001127"/>
            </a:xfrm>
            <a:custGeom>
              <a:avLst/>
              <a:gdLst/>
              <a:ahLst/>
              <a:cxnLst/>
              <a:rect r="r" b="b" t="t" l="l"/>
              <a:pathLst>
                <a:path h="8001127" w="4013073">
                  <a:moveTo>
                    <a:pt x="24638" y="0"/>
                  </a:moveTo>
                  <a:lnTo>
                    <a:pt x="1067689" y="1041146"/>
                  </a:lnTo>
                  <a:lnTo>
                    <a:pt x="1073023" y="1048258"/>
                  </a:lnTo>
                  <a:lnTo>
                    <a:pt x="1073023" y="3781679"/>
                  </a:lnTo>
                  <a:lnTo>
                    <a:pt x="2260600" y="4971161"/>
                  </a:lnTo>
                  <a:lnTo>
                    <a:pt x="2265934" y="4974717"/>
                  </a:lnTo>
                  <a:lnTo>
                    <a:pt x="2265934" y="7004177"/>
                  </a:lnTo>
                  <a:lnTo>
                    <a:pt x="2899537" y="7639431"/>
                  </a:lnTo>
                  <a:lnTo>
                    <a:pt x="4013073" y="7639431"/>
                  </a:lnTo>
                  <a:lnTo>
                    <a:pt x="4013073" y="8001127"/>
                  </a:lnTo>
                  <a:lnTo>
                    <a:pt x="3975989" y="8001127"/>
                  </a:lnTo>
                  <a:lnTo>
                    <a:pt x="3975989" y="7674737"/>
                  </a:lnTo>
                  <a:lnTo>
                    <a:pt x="2883662" y="7674737"/>
                  </a:lnTo>
                  <a:lnTo>
                    <a:pt x="2230628" y="7019925"/>
                  </a:lnTo>
                  <a:lnTo>
                    <a:pt x="2230628" y="4990592"/>
                  </a:lnTo>
                  <a:lnTo>
                    <a:pt x="1041146" y="3801237"/>
                  </a:lnTo>
                  <a:lnTo>
                    <a:pt x="1037717" y="3797681"/>
                  </a:lnTo>
                  <a:lnTo>
                    <a:pt x="1037717" y="1064133"/>
                  </a:lnTo>
                  <a:lnTo>
                    <a:pt x="0" y="24638"/>
                  </a:lnTo>
                  <a:lnTo>
                    <a:pt x="24638" y="0"/>
                  </a:lnTo>
                  <a:close/>
                </a:path>
              </a:pathLst>
            </a:custGeom>
            <a:solidFill>
              <a:srgbClr val="D1D1D1"/>
            </a:solidFill>
          </p:spPr>
        </p:sp>
      </p:grpSp>
      <p:grpSp>
        <p:nvGrpSpPr>
          <p:cNvPr name="Group 26" id="26"/>
          <p:cNvGrpSpPr/>
          <p:nvPr/>
        </p:nvGrpSpPr>
        <p:grpSpPr>
          <a:xfrm rot="0">
            <a:off x="11257319" y="6917367"/>
            <a:ext cx="287250" cy="287250"/>
            <a:chOff x="0" y="0"/>
            <a:chExt cx="383000" cy="383000"/>
          </a:xfrm>
        </p:grpSpPr>
        <p:sp>
          <p:nvSpPr>
            <p:cNvPr name="Freeform 27" id="27"/>
            <p:cNvSpPr/>
            <p:nvPr/>
          </p:nvSpPr>
          <p:spPr>
            <a:xfrm flipH="false" flipV="false" rot="0">
              <a:off x="0" y="0"/>
              <a:ext cx="383032" cy="383032"/>
            </a:xfrm>
            <a:custGeom>
              <a:avLst/>
              <a:gdLst/>
              <a:ahLst/>
              <a:cxnLst/>
              <a:rect r="r" b="b" t="t" l="l"/>
              <a:pathLst>
                <a:path h="383032" w="383032">
                  <a:moveTo>
                    <a:pt x="0" y="191516"/>
                  </a:moveTo>
                  <a:cubicBezTo>
                    <a:pt x="0" y="85725"/>
                    <a:pt x="85725" y="0"/>
                    <a:pt x="191516" y="0"/>
                  </a:cubicBezTo>
                  <a:lnTo>
                    <a:pt x="191516" y="12700"/>
                  </a:lnTo>
                  <a:lnTo>
                    <a:pt x="191516" y="0"/>
                  </a:lnTo>
                  <a:cubicBezTo>
                    <a:pt x="297307" y="0"/>
                    <a:pt x="383032" y="85725"/>
                    <a:pt x="383032" y="191516"/>
                  </a:cubicBezTo>
                  <a:cubicBezTo>
                    <a:pt x="383032" y="297307"/>
                    <a:pt x="297307" y="383032"/>
                    <a:pt x="191516" y="383032"/>
                  </a:cubicBezTo>
                  <a:lnTo>
                    <a:pt x="191516" y="370332"/>
                  </a:lnTo>
                  <a:lnTo>
                    <a:pt x="191516" y="383032"/>
                  </a:lnTo>
                  <a:cubicBezTo>
                    <a:pt x="85725" y="383032"/>
                    <a:pt x="0" y="297307"/>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822" y="357632"/>
                    <a:pt x="191516" y="357632"/>
                  </a:cubicBezTo>
                  <a:cubicBezTo>
                    <a:pt x="283210" y="357632"/>
                    <a:pt x="357632" y="283210"/>
                    <a:pt x="357632" y="191516"/>
                  </a:cubicBezTo>
                  <a:lnTo>
                    <a:pt x="370332" y="191516"/>
                  </a:lnTo>
                  <a:lnTo>
                    <a:pt x="357632" y="191516"/>
                  </a:lnTo>
                  <a:cubicBezTo>
                    <a:pt x="357632" y="99822"/>
                    <a:pt x="283210" y="25400"/>
                    <a:pt x="191516" y="25400"/>
                  </a:cubicBezTo>
                  <a:lnTo>
                    <a:pt x="191516" y="12700"/>
                  </a:lnTo>
                  <a:lnTo>
                    <a:pt x="191516" y="25400"/>
                  </a:lnTo>
                  <a:cubicBezTo>
                    <a:pt x="99822" y="25400"/>
                    <a:pt x="25400" y="99822"/>
                    <a:pt x="25400" y="191516"/>
                  </a:cubicBezTo>
                  <a:close/>
                </a:path>
              </a:pathLst>
            </a:custGeom>
            <a:solidFill>
              <a:srgbClr val="FFFFFF"/>
            </a:solidFill>
          </p:spPr>
        </p:sp>
      </p:grpSp>
      <p:grpSp>
        <p:nvGrpSpPr>
          <p:cNvPr name="Group 28" id="28"/>
          <p:cNvGrpSpPr/>
          <p:nvPr/>
        </p:nvGrpSpPr>
        <p:grpSpPr>
          <a:xfrm rot="0">
            <a:off x="2400526" y="6994317"/>
            <a:ext cx="9067093" cy="147600"/>
            <a:chOff x="0" y="0"/>
            <a:chExt cx="12089458" cy="196800"/>
          </a:xfrm>
        </p:grpSpPr>
        <p:sp>
          <p:nvSpPr>
            <p:cNvPr name="AutoShape 29" id="29"/>
            <p:cNvSpPr/>
            <p:nvPr/>
          </p:nvSpPr>
          <p:spPr>
            <a:xfrm rot="7321">
              <a:off x="0" y="98419"/>
              <a:ext cx="11926227" cy="0"/>
            </a:xfrm>
            <a:prstGeom prst="line">
              <a:avLst/>
            </a:prstGeom>
            <a:ln cap="rnd" w="12700">
              <a:solidFill>
                <a:srgbClr val="FFFFFF"/>
              </a:solidFill>
              <a:prstDash val="solid"/>
              <a:headEnd type="none" len="sm" w="sm"/>
              <a:tailEnd type="none" len="sm" w="sm"/>
            </a:ln>
          </p:spPr>
        </p:sp>
        <p:grpSp>
          <p:nvGrpSpPr>
            <p:cNvPr name="Group 30" id="30"/>
            <p:cNvGrpSpPr/>
            <p:nvPr/>
          </p:nvGrpSpPr>
          <p:grpSpPr>
            <a:xfrm rot="0">
              <a:off x="11892658" y="0"/>
              <a:ext cx="196800" cy="196800"/>
              <a:chOff x="0" y="0"/>
              <a:chExt cx="196800" cy="196800"/>
            </a:xfrm>
          </p:grpSpPr>
          <p:sp>
            <p:nvSpPr>
              <p:cNvPr name="Freeform 31" id="31"/>
              <p:cNvSpPr/>
              <p:nvPr/>
            </p:nvSpPr>
            <p:spPr>
              <a:xfrm flipH="false" flipV="false" rot="0">
                <a:off x="0" y="0"/>
                <a:ext cx="196850" cy="196850"/>
              </a:xfrm>
              <a:custGeom>
                <a:avLst/>
                <a:gdLst/>
                <a:ahLst/>
                <a:cxnLst/>
                <a:rect r="r" b="b" t="t" l="l"/>
                <a:pathLst>
                  <a:path h="196850" w="196850">
                    <a:moveTo>
                      <a:pt x="0" y="98425"/>
                    </a:moveTo>
                    <a:cubicBezTo>
                      <a:pt x="0" y="44069"/>
                      <a:pt x="44069" y="0"/>
                      <a:pt x="98425" y="0"/>
                    </a:cubicBezTo>
                    <a:cubicBezTo>
                      <a:pt x="152781" y="0"/>
                      <a:pt x="196850" y="44069"/>
                      <a:pt x="196850" y="98425"/>
                    </a:cubicBezTo>
                    <a:cubicBezTo>
                      <a:pt x="196850" y="152781"/>
                      <a:pt x="152781" y="196850"/>
                      <a:pt x="98425" y="196850"/>
                    </a:cubicBezTo>
                    <a:cubicBezTo>
                      <a:pt x="44069" y="196850"/>
                      <a:pt x="0" y="152781"/>
                      <a:pt x="0" y="98425"/>
                    </a:cubicBezTo>
                    <a:close/>
                  </a:path>
                </a:pathLst>
              </a:custGeom>
              <a:solidFill>
                <a:srgbClr val="FFFFFF"/>
              </a:solidFill>
            </p:spPr>
          </p:sp>
        </p:gr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92657" y="9777126"/>
            <a:ext cx="3180817" cy="176253"/>
          </a:xfrm>
          <a:custGeom>
            <a:avLst/>
            <a:gdLst/>
            <a:ahLst/>
            <a:cxnLst/>
            <a:rect r="r" b="b" t="t" l="l"/>
            <a:pathLst>
              <a:path h="176253" w="3180817">
                <a:moveTo>
                  <a:pt x="0" y="0"/>
                </a:moveTo>
                <a:lnTo>
                  <a:pt x="3180818" y="0"/>
                </a:lnTo>
                <a:lnTo>
                  <a:pt x="3180818" y="176253"/>
                </a:lnTo>
                <a:lnTo>
                  <a:pt x="0" y="1762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3767400" y="2771450"/>
            <a:ext cx="8056358" cy="10567110"/>
          </a:xfrm>
          <a:custGeom>
            <a:avLst/>
            <a:gdLst/>
            <a:ahLst/>
            <a:cxnLst/>
            <a:rect r="r" b="b" t="t" l="l"/>
            <a:pathLst>
              <a:path h="10567110" w="8056358">
                <a:moveTo>
                  <a:pt x="0" y="0"/>
                </a:moveTo>
                <a:lnTo>
                  <a:pt x="8056358" y="0"/>
                </a:lnTo>
                <a:lnTo>
                  <a:pt x="8056358" y="10567110"/>
                </a:lnTo>
                <a:lnTo>
                  <a:pt x="0" y="105671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9392116" y="-613678"/>
            <a:ext cx="1833648" cy="1400398"/>
          </a:xfrm>
          <a:custGeom>
            <a:avLst/>
            <a:gdLst/>
            <a:ahLst/>
            <a:cxnLst/>
            <a:rect r="r" b="b" t="t" l="l"/>
            <a:pathLst>
              <a:path h="1400398" w="1833648">
                <a:moveTo>
                  <a:pt x="0" y="0"/>
                </a:moveTo>
                <a:lnTo>
                  <a:pt x="1833648" y="0"/>
                </a:lnTo>
                <a:lnTo>
                  <a:pt x="1833648" y="1400398"/>
                </a:lnTo>
                <a:lnTo>
                  <a:pt x="0" y="140039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1961100" y="-3398074"/>
            <a:ext cx="8394502" cy="6406848"/>
          </a:xfrm>
          <a:custGeom>
            <a:avLst/>
            <a:gdLst/>
            <a:ahLst/>
            <a:cxnLst/>
            <a:rect r="r" b="b" t="t" l="l"/>
            <a:pathLst>
              <a:path h="6406848" w="8394502">
                <a:moveTo>
                  <a:pt x="0" y="0"/>
                </a:moveTo>
                <a:lnTo>
                  <a:pt x="8394502" y="0"/>
                </a:lnTo>
                <a:lnTo>
                  <a:pt x="8394502" y="6406848"/>
                </a:lnTo>
                <a:lnTo>
                  <a:pt x="0" y="6406848"/>
                </a:lnTo>
                <a:lnTo>
                  <a:pt x="0" y="0"/>
                </a:lnTo>
                <a:close/>
              </a:path>
            </a:pathLst>
          </a:custGeom>
          <a:blipFill>
            <a:blip r:embed="rId9"/>
            <a:stretch>
              <a:fillRect l="-22339" t="-50337" r="-9379" b="-53310"/>
            </a:stretch>
          </a:blipFill>
        </p:spPr>
      </p:sp>
      <p:sp>
        <p:nvSpPr>
          <p:cNvPr name="Freeform 6" id="6"/>
          <p:cNvSpPr/>
          <p:nvPr/>
        </p:nvSpPr>
        <p:spPr>
          <a:xfrm flipH="false" flipV="false" rot="0">
            <a:off x="9392075" y="-1096683"/>
            <a:ext cx="4615582" cy="1963552"/>
          </a:xfrm>
          <a:custGeom>
            <a:avLst/>
            <a:gdLst/>
            <a:ahLst/>
            <a:cxnLst/>
            <a:rect r="r" b="b" t="t" l="l"/>
            <a:pathLst>
              <a:path h="1963552" w="4615582">
                <a:moveTo>
                  <a:pt x="0" y="0"/>
                </a:moveTo>
                <a:lnTo>
                  <a:pt x="4615582" y="0"/>
                </a:lnTo>
                <a:lnTo>
                  <a:pt x="4615582" y="1963552"/>
                </a:lnTo>
                <a:lnTo>
                  <a:pt x="0" y="19635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9390845" y="-777991"/>
            <a:ext cx="4615582" cy="1963552"/>
          </a:xfrm>
          <a:custGeom>
            <a:avLst/>
            <a:gdLst/>
            <a:ahLst/>
            <a:cxnLst/>
            <a:rect r="r" b="b" t="t" l="l"/>
            <a:pathLst>
              <a:path h="1963552" w="4615582">
                <a:moveTo>
                  <a:pt x="0" y="0"/>
                </a:moveTo>
                <a:lnTo>
                  <a:pt x="4615582" y="0"/>
                </a:lnTo>
                <a:lnTo>
                  <a:pt x="4615582" y="1963552"/>
                </a:lnTo>
                <a:lnTo>
                  <a:pt x="0" y="19635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798757" y="115647"/>
            <a:ext cx="2987007" cy="176253"/>
          </a:xfrm>
          <a:custGeom>
            <a:avLst/>
            <a:gdLst/>
            <a:ahLst/>
            <a:cxnLst/>
            <a:rect r="r" b="b" t="t" l="l"/>
            <a:pathLst>
              <a:path h="176253" w="2987007">
                <a:moveTo>
                  <a:pt x="0" y="0"/>
                </a:moveTo>
                <a:lnTo>
                  <a:pt x="2987008" y="0"/>
                </a:lnTo>
                <a:lnTo>
                  <a:pt x="2987008" y="176253"/>
                </a:lnTo>
                <a:lnTo>
                  <a:pt x="0" y="17625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9390862" y="-370072"/>
            <a:ext cx="509974" cy="510262"/>
          </a:xfrm>
          <a:custGeom>
            <a:avLst/>
            <a:gdLst/>
            <a:ahLst/>
            <a:cxnLst/>
            <a:rect r="r" b="b" t="t" l="l"/>
            <a:pathLst>
              <a:path h="510262" w="509974">
                <a:moveTo>
                  <a:pt x="0" y="0"/>
                </a:moveTo>
                <a:lnTo>
                  <a:pt x="509974" y="0"/>
                </a:lnTo>
                <a:lnTo>
                  <a:pt x="509974" y="510262"/>
                </a:lnTo>
                <a:lnTo>
                  <a:pt x="0" y="51026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9196012" y="-51372"/>
            <a:ext cx="509974" cy="510262"/>
          </a:xfrm>
          <a:custGeom>
            <a:avLst/>
            <a:gdLst/>
            <a:ahLst/>
            <a:cxnLst/>
            <a:rect r="r" b="b" t="t" l="l"/>
            <a:pathLst>
              <a:path h="510262" w="509974">
                <a:moveTo>
                  <a:pt x="0" y="0"/>
                </a:moveTo>
                <a:lnTo>
                  <a:pt x="509974" y="0"/>
                </a:lnTo>
                <a:lnTo>
                  <a:pt x="509974" y="510262"/>
                </a:lnTo>
                <a:lnTo>
                  <a:pt x="0" y="51026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1" id="11"/>
          <p:cNvSpPr txBox="true"/>
          <p:nvPr/>
        </p:nvSpPr>
        <p:spPr>
          <a:xfrm rot="0">
            <a:off x="1397752" y="1547765"/>
            <a:ext cx="13437530" cy="1461009"/>
          </a:xfrm>
          <a:prstGeom prst="rect">
            <a:avLst/>
          </a:prstGeom>
        </p:spPr>
        <p:txBody>
          <a:bodyPr anchor="t" rtlCol="false" tIns="0" lIns="0" bIns="0" rIns="0">
            <a:spAutoFit/>
          </a:bodyPr>
          <a:lstStyle/>
          <a:p>
            <a:pPr algn="l">
              <a:lnSpc>
                <a:spcPts val="11504"/>
              </a:lnSpc>
            </a:pPr>
            <a:r>
              <a:rPr lang="en-US" b="true" sz="9586">
                <a:solidFill>
                  <a:srgbClr val="FFFFFF"/>
                </a:solidFill>
                <a:latin typeface="IBM Plex Mono Bold"/>
                <a:ea typeface="IBM Plex Mono Bold"/>
                <a:cs typeface="IBM Plex Mono Bold"/>
                <a:sym typeface="IBM Plex Mono Bold"/>
              </a:rPr>
              <a:t>Team Members:</a:t>
            </a:r>
          </a:p>
        </p:txBody>
      </p:sp>
      <p:sp>
        <p:nvSpPr>
          <p:cNvPr name="TextBox 12" id="12"/>
          <p:cNvSpPr txBox="true"/>
          <p:nvPr/>
        </p:nvSpPr>
        <p:spPr>
          <a:xfrm rot="0">
            <a:off x="1397752" y="3313225"/>
            <a:ext cx="8609807" cy="4603369"/>
          </a:xfrm>
          <a:prstGeom prst="rect">
            <a:avLst/>
          </a:prstGeom>
        </p:spPr>
        <p:txBody>
          <a:bodyPr anchor="t" rtlCol="false" tIns="0" lIns="0" bIns="0" rIns="0">
            <a:spAutoFit/>
          </a:bodyPr>
          <a:lstStyle/>
          <a:p>
            <a:pPr algn="l" marL="1412949" indent="-706475" lvl="1">
              <a:lnSpc>
                <a:spcPts val="9031"/>
              </a:lnSpc>
              <a:buFont typeface="Arial"/>
              <a:buChar char="•"/>
            </a:pPr>
            <a:r>
              <a:rPr lang="en-US" sz="6544">
                <a:solidFill>
                  <a:srgbClr val="FFFFFF"/>
                </a:solidFill>
                <a:latin typeface="Poppins"/>
                <a:ea typeface="Poppins"/>
                <a:cs typeface="Poppins"/>
                <a:sym typeface="Poppins"/>
              </a:rPr>
              <a:t>AMAN YATI </a:t>
            </a:r>
          </a:p>
          <a:p>
            <a:pPr algn="l" marL="1412949" indent="-706475" lvl="1">
              <a:lnSpc>
                <a:spcPts val="9031"/>
              </a:lnSpc>
              <a:buFont typeface="Arial"/>
              <a:buChar char="•"/>
            </a:pPr>
            <a:r>
              <a:rPr lang="en-US" sz="6544">
                <a:solidFill>
                  <a:srgbClr val="FFFFFF"/>
                </a:solidFill>
                <a:latin typeface="Poppins"/>
                <a:ea typeface="Poppins"/>
                <a:cs typeface="Poppins"/>
                <a:sym typeface="Poppins"/>
              </a:rPr>
              <a:t>ANSH SABHNANI</a:t>
            </a:r>
          </a:p>
          <a:p>
            <a:pPr algn="l" marL="1412949" indent="-706475" lvl="1">
              <a:lnSpc>
                <a:spcPts val="9031"/>
              </a:lnSpc>
              <a:buFont typeface="Arial"/>
              <a:buChar char="•"/>
            </a:pPr>
            <a:r>
              <a:rPr lang="en-US" sz="6544">
                <a:solidFill>
                  <a:srgbClr val="FFFFFF"/>
                </a:solidFill>
                <a:latin typeface="Poppins"/>
                <a:ea typeface="Poppins"/>
                <a:cs typeface="Poppins"/>
                <a:sym typeface="Poppins"/>
              </a:rPr>
              <a:t>DHRUV GAGNANI</a:t>
            </a:r>
          </a:p>
          <a:p>
            <a:pPr algn="l" marL="1412949" indent="-706475" lvl="1">
              <a:lnSpc>
                <a:spcPts val="9031"/>
              </a:lnSpc>
              <a:buFont typeface="Arial"/>
              <a:buChar char="•"/>
            </a:pPr>
            <a:r>
              <a:rPr lang="en-US" sz="6544">
                <a:solidFill>
                  <a:srgbClr val="FFFFFF"/>
                </a:solidFill>
                <a:latin typeface="Poppins"/>
                <a:ea typeface="Poppins"/>
                <a:cs typeface="Poppins"/>
                <a:sym typeface="Poppins"/>
              </a:rPr>
              <a:t>ANKIT KUMAR </a:t>
            </a:r>
          </a:p>
        </p:txBody>
      </p:sp>
      <p:sp>
        <p:nvSpPr>
          <p:cNvPr name="Freeform 13" id="13"/>
          <p:cNvSpPr/>
          <p:nvPr/>
        </p:nvSpPr>
        <p:spPr>
          <a:xfrm flipH="false" flipV="false" rot="0">
            <a:off x="-5" y="8264567"/>
            <a:ext cx="4616812" cy="2282244"/>
          </a:xfrm>
          <a:custGeom>
            <a:avLst/>
            <a:gdLst/>
            <a:ahLst/>
            <a:cxnLst/>
            <a:rect r="r" b="b" t="t" l="l"/>
            <a:pathLst>
              <a:path h="2282244" w="4616812">
                <a:moveTo>
                  <a:pt x="0" y="0"/>
                </a:moveTo>
                <a:lnTo>
                  <a:pt x="4616812" y="0"/>
                </a:lnTo>
                <a:lnTo>
                  <a:pt x="4616812" y="2282244"/>
                </a:lnTo>
                <a:lnTo>
                  <a:pt x="0" y="228224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4" id="14"/>
          <p:cNvGrpSpPr/>
          <p:nvPr/>
        </p:nvGrpSpPr>
        <p:grpSpPr>
          <a:xfrm rot="0">
            <a:off x="8592359" y="8762927"/>
            <a:ext cx="287250" cy="287250"/>
            <a:chOff x="0" y="0"/>
            <a:chExt cx="383000" cy="383000"/>
          </a:xfrm>
        </p:grpSpPr>
        <p:sp>
          <p:nvSpPr>
            <p:cNvPr name="Freeform 15" id="15"/>
            <p:cNvSpPr/>
            <p:nvPr/>
          </p:nvSpPr>
          <p:spPr>
            <a:xfrm flipH="false" flipV="false" rot="0">
              <a:off x="0" y="0"/>
              <a:ext cx="383032" cy="383032"/>
            </a:xfrm>
            <a:custGeom>
              <a:avLst/>
              <a:gdLst/>
              <a:ahLst/>
              <a:cxnLst/>
              <a:rect r="r" b="b" t="t" l="l"/>
              <a:pathLst>
                <a:path h="383032" w="383032">
                  <a:moveTo>
                    <a:pt x="0" y="191516"/>
                  </a:moveTo>
                  <a:cubicBezTo>
                    <a:pt x="0" y="85725"/>
                    <a:pt x="85725" y="0"/>
                    <a:pt x="191516" y="0"/>
                  </a:cubicBezTo>
                  <a:lnTo>
                    <a:pt x="191516" y="12700"/>
                  </a:lnTo>
                  <a:lnTo>
                    <a:pt x="191516" y="0"/>
                  </a:lnTo>
                  <a:cubicBezTo>
                    <a:pt x="297307" y="0"/>
                    <a:pt x="383032" y="85725"/>
                    <a:pt x="383032" y="191516"/>
                  </a:cubicBezTo>
                  <a:cubicBezTo>
                    <a:pt x="383032" y="297307"/>
                    <a:pt x="297307" y="383032"/>
                    <a:pt x="191516" y="383032"/>
                  </a:cubicBezTo>
                  <a:lnTo>
                    <a:pt x="191516" y="370332"/>
                  </a:lnTo>
                  <a:lnTo>
                    <a:pt x="191516" y="383032"/>
                  </a:lnTo>
                  <a:cubicBezTo>
                    <a:pt x="85725" y="383032"/>
                    <a:pt x="0" y="297307"/>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822" y="357632"/>
                    <a:pt x="191516" y="357632"/>
                  </a:cubicBezTo>
                  <a:cubicBezTo>
                    <a:pt x="283210" y="357632"/>
                    <a:pt x="357632" y="283210"/>
                    <a:pt x="357632" y="191516"/>
                  </a:cubicBezTo>
                  <a:lnTo>
                    <a:pt x="370332" y="191516"/>
                  </a:lnTo>
                  <a:lnTo>
                    <a:pt x="357632" y="191516"/>
                  </a:lnTo>
                  <a:cubicBezTo>
                    <a:pt x="357632" y="99822"/>
                    <a:pt x="283210" y="25400"/>
                    <a:pt x="191516" y="25400"/>
                  </a:cubicBezTo>
                  <a:lnTo>
                    <a:pt x="191516" y="12700"/>
                  </a:lnTo>
                  <a:lnTo>
                    <a:pt x="191516" y="25400"/>
                  </a:lnTo>
                  <a:cubicBezTo>
                    <a:pt x="99822" y="25400"/>
                    <a:pt x="25400" y="99822"/>
                    <a:pt x="25400" y="191516"/>
                  </a:cubicBezTo>
                  <a:close/>
                </a:path>
              </a:pathLst>
            </a:custGeom>
            <a:solidFill>
              <a:srgbClr val="777777"/>
            </a:solidFill>
          </p:spPr>
        </p:sp>
      </p:grpSp>
      <p:sp>
        <p:nvSpPr>
          <p:cNvPr name="AutoShape 16" id="16"/>
          <p:cNvSpPr/>
          <p:nvPr/>
        </p:nvSpPr>
        <p:spPr>
          <a:xfrm rot="7321">
            <a:off x="-257385" y="8906550"/>
            <a:ext cx="8944670" cy="0"/>
          </a:xfrm>
          <a:prstGeom prst="line">
            <a:avLst/>
          </a:prstGeom>
          <a:ln cap="rnd" w="9525">
            <a:solidFill>
              <a:srgbClr val="777777"/>
            </a:solidFill>
            <a:prstDash val="solid"/>
            <a:headEnd type="none" len="sm" w="sm"/>
            <a:tailEnd type="none" len="sm" w="sm"/>
          </a:ln>
        </p:spPr>
      </p:sp>
      <p:grpSp>
        <p:nvGrpSpPr>
          <p:cNvPr name="Group 17" id="17"/>
          <p:cNvGrpSpPr/>
          <p:nvPr/>
        </p:nvGrpSpPr>
        <p:grpSpPr>
          <a:xfrm rot="0">
            <a:off x="8662108" y="8832736"/>
            <a:ext cx="147600" cy="147600"/>
            <a:chOff x="0" y="0"/>
            <a:chExt cx="196800" cy="196800"/>
          </a:xfrm>
        </p:grpSpPr>
        <p:sp>
          <p:nvSpPr>
            <p:cNvPr name="Freeform 18" id="18"/>
            <p:cNvSpPr/>
            <p:nvPr/>
          </p:nvSpPr>
          <p:spPr>
            <a:xfrm flipH="false" flipV="false" rot="0">
              <a:off x="0" y="0"/>
              <a:ext cx="196850" cy="196850"/>
            </a:xfrm>
            <a:custGeom>
              <a:avLst/>
              <a:gdLst/>
              <a:ahLst/>
              <a:cxnLst/>
              <a:rect r="r" b="b" t="t" l="l"/>
              <a:pathLst>
                <a:path h="196850" w="196850">
                  <a:moveTo>
                    <a:pt x="0" y="98425"/>
                  </a:moveTo>
                  <a:cubicBezTo>
                    <a:pt x="0" y="44069"/>
                    <a:pt x="44069" y="0"/>
                    <a:pt x="98425" y="0"/>
                  </a:cubicBezTo>
                  <a:cubicBezTo>
                    <a:pt x="152781" y="0"/>
                    <a:pt x="196850" y="44069"/>
                    <a:pt x="196850" y="98425"/>
                  </a:cubicBezTo>
                  <a:cubicBezTo>
                    <a:pt x="196850" y="152781"/>
                    <a:pt x="152781" y="196850"/>
                    <a:pt x="98425" y="196850"/>
                  </a:cubicBezTo>
                  <a:cubicBezTo>
                    <a:pt x="44069" y="196850"/>
                    <a:pt x="0" y="152781"/>
                    <a:pt x="0" y="98425"/>
                  </a:cubicBezTo>
                  <a:close/>
                </a:path>
              </a:pathLst>
            </a:custGeom>
            <a:solidFill>
              <a:srgbClr val="777777"/>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809950" y="4442236"/>
            <a:ext cx="8526000" cy="7234800"/>
          </a:xfrm>
          <a:custGeom>
            <a:avLst/>
            <a:gdLst/>
            <a:ahLst/>
            <a:cxnLst/>
            <a:rect r="r" b="b" t="t" l="l"/>
            <a:pathLst>
              <a:path h="7234800" w="8526000">
                <a:moveTo>
                  <a:pt x="0" y="0"/>
                </a:moveTo>
                <a:lnTo>
                  <a:pt x="8526000" y="0"/>
                </a:lnTo>
                <a:lnTo>
                  <a:pt x="8526000" y="7234800"/>
                </a:lnTo>
                <a:lnTo>
                  <a:pt x="0" y="723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588600" y="9710176"/>
            <a:ext cx="1862250" cy="1051524"/>
          </a:xfrm>
          <a:custGeom>
            <a:avLst/>
            <a:gdLst/>
            <a:ahLst/>
            <a:cxnLst/>
            <a:rect r="r" b="b" t="t" l="l"/>
            <a:pathLst>
              <a:path h="1051524" w="1862250">
                <a:moveTo>
                  <a:pt x="0" y="0"/>
                </a:moveTo>
                <a:lnTo>
                  <a:pt x="1862250" y="0"/>
                </a:lnTo>
                <a:lnTo>
                  <a:pt x="1862250" y="1051524"/>
                </a:lnTo>
                <a:lnTo>
                  <a:pt x="0" y="10515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10800000">
            <a:off x="-4350000" y="7065224"/>
            <a:ext cx="7402172" cy="5649502"/>
          </a:xfrm>
          <a:custGeom>
            <a:avLst/>
            <a:gdLst/>
            <a:ahLst/>
            <a:cxnLst/>
            <a:rect r="r" b="b" t="t" l="l"/>
            <a:pathLst>
              <a:path h="5649502" w="7402172">
                <a:moveTo>
                  <a:pt x="0" y="0"/>
                </a:moveTo>
                <a:lnTo>
                  <a:pt x="7402172" y="0"/>
                </a:lnTo>
                <a:lnTo>
                  <a:pt x="7402172" y="5649502"/>
                </a:lnTo>
                <a:lnTo>
                  <a:pt x="0" y="5649502"/>
                </a:lnTo>
                <a:lnTo>
                  <a:pt x="0" y="0"/>
                </a:lnTo>
                <a:close/>
              </a:path>
            </a:pathLst>
          </a:custGeom>
          <a:blipFill>
            <a:blip r:embed="rId7"/>
            <a:stretch>
              <a:fillRect l="-22339" t="-50337" r="-9379" b="-53310"/>
            </a:stretch>
          </a:blipFill>
        </p:spPr>
      </p:sp>
      <p:sp>
        <p:nvSpPr>
          <p:cNvPr name="Freeform 5" id="5"/>
          <p:cNvSpPr/>
          <p:nvPr/>
        </p:nvSpPr>
        <p:spPr>
          <a:xfrm flipH="false" flipV="false" rot="0">
            <a:off x="-1381548" y="6024384"/>
            <a:ext cx="2403394" cy="5649488"/>
          </a:xfrm>
          <a:custGeom>
            <a:avLst/>
            <a:gdLst/>
            <a:ahLst/>
            <a:cxnLst/>
            <a:rect r="r" b="b" t="t" l="l"/>
            <a:pathLst>
              <a:path h="5649488" w="2403394">
                <a:moveTo>
                  <a:pt x="0" y="0"/>
                </a:moveTo>
                <a:lnTo>
                  <a:pt x="2403394" y="0"/>
                </a:lnTo>
                <a:lnTo>
                  <a:pt x="2403394" y="5649488"/>
                </a:lnTo>
                <a:lnTo>
                  <a:pt x="0" y="56494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991474" y="6025890"/>
            <a:ext cx="2403394" cy="5649488"/>
          </a:xfrm>
          <a:custGeom>
            <a:avLst/>
            <a:gdLst/>
            <a:ahLst/>
            <a:cxnLst/>
            <a:rect r="r" b="b" t="t" l="l"/>
            <a:pathLst>
              <a:path h="5649488" w="2403394">
                <a:moveTo>
                  <a:pt x="0" y="0"/>
                </a:moveTo>
                <a:lnTo>
                  <a:pt x="2403394" y="0"/>
                </a:lnTo>
                <a:lnTo>
                  <a:pt x="2403394" y="5649488"/>
                </a:lnTo>
                <a:lnTo>
                  <a:pt x="0" y="56494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7" id="7"/>
          <p:cNvGrpSpPr/>
          <p:nvPr/>
        </p:nvGrpSpPr>
        <p:grpSpPr>
          <a:xfrm rot="-10800000">
            <a:off x="-656585" y="10849401"/>
            <a:ext cx="275262" cy="275262"/>
            <a:chOff x="0" y="0"/>
            <a:chExt cx="367016" cy="367016"/>
          </a:xfrm>
        </p:grpSpPr>
        <p:sp>
          <p:nvSpPr>
            <p:cNvPr name="Freeform 8" id="8"/>
            <p:cNvSpPr/>
            <p:nvPr/>
          </p:nvSpPr>
          <p:spPr>
            <a:xfrm flipH="false" flipV="false" rot="0">
              <a:off x="0" y="0"/>
              <a:ext cx="382778" cy="382778"/>
            </a:xfrm>
            <a:custGeom>
              <a:avLst/>
              <a:gdLst/>
              <a:ahLst/>
              <a:cxnLst/>
              <a:rect r="r" b="b" t="t" l="l"/>
              <a:pathLst>
                <a:path h="382778" w="382778">
                  <a:moveTo>
                    <a:pt x="0" y="191389"/>
                  </a:moveTo>
                  <a:cubicBezTo>
                    <a:pt x="0" y="85725"/>
                    <a:pt x="85725" y="0"/>
                    <a:pt x="191389" y="0"/>
                  </a:cubicBezTo>
                  <a:lnTo>
                    <a:pt x="191389" y="12700"/>
                  </a:lnTo>
                  <a:lnTo>
                    <a:pt x="191389" y="0"/>
                  </a:lnTo>
                  <a:cubicBezTo>
                    <a:pt x="297053" y="0"/>
                    <a:pt x="382778" y="85725"/>
                    <a:pt x="382778" y="191389"/>
                  </a:cubicBezTo>
                  <a:lnTo>
                    <a:pt x="370078" y="191389"/>
                  </a:lnTo>
                  <a:lnTo>
                    <a:pt x="382778" y="191389"/>
                  </a:lnTo>
                  <a:cubicBezTo>
                    <a:pt x="382778" y="297053"/>
                    <a:pt x="297053" y="382778"/>
                    <a:pt x="191389" y="382778"/>
                  </a:cubicBezTo>
                  <a:lnTo>
                    <a:pt x="191389" y="370078"/>
                  </a:lnTo>
                  <a:lnTo>
                    <a:pt x="191389" y="382778"/>
                  </a:lnTo>
                  <a:cubicBezTo>
                    <a:pt x="85725" y="382778"/>
                    <a:pt x="0" y="297053"/>
                    <a:pt x="0" y="191389"/>
                  </a:cubicBezTo>
                  <a:lnTo>
                    <a:pt x="12700" y="191389"/>
                  </a:lnTo>
                  <a:lnTo>
                    <a:pt x="25400" y="191389"/>
                  </a:lnTo>
                  <a:lnTo>
                    <a:pt x="12700" y="191389"/>
                  </a:lnTo>
                  <a:lnTo>
                    <a:pt x="0" y="191389"/>
                  </a:lnTo>
                  <a:moveTo>
                    <a:pt x="25400" y="191389"/>
                  </a:moveTo>
                  <a:cubicBezTo>
                    <a:pt x="25400" y="198374"/>
                    <a:pt x="19685" y="204089"/>
                    <a:pt x="12700" y="204089"/>
                  </a:cubicBezTo>
                  <a:cubicBezTo>
                    <a:pt x="5715" y="204089"/>
                    <a:pt x="0" y="198374"/>
                    <a:pt x="0" y="191389"/>
                  </a:cubicBezTo>
                  <a:cubicBezTo>
                    <a:pt x="0" y="184404"/>
                    <a:pt x="5715" y="178689"/>
                    <a:pt x="12700" y="178689"/>
                  </a:cubicBezTo>
                  <a:cubicBezTo>
                    <a:pt x="19685" y="178689"/>
                    <a:pt x="25400" y="184404"/>
                    <a:pt x="25400" y="191389"/>
                  </a:cubicBezTo>
                  <a:cubicBezTo>
                    <a:pt x="25400" y="283083"/>
                    <a:pt x="99695" y="357378"/>
                    <a:pt x="191389" y="357378"/>
                  </a:cubicBezTo>
                  <a:cubicBezTo>
                    <a:pt x="283083" y="357378"/>
                    <a:pt x="357378" y="283083"/>
                    <a:pt x="357378" y="191389"/>
                  </a:cubicBezTo>
                  <a:cubicBezTo>
                    <a:pt x="357378" y="99695"/>
                    <a:pt x="283083" y="25400"/>
                    <a:pt x="191389" y="25400"/>
                  </a:cubicBezTo>
                  <a:lnTo>
                    <a:pt x="191389" y="12700"/>
                  </a:lnTo>
                  <a:lnTo>
                    <a:pt x="191389" y="25400"/>
                  </a:lnTo>
                  <a:cubicBezTo>
                    <a:pt x="99695" y="25400"/>
                    <a:pt x="25400" y="99695"/>
                    <a:pt x="25400" y="191389"/>
                  </a:cubicBezTo>
                  <a:close/>
                </a:path>
              </a:pathLst>
            </a:custGeom>
            <a:solidFill>
              <a:srgbClr val="FFFFFF"/>
            </a:solidFill>
          </p:spPr>
        </p:sp>
      </p:grpSp>
      <p:sp>
        <p:nvSpPr>
          <p:cNvPr name="Freeform 9" id="9"/>
          <p:cNvSpPr/>
          <p:nvPr/>
        </p:nvSpPr>
        <p:spPr>
          <a:xfrm flipH="false" flipV="false" rot="0">
            <a:off x="-615170" y="10890816"/>
            <a:ext cx="192381" cy="192381"/>
          </a:xfrm>
          <a:custGeom>
            <a:avLst/>
            <a:gdLst/>
            <a:ahLst/>
            <a:cxnLst/>
            <a:rect r="r" b="b" t="t" l="l"/>
            <a:pathLst>
              <a:path h="192381" w="192381">
                <a:moveTo>
                  <a:pt x="0" y="0"/>
                </a:moveTo>
                <a:lnTo>
                  <a:pt x="192381" y="0"/>
                </a:lnTo>
                <a:lnTo>
                  <a:pt x="192381" y="192381"/>
                </a:lnTo>
                <a:lnTo>
                  <a:pt x="0" y="19238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0" id="10"/>
          <p:cNvGrpSpPr/>
          <p:nvPr/>
        </p:nvGrpSpPr>
        <p:grpSpPr>
          <a:xfrm rot="-10800000">
            <a:off x="314265" y="9169701"/>
            <a:ext cx="275262" cy="275262"/>
            <a:chOff x="0" y="0"/>
            <a:chExt cx="367016" cy="367016"/>
          </a:xfrm>
        </p:grpSpPr>
        <p:sp>
          <p:nvSpPr>
            <p:cNvPr name="Freeform 11" id="11"/>
            <p:cNvSpPr/>
            <p:nvPr/>
          </p:nvSpPr>
          <p:spPr>
            <a:xfrm flipH="false" flipV="false" rot="0">
              <a:off x="0" y="0"/>
              <a:ext cx="382778" cy="382778"/>
            </a:xfrm>
            <a:custGeom>
              <a:avLst/>
              <a:gdLst/>
              <a:ahLst/>
              <a:cxnLst/>
              <a:rect r="r" b="b" t="t" l="l"/>
              <a:pathLst>
                <a:path h="382778" w="382778">
                  <a:moveTo>
                    <a:pt x="0" y="191389"/>
                  </a:moveTo>
                  <a:cubicBezTo>
                    <a:pt x="0" y="85725"/>
                    <a:pt x="85725" y="0"/>
                    <a:pt x="191389" y="0"/>
                  </a:cubicBezTo>
                  <a:lnTo>
                    <a:pt x="191389" y="12700"/>
                  </a:lnTo>
                  <a:lnTo>
                    <a:pt x="191389" y="0"/>
                  </a:lnTo>
                  <a:cubicBezTo>
                    <a:pt x="297053" y="0"/>
                    <a:pt x="382778" y="85725"/>
                    <a:pt x="382778" y="191389"/>
                  </a:cubicBezTo>
                  <a:lnTo>
                    <a:pt x="370078" y="191389"/>
                  </a:lnTo>
                  <a:lnTo>
                    <a:pt x="382778" y="191389"/>
                  </a:lnTo>
                  <a:cubicBezTo>
                    <a:pt x="382778" y="297053"/>
                    <a:pt x="297053" y="382778"/>
                    <a:pt x="191389" y="382778"/>
                  </a:cubicBezTo>
                  <a:lnTo>
                    <a:pt x="191389" y="370078"/>
                  </a:lnTo>
                  <a:lnTo>
                    <a:pt x="191389" y="382778"/>
                  </a:lnTo>
                  <a:cubicBezTo>
                    <a:pt x="85725" y="382778"/>
                    <a:pt x="0" y="297053"/>
                    <a:pt x="0" y="191389"/>
                  </a:cubicBezTo>
                  <a:lnTo>
                    <a:pt x="12700" y="191389"/>
                  </a:lnTo>
                  <a:lnTo>
                    <a:pt x="25400" y="191389"/>
                  </a:lnTo>
                  <a:lnTo>
                    <a:pt x="12700" y="191389"/>
                  </a:lnTo>
                  <a:lnTo>
                    <a:pt x="0" y="191389"/>
                  </a:lnTo>
                  <a:moveTo>
                    <a:pt x="25400" y="191389"/>
                  </a:moveTo>
                  <a:cubicBezTo>
                    <a:pt x="25400" y="198374"/>
                    <a:pt x="19685" y="204089"/>
                    <a:pt x="12700" y="204089"/>
                  </a:cubicBezTo>
                  <a:cubicBezTo>
                    <a:pt x="5715" y="204089"/>
                    <a:pt x="0" y="198374"/>
                    <a:pt x="0" y="191389"/>
                  </a:cubicBezTo>
                  <a:cubicBezTo>
                    <a:pt x="0" y="184404"/>
                    <a:pt x="5715" y="178689"/>
                    <a:pt x="12700" y="178689"/>
                  </a:cubicBezTo>
                  <a:cubicBezTo>
                    <a:pt x="19685" y="178689"/>
                    <a:pt x="25400" y="184404"/>
                    <a:pt x="25400" y="191389"/>
                  </a:cubicBezTo>
                  <a:cubicBezTo>
                    <a:pt x="25400" y="283083"/>
                    <a:pt x="99695" y="357378"/>
                    <a:pt x="191389" y="357378"/>
                  </a:cubicBezTo>
                  <a:cubicBezTo>
                    <a:pt x="283083" y="357378"/>
                    <a:pt x="357378" y="283083"/>
                    <a:pt x="357378" y="191389"/>
                  </a:cubicBezTo>
                  <a:cubicBezTo>
                    <a:pt x="357378" y="99695"/>
                    <a:pt x="283083" y="25400"/>
                    <a:pt x="191389" y="25400"/>
                  </a:cubicBezTo>
                  <a:lnTo>
                    <a:pt x="191389" y="12700"/>
                  </a:lnTo>
                  <a:lnTo>
                    <a:pt x="191389" y="25400"/>
                  </a:lnTo>
                  <a:cubicBezTo>
                    <a:pt x="99695" y="25400"/>
                    <a:pt x="25400" y="99695"/>
                    <a:pt x="25400" y="191389"/>
                  </a:cubicBezTo>
                  <a:close/>
                </a:path>
              </a:pathLst>
            </a:custGeom>
            <a:solidFill>
              <a:srgbClr val="FFFFFF"/>
            </a:solidFill>
          </p:spPr>
        </p:sp>
      </p:grpSp>
      <p:sp>
        <p:nvSpPr>
          <p:cNvPr name="Freeform 12" id="12"/>
          <p:cNvSpPr/>
          <p:nvPr/>
        </p:nvSpPr>
        <p:spPr>
          <a:xfrm flipH="false" flipV="false" rot="0">
            <a:off x="355680" y="9211116"/>
            <a:ext cx="192381" cy="192381"/>
          </a:xfrm>
          <a:custGeom>
            <a:avLst/>
            <a:gdLst/>
            <a:ahLst/>
            <a:cxnLst/>
            <a:rect r="r" b="b" t="t" l="l"/>
            <a:pathLst>
              <a:path h="192381" w="192381">
                <a:moveTo>
                  <a:pt x="0" y="0"/>
                </a:moveTo>
                <a:lnTo>
                  <a:pt x="192381" y="0"/>
                </a:lnTo>
                <a:lnTo>
                  <a:pt x="192381" y="192381"/>
                </a:lnTo>
                <a:lnTo>
                  <a:pt x="0" y="19238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3" id="13"/>
          <p:cNvGrpSpPr/>
          <p:nvPr/>
        </p:nvGrpSpPr>
        <p:grpSpPr>
          <a:xfrm rot="-10800000">
            <a:off x="498615" y="6793551"/>
            <a:ext cx="275262" cy="275262"/>
            <a:chOff x="0" y="0"/>
            <a:chExt cx="367016" cy="367016"/>
          </a:xfrm>
        </p:grpSpPr>
        <p:sp>
          <p:nvSpPr>
            <p:cNvPr name="Freeform 14" id="14"/>
            <p:cNvSpPr/>
            <p:nvPr/>
          </p:nvSpPr>
          <p:spPr>
            <a:xfrm flipH="false" flipV="false" rot="0">
              <a:off x="0" y="0"/>
              <a:ext cx="382778" cy="382778"/>
            </a:xfrm>
            <a:custGeom>
              <a:avLst/>
              <a:gdLst/>
              <a:ahLst/>
              <a:cxnLst/>
              <a:rect r="r" b="b" t="t" l="l"/>
              <a:pathLst>
                <a:path h="382778" w="382778">
                  <a:moveTo>
                    <a:pt x="0" y="191389"/>
                  </a:moveTo>
                  <a:cubicBezTo>
                    <a:pt x="0" y="85725"/>
                    <a:pt x="85725" y="0"/>
                    <a:pt x="191389" y="0"/>
                  </a:cubicBezTo>
                  <a:lnTo>
                    <a:pt x="191389" y="12700"/>
                  </a:lnTo>
                  <a:lnTo>
                    <a:pt x="191389" y="0"/>
                  </a:lnTo>
                  <a:cubicBezTo>
                    <a:pt x="297053" y="0"/>
                    <a:pt x="382778" y="85725"/>
                    <a:pt x="382778" y="191389"/>
                  </a:cubicBezTo>
                  <a:lnTo>
                    <a:pt x="370078" y="191389"/>
                  </a:lnTo>
                  <a:lnTo>
                    <a:pt x="382778" y="191389"/>
                  </a:lnTo>
                  <a:cubicBezTo>
                    <a:pt x="382778" y="297053"/>
                    <a:pt x="297053" y="382778"/>
                    <a:pt x="191389" y="382778"/>
                  </a:cubicBezTo>
                  <a:lnTo>
                    <a:pt x="191389" y="370078"/>
                  </a:lnTo>
                  <a:lnTo>
                    <a:pt x="191389" y="382778"/>
                  </a:lnTo>
                  <a:cubicBezTo>
                    <a:pt x="85725" y="382778"/>
                    <a:pt x="0" y="297053"/>
                    <a:pt x="0" y="191389"/>
                  </a:cubicBezTo>
                  <a:lnTo>
                    <a:pt x="12700" y="191389"/>
                  </a:lnTo>
                  <a:lnTo>
                    <a:pt x="25400" y="191389"/>
                  </a:lnTo>
                  <a:lnTo>
                    <a:pt x="12700" y="191389"/>
                  </a:lnTo>
                  <a:lnTo>
                    <a:pt x="0" y="191389"/>
                  </a:lnTo>
                  <a:moveTo>
                    <a:pt x="25400" y="191389"/>
                  </a:moveTo>
                  <a:cubicBezTo>
                    <a:pt x="25400" y="198374"/>
                    <a:pt x="19685" y="204089"/>
                    <a:pt x="12700" y="204089"/>
                  </a:cubicBezTo>
                  <a:cubicBezTo>
                    <a:pt x="5715" y="204089"/>
                    <a:pt x="0" y="198374"/>
                    <a:pt x="0" y="191389"/>
                  </a:cubicBezTo>
                  <a:cubicBezTo>
                    <a:pt x="0" y="184404"/>
                    <a:pt x="5715" y="178689"/>
                    <a:pt x="12700" y="178689"/>
                  </a:cubicBezTo>
                  <a:cubicBezTo>
                    <a:pt x="19685" y="178689"/>
                    <a:pt x="25400" y="184404"/>
                    <a:pt x="25400" y="191389"/>
                  </a:cubicBezTo>
                  <a:cubicBezTo>
                    <a:pt x="25400" y="283083"/>
                    <a:pt x="99695" y="357378"/>
                    <a:pt x="191389" y="357378"/>
                  </a:cubicBezTo>
                  <a:cubicBezTo>
                    <a:pt x="283083" y="357378"/>
                    <a:pt x="357378" y="283083"/>
                    <a:pt x="357378" y="191389"/>
                  </a:cubicBezTo>
                  <a:cubicBezTo>
                    <a:pt x="357378" y="99695"/>
                    <a:pt x="283083" y="25400"/>
                    <a:pt x="191389" y="25400"/>
                  </a:cubicBezTo>
                  <a:lnTo>
                    <a:pt x="191389" y="12700"/>
                  </a:lnTo>
                  <a:lnTo>
                    <a:pt x="191389" y="25400"/>
                  </a:lnTo>
                  <a:cubicBezTo>
                    <a:pt x="99695" y="25400"/>
                    <a:pt x="25400" y="99695"/>
                    <a:pt x="25400" y="191389"/>
                  </a:cubicBezTo>
                  <a:close/>
                </a:path>
              </a:pathLst>
            </a:custGeom>
            <a:solidFill>
              <a:srgbClr val="FFFFFF"/>
            </a:solidFill>
          </p:spPr>
        </p:sp>
      </p:grpSp>
      <p:sp>
        <p:nvSpPr>
          <p:cNvPr name="Freeform 15" id="15"/>
          <p:cNvSpPr/>
          <p:nvPr/>
        </p:nvSpPr>
        <p:spPr>
          <a:xfrm flipH="false" flipV="false" rot="0">
            <a:off x="540030" y="6834966"/>
            <a:ext cx="192381" cy="192381"/>
          </a:xfrm>
          <a:custGeom>
            <a:avLst/>
            <a:gdLst/>
            <a:ahLst/>
            <a:cxnLst/>
            <a:rect r="r" b="b" t="t" l="l"/>
            <a:pathLst>
              <a:path h="192381" w="192381">
                <a:moveTo>
                  <a:pt x="0" y="0"/>
                </a:moveTo>
                <a:lnTo>
                  <a:pt x="192381" y="0"/>
                </a:lnTo>
                <a:lnTo>
                  <a:pt x="192381" y="192381"/>
                </a:lnTo>
                <a:lnTo>
                  <a:pt x="0" y="19238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0">
            <a:off x="17719810" y="3798718"/>
            <a:ext cx="804320" cy="2689596"/>
          </a:xfrm>
          <a:custGeom>
            <a:avLst/>
            <a:gdLst/>
            <a:ahLst/>
            <a:cxnLst/>
            <a:rect r="r" b="b" t="t" l="l"/>
            <a:pathLst>
              <a:path h="2689596" w="804320">
                <a:moveTo>
                  <a:pt x="0" y="0"/>
                </a:moveTo>
                <a:lnTo>
                  <a:pt x="804320" y="0"/>
                </a:lnTo>
                <a:lnTo>
                  <a:pt x="804320" y="2689596"/>
                </a:lnTo>
                <a:lnTo>
                  <a:pt x="0" y="268959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7" id="17"/>
          <p:cNvSpPr/>
          <p:nvPr/>
        </p:nvSpPr>
        <p:spPr>
          <a:xfrm flipH="false" flipV="false" rot="0">
            <a:off x="17349750" y="2842376"/>
            <a:ext cx="1809332" cy="1452242"/>
          </a:xfrm>
          <a:custGeom>
            <a:avLst/>
            <a:gdLst/>
            <a:ahLst/>
            <a:cxnLst/>
            <a:rect r="r" b="b" t="t" l="l"/>
            <a:pathLst>
              <a:path h="1452242" w="1809332">
                <a:moveTo>
                  <a:pt x="0" y="0"/>
                </a:moveTo>
                <a:lnTo>
                  <a:pt x="1809332" y="0"/>
                </a:lnTo>
                <a:lnTo>
                  <a:pt x="1809332" y="1452242"/>
                </a:lnTo>
                <a:lnTo>
                  <a:pt x="0" y="145224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8" id="18"/>
          <p:cNvSpPr/>
          <p:nvPr/>
        </p:nvSpPr>
        <p:spPr>
          <a:xfrm flipH="false" flipV="false" rot="0">
            <a:off x="15311913" y="-499339"/>
            <a:ext cx="5203842" cy="4876712"/>
          </a:xfrm>
          <a:custGeom>
            <a:avLst/>
            <a:gdLst/>
            <a:ahLst/>
            <a:cxnLst/>
            <a:rect r="r" b="b" t="t" l="l"/>
            <a:pathLst>
              <a:path h="4876712" w="5203842">
                <a:moveTo>
                  <a:pt x="0" y="0"/>
                </a:moveTo>
                <a:lnTo>
                  <a:pt x="5203842" y="0"/>
                </a:lnTo>
                <a:lnTo>
                  <a:pt x="5203842" y="4876712"/>
                </a:lnTo>
                <a:lnTo>
                  <a:pt x="0" y="487671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9" id="19"/>
          <p:cNvGrpSpPr/>
          <p:nvPr/>
        </p:nvGrpSpPr>
        <p:grpSpPr>
          <a:xfrm rot="5400000">
            <a:off x="13255058" y="-1792020"/>
            <a:ext cx="1154900" cy="3949416"/>
            <a:chOff x="0" y="0"/>
            <a:chExt cx="1539867" cy="5265888"/>
          </a:xfrm>
        </p:grpSpPr>
        <p:sp>
          <p:nvSpPr>
            <p:cNvPr name="Freeform 20" id="20"/>
            <p:cNvSpPr/>
            <p:nvPr/>
          </p:nvSpPr>
          <p:spPr>
            <a:xfrm flipH="false" flipV="false" rot="0">
              <a:off x="0" y="0"/>
              <a:ext cx="1539748" cy="5265801"/>
            </a:xfrm>
            <a:custGeom>
              <a:avLst/>
              <a:gdLst/>
              <a:ahLst/>
              <a:cxnLst/>
              <a:rect r="r" b="b" t="t" l="l"/>
              <a:pathLst>
                <a:path h="5265801" w="1539748">
                  <a:moveTo>
                    <a:pt x="23241" y="0"/>
                  </a:moveTo>
                  <a:lnTo>
                    <a:pt x="898144" y="874903"/>
                  </a:lnTo>
                  <a:lnTo>
                    <a:pt x="901573" y="879983"/>
                  </a:lnTo>
                  <a:lnTo>
                    <a:pt x="901573" y="3471164"/>
                  </a:lnTo>
                  <a:lnTo>
                    <a:pt x="1539748" y="4105910"/>
                  </a:lnTo>
                  <a:lnTo>
                    <a:pt x="1539748" y="5265801"/>
                  </a:lnTo>
                  <a:lnTo>
                    <a:pt x="1506347" y="5265801"/>
                  </a:lnTo>
                  <a:lnTo>
                    <a:pt x="1506347" y="4121023"/>
                  </a:lnTo>
                  <a:lnTo>
                    <a:pt x="868172" y="3486150"/>
                  </a:lnTo>
                  <a:lnTo>
                    <a:pt x="868172" y="893191"/>
                  </a:lnTo>
                  <a:lnTo>
                    <a:pt x="0" y="25019"/>
                  </a:lnTo>
                  <a:lnTo>
                    <a:pt x="23241" y="0"/>
                  </a:lnTo>
                  <a:close/>
                </a:path>
              </a:pathLst>
            </a:custGeom>
            <a:solidFill>
              <a:srgbClr val="FFFFFF"/>
            </a:solidFill>
          </p:spPr>
        </p:sp>
      </p:grpSp>
      <p:grpSp>
        <p:nvGrpSpPr>
          <p:cNvPr name="Group 21" id="21"/>
          <p:cNvGrpSpPr/>
          <p:nvPr/>
        </p:nvGrpSpPr>
        <p:grpSpPr>
          <a:xfrm rot="0">
            <a:off x="13978337" y="482497"/>
            <a:ext cx="287190" cy="287190"/>
            <a:chOff x="0" y="0"/>
            <a:chExt cx="382920" cy="382920"/>
          </a:xfrm>
        </p:grpSpPr>
        <p:sp>
          <p:nvSpPr>
            <p:cNvPr name="Freeform 22" id="22"/>
            <p:cNvSpPr/>
            <p:nvPr/>
          </p:nvSpPr>
          <p:spPr>
            <a:xfrm flipH="false" flipV="false" rot="0">
              <a:off x="0" y="0"/>
              <a:ext cx="383032" cy="382905"/>
            </a:xfrm>
            <a:custGeom>
              <a:avLst/>
              <a:gdLst/>
              <a:ahLst/>
              <a:cxnLst/>
              <a:rect r="r" b="b" t="t" l="l"/>
              <a:pathLst>
                <a:path h="382905" w="383032">
                  <a:moveTo>
                    <a:pt x="357505" y="191516"/>
                  </a:moveTo>
                  <a:cubicBezTo>
                    <a:pt x="357505" y="99695"/>
                    <a:pt x="283210" y="25400"/>
                    <a:pt x="191516" y="25400"/>
                  </a:cubicBezTo>
                  <a:lnTo>
                    <a:pt x="191516" y="12700"/>
                  </a:lnTo>
                  <a:lnTo>
                    <a:pt x="191516" y="25400"/>
                  </a:lnTo>
                  <a:lnTo>
                    <a:pt x="191516" y="12700"/>
                  </a:lnTo>
                  <a:lnTo>
                    <a:pt x="191516" y="25400"/>
                  </a:lnTo>
                  <a:cubicBezTo>
                    <a:pt x="99695" y="25400"/>
                    <a:pt x="25400" y="99695"/>
                    <a:pt x="25400" y="191516"/>
                  </a:cubicBezTo>
                  <a:lnTo>
                    <a:pt x="12700" y="191516"/>
                  </a:lnTo>
                  <a:lnTo>
                    <a:pt x="25400" y="191516"/>
                  </a:lnTo>
                  <a:cubicBezTo>
                    <a:pt x="25400" y="283210"/>
                    <a:pt x="99695" y="357505"/>
                    <a:pt x="191516" y="357505"/>
                  </a:cubicBezTo>
                  <a:lnTo>
                    <a:pt x="191516" y="370205"/>
                  </a:lnTo>
                  <a:lnTo>
                    <a:pt x="191516" y="357505"/>
                  </a:lnTo>
                  <a:cubicBezTo>
                    <a:pt x="283210" y="357505"/>
                    <a:pt x="357632" y="283210"/>
                    <a:pt x="357632" y="191389"/>
                  </a:cubicBezTo>
                  <a:cubicBezTo>
                    <a:pt x="357632" y="185801"/>
                    <a:pt x="361315" y="180848"/>
                    <a:pt x="366649" y="179197"/>
                  </a:cubicBezTo>
                  <a:cubicBezTo>
                    <a:pt x="371983" y="177546"/>
                    <a:pt x="377825" y="179705"/>
                    <a:pt x="380873" y="184277"/>
                  </a:cubicBezTo>
                  <a:lnTo>
                    <a:pt x="370332" y="191262"/>
                  </a:lnTo>
                  <a:lnTo>
                    <a:pt x="357632" y="191262"/>
                  </a:lnTo>
                  <a:moveTo>
                    <a:pt x="383032" y="191262"/>
                  </a:moveTo>
                  <a:cubicBezTo>
                    <a:pt x="383032" y="196850"/>
                    <a:pt x="379349" y="201803"/>
                    <a:pt x="374015" y="203454"/>
                  </a:cubicBezTo>
                  <a:cubicBezTo>
                    <a:pt x="368681" y="205105"/>
                    <a:pt x="362839" y="202946"/>
                    <a:pt x="359791" y="198374"/>
                  </a:cubicBezTo>
                  <a:lnTo>
                    <a:pt x="370332" y="191389"/>
                  </a:lnTo>
                  <a:lnTo>
                    <a:pt x="383032" y="191389"/>
                  </a:lnTo>
                  <a:cubicBezTo>
                    <a:pt x="383032" y="297180"/>
                    <a:pt x="297307" y="382905"/>
                    <a:pt x="191516" y="382905"/>
                  </a:cubicBezTo>
                  <a:cubicBezTo>
                    <a:pt x="85725" y="382905"/>
                    <a:pt x="0" y="297180"/>
                    <a:pt x="0" y="191516"/>
                  </a:cubicBezTo>
                  <a:cubicBezTo>
                    <a:pt x="0" y="85852"/>
                    <a:pt x="85725" y="0"/>
                    <a:pt x="191516" y="0"/>
                  </a:cubicBezTo>
                  <a:cubicBezTo>
                    <a:pt x="297307" y="0"/>
                    <a:pt x="382905" y="85725"/>
                    <a:pt x="382905" y="191516"/>
                  </a:cubicBezTo>
                  <a:close/>
                </a:path>
              </a:pathLst>
            </a:custGeom>
            <a:solidFill>
              <a:srgbClr val="A2A2A2"/>
            </a:solidFill>
          </p:spPr>
        </p:sp>
      </p:grpSp>
      <p:grpSp>
        <p:nvGrpSpPr>
          <p:cNvPr name="Group 23" id="23"/>
          <p:cNvGrpSpPr/>
          <p:nvPr/>
        </p:nvGrpSpPr>
        <p:grpSpPr>
          <a:xfrm rot="0">
            <a:off x="14048090" y="552306"/>
            <a:ext cx="147688" cy="147688"/>
            <a:chOff x="0" y="0"/>
            <a:chExt cx="196917" cy="196917"/>
          </a:xfrm>
        </p:grpSpPr>
        <p:sp>
          <p:nvSpPr>
            <p:cNvPr name="Freeform 24" id="24"/>
            <p:cNvSpPr/>
            <p:nvPr/>
          </p:nvSpPr>
          <p:spPr>
            <a:xfrm flipH="false" flipV="false" rot="0">
              <a:off x="0" y="0"/>
              <a:ext cx="196977" cy="196850"/>
            </a:xfrm>
            <a:custGeom>
              <a:avLst/>
              <a:gdLst/>
              <a:ahLst/>
              <a:cxnLst/>
              <a:rect r="r" b="b" t="t" l="l"/>
              <a:pathLst>
                <a:path h="196850" w="196977">
                  <a:moveTo>
                    <a:pt x="196977" y="98425"/>
                  </a:moveTo>
                  <a:cubicBezTo>
                    <a:pt x="196977" y="44069"/>
                    <a:pt x="152781" y="0"/>
                    <a:pt x="98425" y="0"/>
                  </a:cubicBezTo>
                  <a:cubicBezTo>
                    <a:pt x="44069" y="0"/>
                    <a:pt x="0" y="44069"/>
                    <a:pt x="0" y="98425"/>
                  </a:cubicBezTo>
                  <a:cubicBezTo>
                    <a:pt x="0" y="152781"/>
                    <a:pt x="44069" y="196850"/>
                    <a:pt x="98425" y="196850"/>
                  </a:cubicBezTo>
                  <a:cubicBezTo>
                    <a:pt x="152781" y="196850"/>
                    <a:pt x="196850" y="152781"/>
                    <a:pt x="196850" y="98425"/>
                  </a:cubicBezTo>
                  <a:close/>
                </a:path>
              </a:pathLst>
            </a:custGeom>
            <a:solidFill>
              <a:srgbClr val="A2A2A2"/>
            </a:solidFill>
          </p:spPr>
        </p:sp>
      </p:grpSp>
      <p:sp>
        <p:nvSpPr>
          <p:cNvPr name="AutoShape 25" id="25"/>
          <p:cNvSpPr/>
          <p:nvPr/>
        </p:nvSpPr>
        <p:spPr>
          <a:xfrm rot="7217">
            <a:off x="14170595" y="626100"/>
            <a:ext cx="9073070" cy="0"/>
          </a:xfrm>
          <a:prstGeom prst="line">
            <a:avLst/>
          </a:prstGeom>
          <a:ln cap="rnd" w="9525">
            <a:solidFill>
              <a:srgbClr val="A2A2A2"/>
            </a:solidFill>
            <a:prstDash val="solid"/>
            <a:headEnd type="none" len="sm" w="sm"/>
            <a:tailEnd type="none" len="sm" w="sm"/>
          </a:ln>
        </p:spPr>
      </p:sp>
      <p:sp>
        <p:nvSpPr>
          <p:cNvPr name="TextBox 26" id="26"/>
          <p:cNvSpPr txBox="true"/>
          <p:nvPr/>
        </p:nvSpPr>
        <p:spPr>
          <a:xfrm rot="0">
            <a:off x="1440000" y="1458085"/>
            <a:ext cx="11985344" cy="1148455"/>
          </a:xfrm>
          <a:prstGeom prst="rect">
            <a:avLst/>
          </a:prstGeom>
        </p:spPr>
        <p:txBody>
          <a:bodyPr anchor="t" rtlCol="false" tIns="0" lIns="0" bIns="0" rIns="0">
            <a:spAutoFit/>
          </a:bodyPr>
          <a:lstStyle/>
          <a:p>
            <a:pPr algn="l">
              <a:lnSpc>
                <a:spcPts val="9042"/>
              </a:lnSpc>
            </a:pPr>
            <a:r>
              <a:rPr lang="en-US" b="true" sz="7535">
                <a:solidFill>
                  <a:srgbClr val="FFFFFF"/>
                </a:solidFill>
                <a:latin typeface="IBM Plex Mono Bold"/>
                <a:ea typeface="IBM Plex Mono Bold"/>
                <a:cs typeface="IBM Plex Mono Bold"/>
                <a:sym typeface="IBM Plex Mono Bold"/>
              </a:rPr>
              <a:t>Table of contents:</a:t>
            </a:r>
          </a:p>
        </p:txBody>
      </p:sp>
      <p:graphicFrame>
        <p:nvGraphicFramePr>
          <p:cNvPr name="Table 27" id="27"/>
          <p:cNvGraphicFramePr>
            <a:graphicFrameLocks noGrp="true"/>
          </p:cNvGraphicFramePr>
          <p:nvPr/>
        </p:nvGraphicFramePr>
        <p:xfrm>
          <a:off x="1440000" y="3374957"/>
          <a:ext cx="15485619" cy="2334450"/>
        </p:xfrm>
        <a:graphic>
          <a:graphicData uri="http://schemas.openxmlformats.org/drawingml/2006/table">
            <a:tbl>
              <a:tblPr/>
              <a:tblGrid>
                <a:gridCol w="3897138"/>
                <a:gridCol w="3588336"/>
                <a:gridCol w="4020659"/>
                <a:gridCol w="3979485"/>
              </a:tblGrid>
              <a:tr h="2334450">
                <a:tc>
                  <a:txBody>
                    <a:bodyPr anchor="t" rtlCol="false"/>
                    <a:lstStyle/>
                    <a:p>
                      <a:pPr algn="l">
                        <a:lnSpc>
                          <a:spcPts val="4416"/>
                        </a:lnSpc>
                        <a:defRPr/>
                      </a:pPr>
                      <a:r>
                        <a:rPr lang="en-US" b="true" sz="3200">
                          <a:solidFill>
                            <a:srgbClr val="FFFFFF"/>
                          </a:solidFill>
                          <a:latin typeface="IBM Plex Mono Bold"/>
                          <a:ea typeface="IBM Plex Mono Bold"/>
                          <a:cs typeface="IBM Plex Mono Bold"/>
                          <a:sym typeface="IBM Plex Mono Bold"/>
                        </a:rPr>
                        <a:t>01.Introduction</a:t>
                      </a:r>
                      <a:endParaRPr lang="en-US" sz="1100"/>
                    </a:p>
                  </a:txBody>
                  <a:tcPr marL="91425" marR="91425" marT="91425" marB="9142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000000"/>
                    </a:solidFill>
                  </a:tcPr>
                </a:tc>
                <a:tc>
                  <a:txBody>
                    <a:bodyPr anchor="t" rtlCol="false"/>
                    <a:lstStyle/>
                    <a:p>
                      <a:pPr algn="l">
                        <a:lnSpc>
                          <a:spcPts val="4416"/>
                        </a:lnSpc>
                        <a:defRPr/>
                      </a:pPr>
                      <a:r>
                        <a:rPr lang="en-US" b="true" sz="3200">
                          <a:solidFill>
                            <a:srgbClr val="FFFFFF"/>
                          </a:solidFill>
                          <a:latin typeface="IBM Plex Mono Bold"/>
                          <a:ea typeface="IBM Plex Mono Bold"/>
                          <a:cs typeface="IBM Plex Mono Bold"/>
                          <a:sym typeface="IBM Plex Mono Bold"/>
                        </a:rPr>
                        <a:t>02.Objectives</a:t>
                      </a:r>
                      <a:endParaRPr lang="en-US" sz="1100"/>
                    </a:p>
                  </a:txBody>
                  <a:tcPr marL="91425" marR="91425" marT="91425" marB="9142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000000"/>
                    </a:solidFill>
                  </a:tcPr>
                </a:tc>
                <a:tc>
                  <a:txBody>
                    <a:bodyPr anchor="t" rtlCol="false"/>
                    <a:lstStyle/>
                    <a:p>
                      <a:pPr algn="l">
                        <a:lnSpc>
                          <a:spcPts val="4416"/>
                        </a:lnSpc>
                        <a:defRPr/>
                      </a:pPr>
                      <a:r>
                        <a:rPr lang="en-US" b="true" sz="3200">
                          <a:solidFill>
                            <a:srgbClr val="FFFFFF"/>
                          </a:solidFill>
                          <a:latin typeface="IBM Plex Mono Bold"/>
                          <a:ea typeface="IBM Plex Mono Bold"/>
                          <a:cs typeface="IBM Plex Mono Bold"/>
                          <a:sym typeface="IBM Plex Mono Bold"/>
                        </a:rPr>
                        <a:t>03.Key Features</a:t>
                      </a:r>
                      <a:endParaRPr lang="en-US" sz="1100"/>
                    </a:p>
                  </a:txBody>
                  <a:tcPr marL="91425" marR="91425" marT="91425" marB="9142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000000"/>
                    </a:solidFill>
                  </a:tcPr>
                </a:tc>
                <a:tc>
                  <a:txBody>
                    <a:bodyPr anchor="t" rtlCol="false"/>
                    <a:lstStyle/>
                    <a:p>
                      <a:pPr algn="l">
                        <a:lnSpc>
                          <a:spcPts val="4479"/>
                        </a:lnSpc>
                        <a:defRPr/>
                      </a:pPr>
                      <a:r>
                        <a:rPr lang="en-US" sz="3199" b="true">
                          <a:solidFill>
                            <a:srgbClr val="FFFFFF"/>
                          </a:solidFill>
                          <a:latin typeface="IBM Plex Mono Bold"/>
                          <a:ea typeface="IBM Plex Mono Bold"/>
                          <a:cs typeface="IBM Plex Mono Bold"/>
                          <a:sym typeface="IBM Plex Mono Bold"/>
                        </a:rPr>
                        <a:t>04.Technologies Used</a:t>
                      </a:r>
                      <a:endParaRPr lang="en-US" sz="1100"/>
                    </a:p>
                  </a:txBody>
                  <a:tcPr marL="91425" marR="91425" marT="91425" marB="9142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000000"/>
                    </a:solidFill>
                  </a:tcPr>
                </a:tc>
              </a:tr>
            </a:tbl>
          </a:graphicData>
        </a:graphic>
      </p:graphicFrame>
      <p:graphicFrame>
        <p:nvGraphicFramePr>
          <p:cNvPr name="Table 28" id="28"/>
          <p:cNvGraphicFramePr>
            <a:graphicFrameLocks noGrp="true"/>
          </p:cNvGraphicFramePr>
          <p:nvPr/>
        </p:nvGraphicFramePr>
        <p:xfrm>
          <a:off x="1440000" y="6025890"/>
          <a:ext cx="15485619" cy="2334450"/>
        </p:xfrm>
        <a:graphic>
          <a:graphicData uri="http://schemas.openxmlformats.org/drawingml/2006/table">
            <a:tbl>
              <a:tblPr/>
              <a:tblGrid>
                <a:gridCol w="3897138"/>
                <a:gridCol w="3608923"/>
                <a:gridCol w="4000072"/>
                <a:gridCol w="3979485"/>
              </a:tblGrid>
              <a:tr h="2334450">
                <a:tc>
                  <a:txBody>
                    <a:bodyPr anchor="t" rtlCol="false"/>
                    <a:lstStyle/>
                    <a:p>
                      <a:pPr algn="l">
                        <a:lnSpc>
                          <a:spcPts val="4416"/>
                        </a:lnSpc>
                        <a:defRPr/>
                      </a:pPr>
                      <a:r>
                        <a:rPr lang="en-US" b="true" sz="3200">
                          <a:solidFill>
                            <a:srgbClr val="FFFFFF"/>
                          </a:solidFill>
                          <a:latin typeface="IBM Plex Mono Bold"/>
                          <a:ea typeface="IBM Plex Mono Bold"/>
                          <a:cs typeface="IBM Plex Mono Bold"/>
                          <a:sym typeface="IBM Plex Mono Bold"/>
                        </a:rPr>
                        <a:t>05.How does it work</a:t>
                      </a:r>
                      <a:endParaRPr lang="en-US" sz="1100"/>
                    </a:p>
                  </a:txBody>
                  <a:tcPr marL="91425" marR="91425" marT="91425" marB="9142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000000"/>
                    </a:solidFill>
                  </a:tcPr>
                </a:tc>
                <a:tc>
                  <a:txBody>
                    <a:bodyPr anchor="t" rtlCol="false"/>
                    <a:lstStyle/>
                    <a:p>
                      <a:pPr algn="l">
                        <a:lnSpc>
                          <a:spcPts val="4416"/>
                        </a:lnSpc>
                        <a:defRPr/>
                      </a:pPr>
                      <a:r>
                        <a:rPr lang="en-US" b="true" sz="3200">
                          <a:solidFill>
                            <a:srgbClr val="FFFFFF"/>
                          </a:solidFill>
                          <a:latin typeface="IBM Plex Mono Bold"/>
                          <a:ea typeface="IBM Plex Mono Bold"/>
                          <a:cs typeface="IBM Plex Mono Bold"/>
                          <a:sym typeface="IBM Plex Mono Bold"/>
                        </a:rPr>
                        <a:t>06.Benefits</a:t>
                      </a:r>
                      <a:endParaRPr lang="en-US" sz="1100"/>
                    </a:p>
                  </a:txBody>
                  <a:tcPr marL="91425" marR="91425" marT="91425" marB="9142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000000"/>
                    </a:solidFill>
                  </a:tcPr>
                </a:tc>
                <a:tc>
                  <a:txBody>
                    <a:bodyPr anchor="t" rtlCol="false"/>
                    <a:lstStyle/>
                    <a:p>
                      <a:pPr algn="l">
                        <a:lnSpc>
                          <a:spcPts val="4416"/>
                        </a:lnSpc>
                        <a:defRPr/>
                      </a:pPr>
                      <a:r>
                        <a:rPr lang="en-US" b="true" sz="3200">
                          <a:solidFill>
                            <a:srgbClr val="FFFFFF"/>
                          </a:solidFill>
                          <a:latin typeface="IBM Plex Mono Bold"/>
                          <a:ea typeface="IBM Plex Mono Bold"/>
                          <a:cs typeface="IBM Plex Mono Bold"/>
                          <a:sym typeface="IBM Plex Mono Bold"/>
                        </a:rPr>
                        <a:t>07.Challenges</a:t>
                      </a:r>
                      <a:endParaRPr lang="en-US" sz="1100"/>
                    </a:p>
                  </a:txBody>
                  <a:tcPr marL="91425" marR="91425" marT="91425" marB="9142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000000"/>
                    </a:solidFill>
                  </a:tcPr>
                </a:tc>
                <a:tc>
                  <a:txBody>
                    <a:bodyPr anchor="t" rtlCol="false"/>
                    <a:lstStyle/>
                    <a:p>
                      <a:pPr algn="l">
                        <a:lnSpc>
                          <a:spcPts val="4416"/>
                        </a:lnSpc>
                        <a:defRPr/>
                      </a:pPr>
                      <a:r>
                        <a:rPr lang="en-US" b="true" sz="3200">
                          <a:solidFill>
                            <a:srgbClr val="FFFFFF"/>
                          </a:solidFill>
                          <a:latin typeface="IBM Plex Mono Bold"/>
                          <a:ea typeface="IBM Plex Mono Bold"/>
                          <a:cs typeface="IBM Plex Mono Bold"/>
                          <a:sym typeface="IBM Plex Mono Bold"/>
                        </a:rPr>
                        <a:t>08.Conclusion</a:t>
                      </a:r>
                      <a:endParaRPr lang="en-US" sz="1100"/>
                    </a:p>
                  </a:txBody>
                  <a:tcPr marL="91425" marR="91425" marT="91425" marB="91425"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solidFill>
                      <a:srgbClr val="000000"/>
                    </a:solidFill>
                  </a:tcPr>
                </a:tc>
              </a:tr>
            </a:tbl>
          </a:graphicData>
        </a:graphic>
      </p:graphicFrame>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92657" y="9777126"/>
            <a:ext cx="3180817" cy="176253"/>
          </a:xfrm>
          <a:custGeom>
            <a:avLst/>
            <a:gdLst/>
            <a:ahLst/>
            <a:cxnLst/>
            <a:rect r="r" b="b" t="t" l="l"/>
            <a:pathLst>
              <a:path h="176253" w="3180817">
                <a:moveTo>
                  <a:pt x="0" y="0"/>
                </a:moveTo>
                <a:lnTo>
                  <a:pt x="3180818" y="0"/>
                </a:lnTo>
                <a:lnTo>
                  <a:pt x="3180818" y="176253"/>
                </a:lnTo>
                <a:lnTo>
                  <a:pt x="0" y="1762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3767400" y="2771450"/>
            <a:ext cx="8056358" cy="10567110"/>
          </a:xfrm>
          <a:custGeom>
            <a:avLst/>
            <a:gdLst/>
            <a:ahLst/>
            <a:cxnLst/>
            <a:rect r="r" b="b" t="t" l="l"/>
            <a:pathLst>
              <a:path h="10567110" w="8056358">
                <a:moveTo>
                  <a:pt x="0" y="0"/>
                </a:moveTo>
                <a:lnTo>
                  <a:pt x="8056358" y="0"/>
                </a:lnTo>
                <a:lnTo>
                  <a:pt x="8056358" y="10567110"/>
                </a:lnTo>
                <a:lnTo>
                  <a:pt x="0" y="105671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9392116" y="-613678"/>
            <a:ext cx="1833648" cy="1400398"/>
          </a:xfrm>
          <a:custGeom>
            <a:avLst/>
            <a:gdLst/>
            <a:ahLst/>
            <a:cxnLst/>
            <a:rect r="r" b="b" t="t" l="l"/>
            <a:pathLst>
              <a:path h="1400398" w="1833648">
                <a:moveTo>
                  <a:pt x="0" y="0"/>
                </a:moveTo>
                <a:lnTo>
                  <a:pt x="1833648" y="0"/>
                </a:lnTo>
                <a:lnTo>
                  <a:pt x="1833648" y="1400398"/>
                </a:lnTo>
                <a:lnTo>
                  <a:pt x="0" y="140039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 id="5"/>
          <p:cNvSpPr/>
          <p:nvPr/>
        </p:nvSpPr>
        <p:spPr>
          <a:xfrm flipH="false" flipV="false" rot="0">
            <a:off x="11961100" y="-3398074"/>
            <a:ext cx="8394502" cy="6406848"/>
          </a:xfrm>
          <a:custGeom>
            <a:avLst/>
            <a:gdLst/>
            <a:ahLst/>
            <a:cxnLst/>
            <a:rect r="r" b="b" t="t" l="l"/>
            <a:pathLst>
              <a:path h="6406848" w="8394502">
                <a:moveTo>
                  <a:pt x="0" y="0"/>
                </a:moveTo>
                <a:lnTo>
                  <a:pt x="8394502" y="0"/>
                </a:lnTo>
                <a:lnTo>
                  <a:pt x="8394502" y="6406848"/>
                </a:lnTo>
                <a:lnTo>
                  <a:pt x="0" y="6406848"/>
                </a:lnTo>
                <a:lnTo>
                  <a:pt x="0" y="0"/>
                </a:lnTo>
                <a:close/>
              </a:path>
            </a:pathLst>
          </a:custGeom>
          <a:blipFill>
            <a:blip r:embed="rId9"/>
            <a:stretch>
              <a:fillRect l="-22339" t="-50337" r="-9379" b="-53310"/>
            </a:stretch>
          </a:blipFill>
        </p:spPr>
      </p:sp>
      <p:sp>
        <p:nvSpPr>
          <p:cNvPr name="Freeform 6" id="6"/>
          <p:cNvSpPr/>
          <p:nvPr/>
        </p:nvSpPr>
        <p:spPr>
          <a:xfrm flipH="false" flipV="false" rot="0">
            <a:off x="9392075" y="-1096683"/>
            <a:ext cx="4615582" cy="1963552"/>
          </a:xfrm>
          <a:custGeom>
            <a:avLst/>
            <a:gdLst/>
            <a:ahLst/>
            <a:cxnLst/>
            <a:rect r="r" b="b" t="t" l="l"/>
            <a:pathLst>
              <a:path h="1963552" w="4615582">
                <a:moveTo>
                  <a:pt x="0" y="0"/>
                </a:moveTo>
                <a:lnTo>
                  <a:pt x="4615582" y="0"/>
                </a:lnTo>
                <a:lnTo>
                  <a:pt x="4615582" y="1963552"/>
                </a:lnTo>
                <a:lnTo>
                  <a:pt x="0" y="196355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9390845" y="-777991"/>
            <a:ext cx="4615582" cy="1963552"/>
          </a:xfrm>
          <a:custGeom>
            <a:avLst/>
            <a:gdLst/>
            <a:ahLst/>
            <a:cxnLst/>
            <a:rect r="r" b="b" t="t" l="l"/>
            <a:pathLst>
              <a:path h="1963552" w="4615582">
                <a:moveTo>
                  <a:pt x="0" y="0"/>
                </a:moveTo>
                <a:lnTo>
                  <a:pt x="4615582" y="0"/>
                </a:lnTo>
                <a:lnTo>
                  <a:pt x="4615582" y="1963552"/>
                </a:lnTo>
                <a:lnTo>
                  <a:pt x="0" y="196355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798757" y="115647"/>
            <a:ext cx="2987007" cy="176253"/>
          </a:xfrm>
          <a:custGeom>
            <a:avLst/>
            <a:gdLst/>
            <a:ahLst/>
            <a:cxnLst/>
            <a:rect r="r" b="b" t="t" l="l"/>
            <a:pathLst>
              <a:path h="176253" w="2987007">
                <a:moveTo>
                  <a:pt x="0" y="0"/>
                </a:moveTo>
                <a:lnTo>
                  <a:pt x="2987008" y="0"/>
                </a:lnTo>
                <a:lnTo>
                  <a:pt x="2987008" y="176253"/>
                </a:lnTo>
                <a:lnTo>
                  <a:pt x="0" y="17625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9390862" y="-370072"/>
            <a:ext cx="509974" cy="510262"/>
          </a:xfrm>
          <a:custGeom>
            <a:avLst/>
            <a:gdLst/>
            <a:ahLst/>
            <a:cxnLst/>
            <a:rect r="r" b="b" t="t" l="l"/>
            <a:pathLst>
              <a:path h="510262" w="509974">
                <a:moveTo>
                  <a:pt x="0" y="0"/>
                </a:moveTo>
                <a:lnTo>
                  <a:pt x="509974" y="0"/>
                </a:lnTo>
                <a:lnTo>
                  <a:pt x="509974" y="510262"/>
                </a:lnTo>
                <a:lnTo>
                  <a:pt x="0" y="51026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9196012" y="-51372"/>
            <a:ext cx="509974" cy="510262"/>
          </a:xfrm>
          <a:custGeom>
            <a:avLst/>
            <a:gdLst/>
            <a:ahLst/>
            <a:cxnLst/>
            <a:rect r="r" b="b" t="t" l="l"/>
            <a:pathLst>
              <a:path h="510262" w="509974">
                <a:moveTo>
                  <a:pt x="0" y="0"/>
                </a:moveTo>
                <a:lnTo>
                  <a:pt x="509974" y="0"/>
                </a:lnTo>
                <a:lnTo>
                  <a:pt x="509974" y="510262"/>
                </a:lnTo>
                <a:lnTo>
                  <a:pt x="0" y="51026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1" id="11"/>
          <p:cNvSpPr txBox="true"/>
          <p:nvPr/>
        </p:nvSpPr>
        <p:spPr>
          <a:xfrm rot="0">
            <a:off x="1397752" y="1185561"/>
            <a:ext cx="13384085" cy="1221640"/>
          </a:xfrm>
          <a:prstGeom prst="rect">
            <a:avLst/>
          </a:prstGeom>
        </p:spPr>
        <p:txBody>
          <a:bodyPr anchor="t" rtlCol="false" tIns="0" lIns="0" bIns="0" rIns="0">
            <a:spAutoFit/>
          </a:bodyPr>
          <a:lstStyle/>
          <a:p>
            <a:pPr algn="l">
              <a:lnSpc>
                <a:spcPts val="9619"/>
              </a:lnSpc>
            </a:pPr>
            <a:r>
              <a:rPr lang="en-US" b="true" sz="8016">
                <a:solidFill>
                  <a:srgbClr val="FFFFFF"/>
                </a:solidFill>
                <a:latin typeface="IBM Plex Mono Bold"/>
                <a:ea typeface="IBM Plex Mono Bold"/>
                <a:cs typeface="IBM Plex Mono Bold"/>
                <a:sym typeface="IBM Plex Mono Bold"/>
              </a:rPr>
              <a:t>Introduction</a:t>
            </a:r>
          </a:p>
        </p:txBody>
      </p:sp>
      <p:sp>
        <p:nvSpPr>
          <p:cNvPr name="TextBox 12" id="12"/>
          <p:cNvSpPr txBox="true"/>
          <p:nvPr/>
        </p:nvSpPr>
        <p:spPr>
          <a:xfrm rot="0">
            <a:off x="1397752" y="2908850"/>
            <a:ext cx="15225150" cy="5355717"/>
          </a:xfrm>
          <a:prstGeom prst="rect">
            <a:avLst/>
          </a:prstGeom>
        </p:spPr>
        <p:txBody>
          <a:bodyPr anchor="t" rtlCol="false" tIns="0" lIns="0" bIns="0" rIns="0">
            <a:spAutoFit/>
          </a:bodyPr>
          <a:lstStyle/>
          <a:p>
            <a:pPr algn="l">
              <a:lnSpc>
                <a:spcPts val="3863"/>
              </a:lnSpc>
            </a:pPr>
            <a:r>
              <a:rPr lang="en-US" sz="2799">
                <a:solidFill>
                  <a:srgbClr val="FFFFFF"/>
                </a:solidFill>
                <a:latin typeface="Poppins"/>
                <a:ea typeface="Poppins"/>
                <a:cs typeface="Poppins"/>
                <a:sym typeface="Poppins"/>
              </a:rPr>
              <a:t>A Bank Management System (BMS) is a comprehensive software application designed to facilitate the seamless management of banking operations, including account management, transaction processing, customer relationship management, and reporting.</a:t>
            </a:r>
          </a:p>
          <a:p>
            <a:pPr algn="l">
              <a:lnSpc>
                <a:spcPts val="3863"/>
              </a:lnSpc>
            </a:pPr>
          </a:p>
          <a:p>
            <a:pPr algn="l">
              <a:lnSpc>
                <a:spcPts val="3863"/>
              </a:lnSpc>
            </a:pPr>
            <a:r>
              <a:rPr lang="en-US" sz="2799">
                <a:solidFill>
                  <a:srgbClr val="FFFFFF"/>
                </a:solidFill>
                <a:latin typeface="Poppins"/>
                <a:ea typeface="Poppins"/>
                <a:cs typeface="Poppins"/>
                <a:sym typeface="Poppins"/>
              </a:rPr>
              <a:t>The primary objective of a Bank Management System is to provide both banks and customers with a secure, user-friendly environment to conduct financial transactions. As the banking sector evolves with rapid technological advancements, traditional banking processes have increasingly shifted to digital platforms. A robust BMS integrates various functionalities—such as loan processing, fund transfers, interest calculations, and risk assessment—into a single, cohesive framework.</a:t>
            </a:r>
          </a:p>
        </p:txBody>
      </p:sp>
      <p:sp>
        <p:nvSpPr>
          <p:cNvPr name="Freeform 13" id="13"/>
          <p:cNvSpPr/>
          <p:nvPr/>
        </p:nvSpPr>
        <p:spPr>
          <a:xfrm flipH="false" flipV="false" rot="0">
            <a:off x="-5" y="8264567"/>
            <a:ext cx="4616812" cy="2282244"/>
          </a:xfrm>
          <a:custGeom>
            <a:avLst/>
            <a:gdLst/>
            <a:ahLst/>
            <a:cxnLst/>
            <a:rect r="r" b="b" t="t" l="l"/>
            <a:pathLst>
              <a:path h="2282244" w="4616812">
                <a:moveTo>
                  <a:pt x="0" y="0"/>
                </a:moveTo>
                <a:lnTo>
                  <a:pt x="4616812" y="0"/>
                </a:lnTo>
                <a:lnTo>
                  <a:pt x="4616812" y="2282244"/>
                </a:lnTo>
                <a:lnTo>
                  <a:pt x="0" y="228224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4" id="14"/>
          <p:cNvGrpSpPr/>
          <p:nvPr/>
        </p:nvGrpSpPr>
        <p:grpSpPr>
          <a:xfrm rot="0">
            <a:off x="8592359" y="8762927"/>
            <a:ext cx="287250" cy="287250"/>
            <a:chOff x="0" y="0"/>
            <a:chExt cx="383000" cy="383000"/>
          </a:xfrm>
        </p:grpSpPr>
        <p:sp>
          <p:nvSpPr>
            <p:cNvPr name="Freeform 15" id="15"/>
            <p:cNvSpPr/>
            <p:nvPr/>
          </p:nvSpPr>
          <p:spPr>
            <a:xfrm flipH="false" flipV="false" rot="0">
              <a:off x="0" y="0"/>
              <a:ext cx="383032" cy="383032"/>
            </a:xfrm>
            <a:custGeom>
              <a:avLst/>
              <a:gdLst/>
              <a:ahLst/>
              <a:cxnLst/>
              <a:rect r="r" b="b" t="t" l="l"/>
              <a:pathLst>
                <a:path h="383032" w="383032">
                  <a:moveTo>
                    <a:pt x="0" y="191516"/>
                  </a:moveTo>
                  <a:cubicBezTo>
                    <a:pt x="0" y="85725"/>
                    <a:pt x="85725" y="0"/>
                    <a:pt x="191516" y="0"/>
                  </a:cubicBezTo>
                  <a:lnTo>
                    <a:pt x="191516" y="12700"/>
                  </a:lnTo>
                  <a:lnTo>
                    <a:pt x="191516" y="0"/>
                  </a:lnTo>
                  <a:cubicBezTo>
                    <a:pt x="297307" y="0"/>
                    <a:pt x="383032" y="85725"/>
                    <a:pt x="383032" y="191516"/>
                  </a:cubicBezTo>
                  <a:cubicBezTo>
                    <a:pt x="383032" y="297307"/>
                    <a:pt x="297307" y="383032"/>
                    <a:pt x="191516" y="383032"/>
                  </a:cubicBezTo>
                  <a:lnTo>
                    <a:pt x="191516" y="370332"/>
                  </a:lnTo>
                  <a:lnTo>
                    <a:pt x="191516" y="383032"/>
                  </a:lnTo>
                  <a:cubicBezTo>
                    <a:pt x="85725" y="383032"/>
                    <a:pt x="0" y="297307"/>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822" y="357632"/>
                    <a:pt x="191516" y="357632"/>
                  </a:cubicBezTo>
                  <a:cubicBezTo>
                    <a:pt x="283210" y="357632"/>
                    <a:pt x="357632" y="283210"/>
                    <a:pt x="357632" y="191516"/>
                  </a:cubicBezTo>
                  <a:lnTo>
                    <a:pt x="370332" y="191516"/>
                  </a:lnTo>
                  <a:lnTo>
                    <a:pt x="357632" y="191516"/>
                  </a:lnTo>
                  <a:cubicBezTo>
                    <a:pt x="357632" y="99822"/>
                    <a:pt x="283210" y="25400"/>
                    <a:pt x="191516" y="25400"/>
                  </a:cubicBezTo>
                  <a:lnTo>
                    <a:pt x="191516" y="12700"/>
                  </a:lnTo>
                  <a:lnTo>
                    <a:pt x="191516" y="25400"/>
                  </a:lnTo>
                  <a:cubicBezTo>
                    <a:pt x="99822" y="25400"/>
                    <a:pt x="25400" y="99822"/>
                    <a:pt x="25400" y="191516"/>
                  </a:cubicBezTo>
                  <a:close/>
                </a:path>
              </a:pathLst>
            </a:custGeom>
            <a:solidFill>
              <a:srgbClr val="777777"/>
            </a:solidFill>
          </p:spPr>
        </p:sp>
      </p:grpSp>
      <p:sp>
        <p:nvSpPr>
          <p:cNvPr name="AutoShape 16" id="16"/>
          <p:cNvSpPr/>
          <p:nvPr/>
        </p:nvSpPr>
        <p:spPr>
          <a:xfrm rot="7321">
            <a:off x="-257385" y="8906550"/>
            <a:ext cx="8944670" cy="0"/>
          </a:xfrm>
          <a:prstGeom prst="line">
            <a:avLst/>
          </a:prstGeom>
          <a:ln cap="rnd" w="9525">
            <a:solidFill>
              <a:srgbClr val="777777"/>
            </a:solidFill>
            <a:prstDash val="solid"/>
            <a:headEnd type="none" len="sm" w="sm"/>
            <a:tailEnd type="none" len="sm" w="sm"/>
          </a:ln>
        </p:spPr>
      </p:sp>
      <p:grpSp>
        <p:nvGrpSpPr>
          <p:cNvPr name="Group 17" id="17"/>
          <p:cNvGrpSpPr/>
          <p:nvPr/>
        </p:nvGrpSpPr>
        <p:grpSpPr>
          <a:xfrm rot="0">
            <a:off x="8662108" y="8832736"/>
            <a:ext cx="147600" cy="147600"/>
            <a:chOff x="0" y="0"/>
            <a:chExt cx="196800" cy="196800"/>
          </a:xfrm>
        </p:grpSpPr>
        <p:sp>
          <p:nvSpPr>
            <p:cNvPr name="Freeform 18" id="18"/>
            <p:cNvSpPr/>
            <p:nvPr/>
          </p:nvSpPr>
          <p:spPr>
            <a:xfrm flipH="false" flipV="false" rot="0">
              <a:off x="0" y="0"/>
              <a:ext cx="196850" cy="196850"/>
            </a:xfrm>
            <a:custGeom>
              <a:avLst/>
              <a:gdLst/>
              <a:ahLst/>
              <a:cxnLst/>
              <a:rect r="r" b="b" t="t" l="l"/>
              <a:pathLst>
                <a:path h="196850" w="196850">
                  <a:moveTo>
                    <a:pt x="0" y="98425"/>
                  </a:moveTo>
                  <a:cubicBezTo>
                    <a:pt x="0" y="44069"/>
                    <a:pt x="44069" y="0"/>
                    <a:pt x="98425" y="0"/>
                  </a:cubicBezTo>
                  <a:cubicBezTo>
                    <a:pt x="152781" y="0"/>
                    <a:pt x="196850" y="44069"/>
                    <a:pt x="196850" y="98425"/>
                  </a:cubicBezTo>
                  <a:cubicBezTo>
                    <a:pt x="196850" y="152781"/>
                    <a:pt x="152781" y="196850"/>
                    <a:pt x="98425" y="196850"/>
                  </a:cubicBezTo>
                  <a:cubicBezTo>
                    <a:pt x="44069" y="196850"/>
                    <a:pt x="0" y="152781"/>
                    <a:pt x="0" y="98425"/>
                  </a:cubicBezTo>
                  <a:close/>
                </a:path>
              </a:pathLst>
            </a:custGeom>
            <a:solidFill>
              <a:srgbClr val="777777"/>
            </a:solid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935350" y="9863426"/>
            <a:ext cx="878400" cy="878200"/>
          </a:xfrm>
          <a:custGeom>
            <a:avLst/>
            <a:gdLst/>
            <a:ahLst/>
            <a:cxnLst/>
            <a:rect r="r" b="b" t="t" l="l"/>
            <a:pathLst>
              <a:path h="878200" w="878400">
                <a:moveTo>
                  <a:pt x="0" y="0"/>
                </a:moveTo>
                <a:lnTo>
                  <a:pt x="878400" y="0"/>
                </a:lnTo>
                <a:lnTo>
                  <a:pt x="878400" y="878200"/>
                </a:lnTo>
                <a:lnTo>
                  <a:pt x="0" y="8782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3768" y="8916274"/>
            <a:ext cx="3077124" cy="1943178"/>
          </a:xfrm>
          <a:custGeom>
            <a:avLst/>
            <a:gdLst/>
            <a:ahLst/>
            <a:cxnLst/>
            <a:rect r="r" b="b" t="t" l="l"/>
            <a:pathLst>
              <a:path h="1943178" w="3077124">
                <a:moveTo>
                  <a:pt x="0" y="0"/>
                </a:moveTo>
                <a:lnTo>
                  <a:pt x="3077124" y="0"/>
                </a:lnTo>
                <a:lnTo>
                  <a:pt x="3077124" y="1943178"/>
                </a:lnTo>
                <a:lnTo>
                  <a:pt x="0" y="194317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279067">
            <a:off x="-1118579" y="7841315"/>
            <a:ext cx="5561194" cy="4816015"/>
            <a:chOff x="0" y="0"/>
            <a:chExt cx="7414926" cy="6421354"/>
          </a:xfrm>
        </p:grpSpPr>
        <p:sp>
          <p:nvSpPr>
            <p:cNvPr name="Freeform 5" id="5"/>
            <p:cNvSpPr/>
            <p:nvPr/>
          </p:nvSpPr>
          <p:spPr>
            <a:xfrm flipH="false" flipV="false" rot="0">
              <a:off x="0" y="0"/>
              <a:ext cx="7414895" cy="6421374"/>
            </a:xfrm>
            <a:custGeom>
              <a:avLst/>
              <a:gdLst/>
              <a:ahLst/>
              <a:cxnLst/>
              <a:rect r="r" b="b" t="t" l="l"/>
              <a:pathLst>
                <a:path h="6421374" w="7414895">
                  <a:moveTo>
                    <a:pt x="5562219" y="0"/>
                  </a:moveTo>
                  <a:lnTo>
                    <a:pt x="7414895" y="3209544"/>
                  </a:lnTo>
                  <a:lnTo>
                    <a:pt x="5562219" y="6421374"/>
                  </a:lnTo>
                  <a:lnTo>
                    <a:pt x="1852676" y="6421374"/>
                  </a:lnTo>
                  <a:lnTo>
                    <a:pt x="0" y="3209544"/>
                  </a:lnTo>
                  <a:lnTo>
                    <a:pt x="1852676" y="0"/>
                  </a:lnTo>
                  <a:close/>
                </a:path>
              </a:pathLst>
            </a:custGeom>
            <a:solidFill>
              <a:srgbClr val="777777"/>
            </a:solidFill>
          </p:spPr>
        </p:sp>
      </p:grpSp>
      <p:sp>
        <p:nvSpPr>
          <p:cNvPr name="Freeform 6" id="6"/>
          <p:cNvSpPr/>
          <p:nvPr/>
        </p:nvSpPr>
        <p:spPr>
          <a:xfrm flipH="true" flipV="false" rot="-3320950">
            <a:off x="-3887985" y="6560743"/>
            <a:ext cx="9779726" cy="7464120"/>
          </a:xfrm>
          <a:custGeom>
            <a:avLst/>
            <a:gdLst/>
            <a:ahLst/>
            <a:cxnLst/>
            <a:rect r="r" b="b" t="t" l="l"/>
            <a:pathLst>
              <a:path h="7464120" w="9779726">
                <a:moveTo>
                  <a:pt x="9779726" y="0"/>
                </a:moveTo>
                <a:lnTo>
                  <a:pt x="0" y="0"/>
                </a:lnTo>
                <a:lnTo>
                  <a:pt x="0" y="7464120"/>
                </a:lnTo>
                <a:lnTo>
                  <a:pt x="9779726" y="7464120"/>
                </a:lnTo>
                <a:lnTo>
                  <a:pt x="9779726" y="0"/>
                </a:lnTo>
                <a:close/>
              </a:path>
            </a:pathLst>
          </a:custGeom>
          <a:blipFill>
            <a:blip r:embed="rId7"/>
            <a:stretch>
              <a:fillRect l="0" t="-27299" r="0" b="-27308"/>
            </a:stretch>
          </a:blipFill>
        </p:spPr>
      </p:sp>
      <p:grpSp>
        <p:nvGrpSpPr>
          <p:cNvPr name="Group 7" id="7"/>
          <p:cNvGrpSpPr/>
          <p:nvPr/>
        </p:nvGrpSpPr>
        <p:grpSpPr>
          <a:xfrm rot="-2700000">
            <a:off x="545566" y="6645064"/>
            <a:ext cx="5850484" cy="6115446"/>
            <a:chOff x="0" y="0"/>
            <a:chExt cx="7800645" cy="8153928"/>
          </a:xfrm>
        </p:grpSpPr>
        <p:sp>
          <p:nvSpPr>
            <p:cNvPr name="Freeform 8" id="8"/>
            <p:cNvSpPr/>
            <p:nvPr/>
          </p:nvSpPr>
          <p:spPr>
            <a:xfrm flipH="false" flipV="false" rot="0">
              <a:off x="0" y="0"/>
              <a:ext cx="7800722" cy="8153908"/>
            </a:xfrm>
            <a:custGeom>
              <a:avLst/>
              <a:gdLst/>
              <a:ahLst/>
              <a:cxnLst/>
              <a:rect r="r" b="b" t="t" l="l"/>
              <a:pathLst>
                <a:path h="8153908" w="7800722">
                  <a:moveTo>
                    <a:pt x="25019" y="0"/>
                  </a:moveTo>
                  <a:lnTo>
                    <a:pt x="1273175" y="1246505"/>
                  </a:lnTo>
                  <a:lnTo>
                    <a:pt x="1796415" y="1246505"/>
                  </a:lnTo>
                  <a:lnTo>
                    <a:pt x="3314573" y="2767965"/>
                  </a:lnTo>
                  <a:lnTo>
                    <a:pt x="3321304" y="2771267"/>
                  </a:lnTo>
                  <a:lnTo>
                    <a:pt x="3321304" y="4629277"/>
                  </a:lnTo>
                  <a:lnTo>
                    <a:pt x="4326128" y="5635879"/>
                  </a:lnTo>
                  <a:lnTo>
                    <a:pt x="4331208" y="5640959"/>
                  </a:lnTo>
                  <a:lnTo>
                    <a:pt x="4331208" y="6479159"/>
                  </a:lnTo>
                  <a:lnTo>
                    <a:pt x="5304282" y="7452360"/>
                  </a:lnTo>
                  <a:lnTo>
                    <a:pt x="7124065" y="7452360"/>
                  </a:lnTo>
                  <a:lnTo>
                    <a:pt x="7800722" y="8129016"/>
                  </a:lnTo>
                  <a:lnTo>
                    <a:pt x="7775702" y="8153908"/>
                  </a:lnTo>
                  <a:lnTo>
                    <a:pt x="7109206" y="7487412"/>
                  </a:lnTo>
                  <a:lnTo>
                    <a:pt x="5291074" y="7487412"/>
                  </a:lnTo>
                  <a:lnTo>
                    <a:pt x="4302887" y="6499225"/>
                  </a:lnTo>
                  <a:lnTo>
                    <a:pt x="4297807" y="6494145"/>
                  </a:lnTo>
                  <a:lnTo>
                    <a:pt x="4297807" y="5654167"/>
                  </a:lnTo>
                  <a:lnTo>
                    <a:pt x="3291205" y="4649343"/>
                  </a:lnTo>
                  <a:lnTo>
                    <a:pt x="3287903" y="4644390"/>
                  </a:lnTo>
                  <a:lnTo>
                    <a:pt x="3287903" y="2786380"/>
                  </a:lnTo>
                  <a:lnTo>
                    <a:pt x="1781556" y="1283208"/>
                  </a:lnTo>
                  <a:lnTo>
                    <a:pt x="1261491" y="1283208"/>
                  </a:lnTo>
                  <a:lnTo>
                    <a:pt x="0" y="23241"/>
                  </a:lnTo>
                  <a:lnTo>
                    <a:pt x="25019" y="0"/>
                  </a:lnTo>
                  <a:close/>
                </a:path>
              </a:pathLst>
            </a:custGeom>
            <a:solidFill>
              <a:srgbClr val="292929"/>
            </a:solidFill>
          </p:spPr>
        </p:sp>
      </p:grpSp>
      <p:sp>
        <p:nvSpPr>
          <p:cNvPr name="Freeform 9" id="9"/>
          <p:cNvSpPr/>
          <p:nvPr/>
        </p:nvSpPr>
        <p:spPr>
          <a:xfrm flipH="false" flipV="false" rot="0">
            <a:off x="2971915" y="9614643"/>
            <a:ext cx="2274774" cy="176286"/>
          </a:xfrm>
          <a:custGeom>
            <a:avLst/>
            <a:gdLst/>
            <a:ahLst/>
            <a:cxnLst/>
            <a:rect r="r" b="b" t="t" l="l"/>
            <a:pathLst>
              <a:path h="176286" w="2274774">
                <a:moveTo>
                  <a:pt x="0" y="0"/>
                </a:moveTo>
                <a:lnTo>
                  <a:pt x="2274774" y="0"/>
                </a:lnTo>
                <a:lnTo>
                  <a:pt x="2274774" y="176286"/>
                </a:lnTo>
                <a:lnTo>
                  <a:pt x="0" y="1762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1028700" y="659691"/>
            <a:ext cx="15225150" cy="1828800"/>
          </a:xfrm>
          <a:prstGeom prst="rect">
            <a:avLst/>
          </a:prstGeom>
        </p:spPr>
        <p:txBody>
          <a:bodyPr anchor="t" rtlCol="false" tIns="0" lIns="0" bIns="0" rIns="0">
            <a:spAutoFit/>
          </a:bodyPr>
          <a:lstStyle/>
          <a:p>
            <a:pPr algn="l">
              <a:lnSpc>
                <a:spcPts val="7200"/>
              </a:lnSpc>
            </a:pPr>
            <a:r>
              <a:rPr lang="en-US" b="true" sz="6000">
                <a:solidFill>
                  <a:srgbClr val="FFFFFF"/>
                </a:solidFill>
                <a:latin typeface="IBM Plex Mono Bold"/>
                <a:ea typeface="IBM Plex Mono Bold"/>
                <a:cs typeface="IBM Plex Mono Bold"/>
                <a:sym typeface="IBM Plex Mono Bold"/>
              </a:rPr>
              <a:t>Objectives of Bank Management System:</a:t>
            </a:r>
          </a:p>
        </p:txBody>
      </p:sp>
      <p:grpSp>
        <p:nvGrpSpPr>
          <p:cNvPr name="Group 11" id="11"/>
          <p:cNvGrpSpPr/>
          <p:nvPr/>
        </p:nvGrpSpPr>
        <p:grpSpPr>
          <a:xfrm rot="0">
            <a:off x="1534794" y="3221153"/>
            <a:ext cx="15270774" cy="6037147"/>
            <a:chOff x="0" y="0"/>
            <a:chExt cx="20361032" cy="8049529"/>
          </a:xfrm>
        </p:grpSpPr>
        <p:sp>
          <p:nvSpPr>
            <p:cNvPr name="TextBox 12" id="12"/>
            <p:cNvSpPr txBox="true"/>
            <p:nvPr/>
          </p:nvSpPr>
          <p:spPr>
            <a:xfrm rot="0">
              <a:off x="204540" y="2390154"/>
              <a:ext cx="4097825" cy="2242566"/>
            </a:xfrm>
            <a:prstGeom prst="rect">
              <a:avLst/>
            </a:prstGeom>
          </p:spPr>
          <p:txBody>
            <a:bodyPr anchor="t" rtlCol="false" tIns="0" lIns="0" bIns="0" rIns="0">
              <a:spAutoFit/>
            </a:bodyPr>
            <a:lstStyle/>
            <a:p>
              <a:pPr algn="ctr">
                <a:lnSpc>
                  <a:spcPts val="4553"/>
                </a:lnSpc>
              </a:pPr>
              <a:r>
                <a:rPr lang="en-US" b="true" sz="3299">
                  <a:solidFill>
                    <a:srgbClr val="D1D1D1"/>
                  </a:solidFill>
                  <a:latin typeface="IBM Plex Mono Bold"/>
                  <a:ea typeface="IBM Plex Mono Bold"/>
                  <a:cs typeface="IBM Plex Mono Bold"/>
                  <a:sym typeface="IBM Plex Mono Bold"/>
                </a:rPr>
                <a:t>Streamlining Banking Operations</a:t>
              </a:r>
            </a:p>
          </p:txBody>
        </p:sp>
        <p:sp>
          <p:nvSpPr>
            <p:cNvPr name="TextBox 13" id="13"/>
            <p:cNvSpPr txBox="true"/>
            <p:nvPr/>
          </p:nvSpPr>
          <p:spPr>
            <a:xfrm rot="0">
              <a:off x="204540" y="4703206"/>
              <a:ext cx="4097825" cy="2787523"/>
            </a:xfrm>
            <a:prstGeom prst="rect">
              <a:avLst/>
            </a:prstGeom>
          </p:spPr>
          <p:txBody>
            <a:bodyPr anchor="t" rtlCol="false" tIns="0" lIns="0" bIns="0" rIns="0">
              <a:spAutoFit/>
            </a:bodyPr>
            <a:lstStyle/>
            <a:p>
              <a:pPr algn="ctr">
                <a:lnSpc>
                  <a:spcPts val="3312"/>
                </a:lnSpc>
              </a:pPr>
              <a:r>
                <a:rPr lang="en-US" sz="2400">
                  <a:solidFill>
                    <a:srgbClr val="D1D1D1"/>
                  </a:solidFill>
                  <a:latin typeface="Poppins"/>
                  <a:ea typeface="Poppins"/>
                  <a:cs typeface="Poppins"/>
                  <a:sym typeface="Poppins"/>
                </a:rPr>
                <a:t>Facilitates efficient management of daily banking activities, minimizing errors.</a:t>
              </a:r>
            </a:p>
          </p:txBody>
        </p:sp>
        <p:sp>
          <p:nvSpPr>
            <p:cNvPr name="TextBox 14" id="14"/>
            <p:cNvSpPr txBox="true"/>
            <p:nvPr/>
          </p:nvSpPr>
          <p:spPr>
            <a:xfrm rot="0">
              <a:off x="5478484" y="2390154"/>
              <a:ext cx="3951400" cy="2242566"/>
            </a:xfrm>
            <a:prstGeom prst="rect">
              <a:avLst/>
            </a:prstGeom>
          </p:spPr>
          <p:txBody>
            <a:bodyPr anchor="t" rtlCol="false" tIns="0" lIns="0" bIns="0" rIns="0">
              <a:spAutoFit/>
            </a:bodyPr>
            <a:lstStyle/>
            <a:p>
              <a:pPr algn="ctr">
                <a:lnSpc>
                  <a:spcPts val="4554"/>
                </a:lnSpc>
              </a:pPr>
              <a:r>
                <a:rPr lang="en-US" b="true" sz="3300">
                  <a:solidFill>
                    <a:srgbClr val="D1D1D1"/>
                  </a:solidFill>
                  <a:latin typeface="IBM Plex Mono Bold"/>
                  <a:ea typeface="IBM Plex Mono Bold"/>
                  <a:cs typeface="IBM Plex Mono Bold"/>
                  <a:sym typeface="IBM Plex Mono Bold"/>
                </a:rPr>
                <a:t>Improving Customer Experience</a:t>
              </a:r>
            </a:p>
          </p:txBody>
        </p:sp>
        <p:sp>
          <p:nvSpPr>
            <p:cNvPr name="TextBox 15" id="15"/>
            <p:cNvSpPr txBox="true"/>
            <p:nvPr/>
          </p:nvSpPr>
          <p:spPr>
            <a:xfrm rot="0">
              <a:off x="5478484" y="4703206"/>
              <a:ext cx="3951400" cy="3346323"/>
            </a:xfrm>
            <a:prstGeom prst="rect">
              <a:avLst/>
            </a:prstGeom>
          </p:spPr>
          <p:txBody>
            <a:bodyPr anchor="t" rtlCol="false" tIns="0" lIns="0" bIns="0" rIns="0">
              <a:spAutoFit/>
            </a:bodyPr>
            <a:lstStyle/>
            <a:p>
              <a:pPr algn="ctr">
                <a:lnSpc>
                  <a:spcPts val="3312"/>
                </a:lnSpc>
              </a:pPr>
              <a:r>
                <a:rPr lang="en-US" sz="2400">
                  <a:solidFill>
                    <a:srgbClr val="D1D1D1"/>
                  </a:solidFill>
                  <a:latin typeface="Poppins"/>
                  <a:ea typeface="Poppins"/>
                  <a:cs typeface="Poppins"/>
                  <a:sym typeface="Poppins"/>
                </a:rPr>
                <a:t>Enhances user interactions through intuitive interfaces and quick service delivery.</a:t>
              </a:r>
            </a:p>
          </p:txBody>
        </p:sp>
        <p:sp>
          <p:nvSpPr>
            <p:cNvPr name="TextBox 16" id="16"/>
            <p:cNvSpPr txBox="true"/>
            <p:nvPr/>
          </p:nvSpPr>
          <p:spPr>
            <a:xfrm rot="0">
              <a:off x="10946932" y="2390154"/>
              <a:ext cx="3951400" cy="2242566"/>
            </a:xfrm>
            <a:prstGeom prst="rect">
              <a:avLst/>
            </a:prstGeom>
          </p:spPr>
          <p:txBody>
            <a:bodyPr anchor="t" rtlCol="false" tIns="0" lIns="0" bIns="0" rIns="0">
              <a:spAutoFit/>
            </a:bodyPr>
            <a:lstStyle/>
            <a:p>
              <a:pPr algn="ctr">
                <a:lnSpc>
                  <a:spcPts val="4554"/>
                </a:lnSpc>
              </a:pPr>
              <a:r>
                <a:rPr lang="en-US" b="true" sz="3300">
                  <a:solidFill>
                    <a:srgbClr val="D1D1D1"/>
                  </a:solidFill>
                  <a:latin typeface="IBM Plex Mono Bold"/>
                  <a:ea typeface="IBM Plex Mono Bold"/>
                  <a:cs typeface="IBM Plex Mono Bold"/>
                  <a:sym typeface="IBM Plex Mono Bold"/>
                </a:rPr>
                <a:t>Ensuring Data Security</a:t>
              </a:r>
            </a:p>
          </p:txBody>
        </p:sp>
        <p:sp>
          <p:nvSpPr>
            <p:cNvPr name="TextBox 17" id="17"/>
            <p:cNvSpPr txBox="true"/>
            <p:nvPr/>
          </p:nvSpPr>
          <p:spPr>
            <a:xfrm rot="0">
              <a:off x="10946932" y="4703206"/>
              <a:ext cx="3951400" cy="3346323"/>
            </a:xfrm>
            <a:prstGeom prst="rect">
              <a:avLst/>
            </a:prstGeom>
          </p:spPr>
          <p:txBody>
            <a:bodyPr anchor="t" rtlCol="false" tIns="0" lIns="0" bIns="0" rIns="0">
              <a:spAutoFit/>
            </a:bodyPr>
            <a:lstStyle/>
            <a:p>
              <a:pPr algn="ctr">
                <a:lnSpc>
                  <a:spcPts val="3312"/>
                </a:lnSpc>
              </a:pPr>
              <a:r>
                <a:rPr lang="en-US" sz="2400">
                  <a:solidFill>
                    <a:srgbClr val="D1D1D1"/>
                  </a:solidFill>
                  <a:latin typeface="Poppins"/>
                  <a:ea typeface="Poppins"/>
                  <a:cs typeface="Poppins"/>
                  <a:sym typeface="Poppins"/>
                </a:rPr>
                <a:t>Incorporates robust security measures to protect sensitive financial information.</a:t>
              </a:r>
            </a:p>
          </p:txBody>
        </p:sp>
        <p:sp>
          <p:nvSpPr>
            <p:cNvPr name="TextBox 18" id="18"/>
            <p:cNvSpPr txBox="true"/>
            <p:nvPr/>
          </p:nvSpPr>
          <p:spPr>
            <a:xfrm rot="0">
              <a:off x="16409632" y="2390154"/>
              <a:ext cx="3951400" cy="1480566"/>
            </a:xfrm>
            <a:prstGeom prst="rect">
              <a:avLst/>
            </a:prstGeom>
          </p:spPr>
          <p:txBody>
            <a:bodyPr anchor="t" rtlCol="false" tIns="0" lIns="0" bIns="0" rIns="0">
              <a:spAutoFit/>
            </a:bodyPr>
            <a:lstStyle/>
            <a:p>
              <a:pPr algn="ctr">
                <a:lnSpc>
                  <a:spcPts val="4554"/>
                </a:lnSpc>
              </a:pPr>
              <a:r>
                <a:rPr lang="en-US" b="true" sz="3300">
                  <a:solidFill>
                    <a:srgbClr val="D1D1D1"/>
                  </a:solidFill>
                  <a:latin typeface="IBM Plex Mono Bold"/>
                  <a:ea typeface="IBM Plex Mono Bold"/>
                  <a:cs typeface="IBM Plex Mono Bold"/>
                  <a:sym typeface="IBM Plex Mono Bold"/>
                </a:rPr>
                <a:t>Regulatory Compliance</a:t>
              </a:r>
            </a:p>
          </p:txBody>
        </p:sp>
        <p:sp>
          <p:nvSpPr>
            <p:cNvPr name="TextBox 19" id="19"/>
            <p:cNvSpPr txBox="true"/>
            <p:nvPr/>
          </p:nvSpPr>
          <p:spPr>
            <a:xfrm rot="0">
              <a:off x="16409632" y="4144406"/>
              <a:ext cx="3951400" cy="3905123"/>
            </a:xfrm>
            <a:prstGeom prst="rect">
              <a:avLst/>
            </a:prstGeom>
          </p:spPr>
          <p:txBody>
            <a:bodyPr anchor="t" rtlCol="false" tIns="0" lIns="0" bIns="0" rIns="0">
              <a:spAutoFit/>
            </a:bodyPr>
            <a:lstStyle/>
            <a:p>
              <a:pPr algn="ctr">
                <a:lnSpc>
                  <a:spcPts val="3312"/>
                </a:lnSpc>
              </a:pPr>
              <a:r>
                <a:rPr lang="en-US" sz="2400">
                  <a:solidFill>
                    <a:srgbClr val="D1D1D1"/>
                  </a:solidFill>
                  <a:latin typeface="Poppins"/>
                  <a:ea typeface="Poppins"/>
                  <a:cs typeface="Poppins"/>
                  <a:sym typeface="Poppins"/>
                </a:rPr>
                <a:t>Adheres to financial regulations, ensuring accountability and transparency in operations.</a:t>
              </a:r>
            </a:p>
          </p:txBody>
        </p:sp>
        <p:sp>
          <p:nvSpPr>
            <p:cNvPr name="TextBox 20" id="20"/>
            <p:cNvSpPr txBox="true"/>
            <p:nvPr/>
          </p:nvSpPr>
          <p:spPr>
            <a:xfrm rot="0">
              <a:off x="0" y="-66675"/>
              <a:ext cx="3951400" cy="1118875"/>
            </a:xfrm>
            <a:prstGeom prst="rect">
              <a:avLst/>
            </a:prstGeom>
          </p:spPr>
          <p:txBody>
            <a:bodyPr anchor="t" rtlCol="false" tIns="0" lIns="0" bIns="0" rIns="0">
              <a:spAutoFit/>
            </a:bodyPr>
            <a:lstStyle/>
            <a:p>
              <a:pPr algn="ctr">
                <a:lnSpc>
                  <a:spcPts val="7200"/>
                </a:lnSpc>
              </a:pPr>
              <a:r>
                <a:rPr lang="en-US" b="true" sz="6000">
                  <a:solidFill>
                    <a:srgbClr val="D1D1D1"/>
                  </a:solidFill>
                  <a:latin typeface="Poppins Bold"/>
                  <a:ea typeface="Poppins Bold"/>
                  <a:cs typeface="Poppins Bold"/>
                  <a:sym typeface="Poppins Bold"/>
                </a:rPr>
                <a:t>01</a:t>
              </a:r>
            </a:p>
          </p:txBody>
        </p:sp>
        <p:sp>
          <p:nvSpPr>
            <p:cNvPr name="TextBox 21" id="21"/>
            <p:cNvSpPr txBox="true"/>
            <p:nvPr/>
          </p:nvSpPr>
          <p:spPr>
            <a:xfrm rot="0">
              <a:off x="5424405" y="-66675"/>
              <a:ext cx="3951400" cy="1118875"/>
            </a:xfrm>
            <a:prstGeom prst="rect">
              <a:avLst/>
            </a:prstGeom>
          </p:spPr>
          <p:txBody>
            <a:bodyPr anchor="t" rtlCol="false" tIns="0" lIns="0" bIns="0" rIns="0">
              <a:spAutoFit/>
            </a:bodyPr>
            <a:lstStyle/>
            <a:p>
              <a:pPr algn="ctr">
                <a:lnSpc>
                  <a:spcPts val="7200"/>
                </a:lnSpc>
              </a:pPr>
              <a:r>
                <a:rPr lang="en-US" b="true" sz="6000">
                  <a:solidFill>
                    <a:srgbClr val="D1D1D1"/>
                  </a:solidFill>
                  <a:latin typeface="Poppins Bold"/>
                  <a:ea typeface="Poppins Bold"/>
                  <a:cs typeface="Poppins Bold"/>
                  <a:sym typeface="Poppins Bold"/>
                </a:rPr>
                <a:t>02</a:t>
              </a:r>
            </a:p>
          </p:txBody>
        </p:sp>
        <p:sp>
          <p:nvSpPr>
            <p:cNvPr name="TextBox 22" id="22"/>
            <p:cNvSpPr txBox="true"/>
            <p:nvPr/>
          </p:nvSpPr>
          <p:spPr>
            <a:xfrm rot="0">
              <a:off x="10848795" y="-66675"/>
              <a:ext cx="3951400" cy="1118875"/>
            </a:xfrm>
            <a:prstGeom prst="rect">
              <a:avLst/>
            </a:prstGeom>
          </p:spPr>
          <p:txBody>
            <a:bodyPr anchor="t" rtlCol="false" tIns="0" lIns="0" bIns="0" rIns="0">
              <a:spAutoFit/>
            </a:bodyPr>
            <a:lstStyle/>
            <a:p>
              <a:pPr algn="ctr">
                <a:lnSpc>
                  <a:spcPts val="7200"/>
                </a:lnSpc>
              </a:pPr>
              <a:r>
                <a:rPr lang="en-US" b="true" sz="6000">
                  <a:solidFill>
                    <a:srgbClr val="D1D1D1"/>
                  </a:solidFill>
                  <a:latin typeface="Poppins Bold"/>
                  <a:ea typeface="Poppins Bold"/>
                  <a:cs typeface="Poppins Bold"/>
                  <a:sym typeface="Poppins Bold"/>
                </a:rPr>
                <a:t>03</a:t>
              </a:r>
            </a:p>
          </p:txBody>
        </p:sp>
        <p:sp>
          <p:nvSpPr>
            <p:cNvPr name="TextBox 23" id="23"/>
            <p:cNvSpPr txBox="true"/>
            <p:nvPr/>
          </p:nvSpPr>
          <p:spPr>
            <a:xfrm rot="0">
              <a:off x="16273272" y="-66675"/>
              <a:ext cx="3951400" cy="1118875"/>
            </a:xfrm>
            <a:prstGeom prst="rect">
              <a:avLst/>
            </a:prstGeom>
          </p:spPr>
          <p:txBody>
            <a:bodyPr anchor="t" rtlCol="false" tIns="0" lIns="0" bIns="0" rIns="0">
              <a:spAutoFit/>
            </a:bodyPr>
            <a:lstStyle/>
            <a:p>
              <a:pPr algn="ctr">
                <a:lnSpc>
                  <a:spcPts val="7200"/>
                </a:lnSpc>
              </a:pPr>
              <a:r>
                <a:rPr lang="en-US" b="true" sz="6000">
                  <a:solidFill>
                    <a:srgbClr val="D1D1D1"/>
                  </a:solidFill>
                  <a:latin typeface="Poppins Bold"/>
                  <a:ea typeface="Poppins Bold"/>
                  <a:cs typeface="Poppins Bold"/>
                  <a:sym typeface="Poppins Bold"/>
                </a:rPr>
                <a:t>04</a:t>
              </a:r>
            </a:p>
          </p:txBody>
        </p:sp>
        <p:sp>
          <p:nvSpPr>
            <p:cNvPr name="AutoShape 24" id="24"/>
            <p:cNvSpPr/>
            <p:nvPr/>
          </p:nvSpPr>
          <p:spPr>
            <a:xfrm flipH="true">
              <a:off x="1975665" y="1052200"/>
              <a:ext cx="35" cy="1376867"/>
            </a:xfrm>
            <a:prstGeom prst="line">
              <a:avLst/>
            </a:prstGeom>
            <a:ln cap="rnd" w="12700">
              <a:solidFill>
                <a:srgbClr val="D1D1D1"/>
              </a:solidFill>
              <a:prstDash val="solid"/>
              <a:headEnd type="none" len="sm" w="sm"/>
              <a:tailEnd type="none" len="sm" w="sm"/>
            </a:ln>
          </p:spPr>
        </p:sp>
        <p:sp>
          <p:nvSpPr>
            <p:cNvPr name="AutoShape 25" id="25"/>
            <p:cNvSpPr/>
            <p:nvPr/>
          </p:nvSpPr>
          <p:spPr>
            <a:xfrm flipH="true">
              <a:off x="7400105" y="1052200"/>
              <a:ext cx="0" cy="1376867"/>
            </a:xfrm>
            <a:prstGeom prst="line">
              <a:avLst/>
            </a:prstGeom>
            <a:ln cap="rnd" w="12700">
              <a:solidFill>
                <a:srgbClr val="D1D1D1"/>
              </a:solidFill>
              <a:prstDash val="solid"/>
              <a:headEnd type="none" len="sm" w="sm"/>
              <a:tailEnd type="none" len="sm" w="sm"/>
            </a:ln>
          </p:spPr>
        </p:sp>
        <p:sp>
          <p:nvSpPr>
            <p:cNvPr name="AutoShape 26" id="26"/>
            <p:cNvSpPr/>
            <p:nvPr/>
          </p:nvSpPr>
          <p:spPr>
            <a:xfrm>
              <a:off x="12824495" y="1052200"/>
              <a:ext cx="3" cy="1376867"/>
            </a:xfrm>
            <a:prstGeom prst="line">
              <a:avLst/>
            </a:prstGeom>
            <a:ln cap="rnd" w="12700">
              <a:solidFill>
                <a:srgbClr val="D1D1D1"/>
              </a:solidFill>
              <a:prstDash val="solid"/>
              <a:headEnd type="none" len="sm" w="sm"/>
              <a:tailEnd type="none" len="sm" w="sm"/>
            </a:ln>
          </p:spPr>
        </p:sp>
        <p:sp>
          <p:nvSpPr>
            <p:cNvPr name="AutoShape 27" id="27"/>
            <p:cNvSpPr/>
            <p:nvPr/>
          </p:nvSpPr>
          <p:spPr>
            <a:xfrm>
              <a:off x="18248972" y="1052200"/>
              <a:ext cx="13" cy="1376867"/>
            </a:xfrm>
            <a:prstGeom prst="line">
              <a:avLst/>
            </a:prstGeom>
            <a:ln cap="rnd" w="12700">
              <a:solidFill>
                <a:srgbClr val="D1D1D1"/>
              </a:solidFill>
              <a:prstDash val="solid"/>
              <a:headEnd type="none" len="sm" w="sm"/>
              <a:tailEnd type="none" len="sm" w="sm"/>
            </a:ln>
          </p:spPr>
        </p:sp>
      </p:grpSp>
      <p:grpSp>
        <p:nvGrpSpPr>
          <p:cNvPr name="Group 28" id="28"/>
          <p:cNvGrpSpPr/>
          <p:nvPr/>
        </p:nvGrpSpPr>
        <p:grpSpPr>
          <a:xfrm rot="0">
            <a:off x="12305871" y="-992085"/>
            <a:ext cx="9906859" cy="4041569"/>
            <a:chOff x="0" y="0"/>
            <a:chExt cx="13209145" cy="5388759"/>
          </a:xfrm>
        </p:grpSpPr>
        <p:sp>
          <p:nvSpPr>
            <p:cNvPr name="Freeform 29" id="29"/>
            <p:cNvSpPr/>
            <p:nvPr/>
          </p:nvSpPr>
          <p:spPr>
            <a:xfrm flipH="false" flipV="false" rot="0">
              <a:off x="4965070" y="0"/>
              <a:ext cx="7060543" cy="5388759"/>
            </a:xfrm>
            <a:custGeom>
              <a:avLst/>
              <a:gdLst/>
              <a:ahLst/>
              <a:cxnLst/>
              <a:rect r="r" b="b" t="t" l="l"/>
              <a:pathLst>
                <a:path h="5388759" w="7060543">
                  <a:moveTo>
                    <a:pt x="0" y="0"/>
                  </a:moveTo>
                  <a:lnTo>
                    <a:pt x="7060543" y="0"/>
                  </a:lnTo>
                  <a:lnTo>
                    <a:pt x="7060543" y="5388759"/>
                  </a:lnTo>
                  <a:lnTo>
                    <a:pt x="0" y="5388759"/>
                  </a:lnTo>
                  <a:lnTo>
                    <a:pt x="0" y="0"/>
                  </a:lnTo>
                  <a:close/>
                </a:path>
              </a:pathLst>
            </a:custGeom>
            <a:blipFill>
              <a:blip r:embed="rId10"/>
              <a:stretch>
                <a:fillRect l="-22339" t="-50337" r="-9379" b="-53310"/>
              </a:stretch>
            </a:blipFill>
          </p:spPr>
        </p:sp>
        <p:sp>
          <p:nvSpPr>
            <p:cNvPr name="Freeform 30" id="30"/>
            <p:cNvSpPr/>
            <p:nvPr/>
          </p:nvSpPr>
          <p:spPr>
            <a:xfrm flipH="false" flipV="false" rot="0">
              <a:off x="1668434" y="795820"/>
              <a:ext cx="7473524" cy="3281253"/>
            </a:xfrm>
            <a:custGeom>
              <a:avLst/>
              <a:gdLst/>
              <a:ahLst/>
              <a:cxnLst/>
              <a:rect r="r" b="b" t="t" l="l"/>
              <a:pathLst>
                <a:path h="3281253" w="7473524">
                  <a:moveTo>
                    <a:pt x="0" y="0"/>
                  </a:moveTo>
                  <a:lnTo>
                    <a:pt x="7473524" y="0"/>
                  </a:lnTo>
                  <a:lnTo>
                    <a:pt x="7473524" y="3281253"/>
                  </a:lnTo>
                  <a:lnTo>
                    <a:pt x="0" y="328125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31" id="31"/>
            <p:cNvGrpSpPr/>
            <p:nvPr/>
          </p:nvGrpSpPr>
          <p:grpSpPr>
            <a:xfrm rot="-10800000">
              <a:off x="0" y="1797195"/>
              <a:ext cx="415271" cy="415271"/>
              <a:chOff x="0" y="0"/>
              <a:chExt cx="383000" cy="383000"/>
            </a:xfrm>
          </p:grpSpPr>
          <p:sp>
            <p:nvSpPr>
              <p:cNvPr name="Freeform 32" id="32"/>
              <p:cNvSpPr/>
              <p:nvPr/>
            </p:nvSpPr>
            <p:spPr>
              <a:xfrm flipH="false" flipV="false" rot="0">
                <a:off x="0" y="0"/>
                <a:ext cx="383032" cy="383032"/>
              </a:xfrm>
              <a:custGeom>
                <a:avLst/>
                <a:gdLst/>
                <a:ahLst/>
                <a:cxnLst/>
                <a:rect r="r" b="b" t="t" l="l"/>
                <a:pathLst>
                  <a:path h="383032" w="383032">
                    <a:moveTo>
                      <a:pt x="0" y="191516"/>
                    </a:moveTo>
                    <a:cubicBezTo>
                      <a:pt x="0" y="85725"/>
                      <a:pt x="85725" y="0"/>
                      <a:pt x="191516" y="0"/>
                    </a:cubicBezTo>
                    <a:lnTo>
                      <a:pt x="191516" y="12700"/>
                    </a:lnTo>
                    <a:lnTo>
                      <a:pt x="191516" y="0"/>
                    </a:lnTo>
                    <a:cubicBezTo>
                      <a:pt x="297307" y="0"/>
                      <a:pt x="383032" y="85725"/>
                      <a:pt x="383032" y="191516"/>
                    </a:cubicBezTo>
                    <a:cubicBezTo>
                      <a:pt x="383032" y="297307"/>
                      <a:pt x="297307" y="383032"/>
                      <a:pt x="191516" y="383032"/>
                    </a:cubicBezTo>
                    <a:lnTo>
                      <a:pt x="191516" y="370332"/>
                    </a:lnTo>
                    <a:lnTo>
                      <a:pt x="191516" y="383032"/>
                    </a:lnTo>
                    <a:cubicBezTo>
                      <a:pt x="85725" y="383032"/>
                      <a:pt x="0" y="297307"/>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822" y="357632"/>
                      <a:pt x="191516" y="357632"/>
                    </a:cubicBezTo>
                    <a:cubicBezTo>
                      <a:pt x="283210" y="357632"/>
                      <a:pt x="357632" y="283210"/>
                      <a:pt x="357632" y="191516"/>
                    </a:cubicBezTo>
                    <a:lnTo>
                      <a:pt x="370332" y="191516"/>
                    </a:lnTo>
                    <a:lnTo>
                      <a:pt x="357632" y="191516"/>
                    </a:lnTo>
                    <a:cubicBezTo>
                      <a:pt x="357632" y="99822"/>
                      <a:pt x="283210" y="25400"/>
                      <a:pt x="191516" y="25400"/>
                    </a:cubicBezTo>
                    <a:lnTo>
                      <a:pt x="191516" y="12700"/>
                    </a:lnTo>
                    <a:lnTo>
                      <a:pt x="191516" y="25400"/>
                    </a:lnTo>
                    <a:cubicBezTo>
                      <a:pt x="99822" y="25400"/>
                      <a:pt x="25400" y="99822"/>
                      <a:pt x="25400" y="191516"/>
                    </a:cubicBezTo>
                    <a:close/>
                  </a:path>
                </a:pathLst>
              </a:custGeom>
              <a:solidFill>
                <a:srgbClr val="000000"/>
              </a:solidFill>
            </p:spPr>
          </p:sp>
        </p:grpSp>
        <p:sp>
          <p:nvSpPr>
            <p:cNvPr name="AutoShape 33" id="33"/>
            <p:cNvSpPr/>
            <p:nvPr/>
          </p:nvSpPr>
          <p:spPr>
            <a:xfrm rot="7321">
              <a:off x="278038" y="2004833"/>
              <a:ext cx="12931107" cy="0"/>
            </a:xfrm>
            <a:prstGeom prst="line">
              <a:avLst/>
            </a:prstGeom>
            <a:ln cap="rnd" w="13770">
              <a:solidFill>
                <a:srgbClr val="000000"/>
              </a:solidFill>
              <a:prstDash val="solid"/>
              <a:headEnd type="none" len="sm" w="sm"/>
              <a:tailEnd type="none" len="sm" w="sm"/>
            </a:ln>
          </p:spPr>
        </p:sp>
      </p:grpSp>
      <p:grpSp>
        <p:nvGrpSpPr>
          <p:cNvPr name="Group 34" id="34"/>
          <p:cNvGrpSpPr/>
          <p:nvPr/>
        </p:nvGrpSpPr>
        <p:grpSpPr>
          <a:xfrm rot="-10800000">
            <a:off x="12305871" y="372441"/>
            <a:ext cx="287250" cy="287250"/>
            <a:chOff x="0" y="0"/>
            <a:chExt cx="383000" cy="383000"/>
          </a:xfrm>
        </p:grpSpPr>
        <p:sp>
          <p:nvSpPr>
            <p:cNvPr name="Freeform 35" id="35"/>
            <p:cNvSpPr/>
            <p:nvPr/>
          </p:nvSpPr>
          <p:spPr>
            <a:xfrm flipH="false" flipV="false" rot="0">
              <a:off x="0" y="0"/>
              <a:ext cx="383032" cy="383032"/>
            </a:xfrm>
            <a:custGeom>
              <a:avLst/>
              <a:gdLst/>
              <a:ahLst/>
              <a:cxnLst/>
              <a:rect r="r" b="b" t="t" l="l"/>
              <a:pathLst>
                <a:path h="383032" w="383032">
                  <a:moveTo>
                    <a:pt x="0" y="191516"/>
                  </a:moveTo>
                  <a:cubicBezTo>
                    <a:pt x="0" y="85725"/>
                    <a:pt x="85725" y="0"/>
                    <a:pt x="191516" y="0"/>
                  </a:cubicBezTo>
                  <a:lnTo>
                    <a:pt x="191516" y="12700"/>
                  </a:lnTo>
                  <a:lnTo>
                    <a:pt x="191516" y="0"/>
                  </a:lnTo>
                  <a:cubicBezTo>
                    <a:pt x="297307" y="0"/>
                    <a:pt x="383032" y="85725"/>
                    <a:pt x="383032" y="191516"/>
                  </a:cubicBezTo>
                  <a:cubicBezTo>
                    <a:pt x="383032" y="297307"/>
                    <a:pt x="297307" y="383032"/>
                    <a:pt x="191516" y="383032"/>
                  </a:cubicBezTo>
                  <a:lnTo>
                    <a:pt x="191516" y="370332"/>
                  </a:lnTo>
                  <a:lnTo>
                    <a:pt x="191516" y="383032"/>
                  </a:lnTo>
                  <a:cubicBezTo>
                    <a:pt x="85725" y="383032"/>
                    <a:pt x="0" y="297307"/>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822" y="357632"/>
                    <a:pt x="191516" y="357632"/>
                  </a:cubicBezTo>
                  <a:cubicBezTo>
                    <a:pt x="283210" y="357632"/>
                    <a:pt x="357632" y="283210"/>
                    <a:pt x="357632" y="191516"/>
                  </a:cubicBezTo>
                  <a:lnTo>
                    <a:pt x="370332" y="191516"/>
                  </a:lnTo>
                  <a:lnTo>
                    <a:pt x="357632" y="191516"/>
                  </a:lnTo>
                  <a:cubicBezTo>
                    <a:pt x="357632" y="99822"/>
                    <a:pt x="283210" y="25400"/>
                    <a:pt x="191516" y="25400"/>
                  </a:cubicBezTo>
                  <a:lnTo>
                    <a:pt x="191516" y="12700"/>
                  </a:lnTo>
                  <a:lnTo>
                    <a:pt x="191516" y="25400"/>
                  </a:lnTo>
                  <a:cubicBezTo>
                    <a:pt x="99822" y="25400"/>
                    <a:pt x="25400" y="99822"/>
                    <a:pt x="25400" y="191516"/>
                  </a:cubicBezTo>
                  <a:close/>
                </a:path>
              </a:pathLst>
            </a:custGeom>
            <a:solidFill>
              <a:srgbClr val="000000"/>
            </a:solidFill>
          </p:spPr>
        </p:sp>
      </p:grpSp>
      <p:grpSp>
        <p:nvGrpSpPr>
          <p:cNvPr name="Group 36" id="36"/>
          <p:cNvGrpSpPr/>
          <p:nvPr/>
        </p:nvGrpSpPr>
        <p:grpSpPr>
          <a:xfrm rot="-10800000">
            <a:off x="12305871" y="442266"/>
            <a:ext cx="147600" cy="147600"/>
            <a:chOff x="0" y="0"/>
            <a:chExt cx="196800" cy="196800"/>
          </a:xfrm>
        </p:grpSpPr>
        <p:sp>
          <p:nvSpPr>
            <p:cNvPr name="Freeform 37" id="37"/>
            <p:cNvSpPr/>
            <p:nvPr/>
          </p:nvSpPr>
          <p:spPr>
            <a:xfrm flipH="false" flipV="false" rot="0">
              <a:off x="0" y="0"/>
              <a:ext cx="196850" cy="196850"/>
            </a:xfrm>
            <a:custGeom>
              <a:avLst/>
              <a:gdLst/>
              <a:ahLst/>
              <a:cxnLst/>
              <a:rect r="r" b="b" t="t" l="l"/>
              <a:pathLst>
                <a:path h="196850" w="196850">
                  <a:moveTo>
                    <a:pt x="0" y="98425"/>
                  </a:moveTo>
                  <a:cubicBezTo>
                    <a:pt x="0" y="44069"/>
                    <a:pt x="44069" y="0"/>
                    <a:pt x="98425" y="0"/>
                  </a:cubicBezTo>
                  <a:cubicBezTo>
                    <a:pt x="152781" y="0"/>
                    <a:pt x="196850" y="44069"/>
                    <a:pt x="196850" y="98425"/>
                  </a:cubicBezTo>
                  <a:cubicBezTo>
                    <a:pt x="196850" y="152781"/>
                    <a:pt x="152781" y="196850"/>
                    <a:pt x="98425" y="196850"/>
                  </a:cubicBezTo>
                  <a:cubicBezTo>
                    <a:pt x="44069" y="196850"/>
                    <a:pt x="0" y="152781"/>
                    <a:pt x="0" y="98425"/>
                  </a:cubicBezTo>
                  <a:close/>
                </a:path>
              </a:pathLst>
            </a:custGeom>
            <a:solidFill>
              <a:srgbClr val="000000"/>
            </a:solid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4109313">
            <a:off x="15881244" y="-493619"/>
            <a:ext cx="4304699" cy="3727886"/>
            <a:chOff x="0" y="0"/>
            <a:chExt cx="5739599" cy="4970515"/>
          </a:xfrm>
        </p:grpSpPr>
        <p:sp>
          <p:nvSpPr>
            <p:cNvPr name="Freeform 3" id="3"/>
            <p:cNvSpPr/>
            <p:nvPr/>
          </p:nvSpPr>
          <p:spPr>
            <a:xfrm flipH="false" flipV="false" rot="0">
              <a:off x="0" y="0"/>
              <a:ext cx="5739638" cy="4970526"/>
            </a:xfrm>
            <a:custGeom>
              <a:avLst/>
              <a:gdLst/>
              <a:ahLst/>
              <a:cxnLst/>
              <a:rect r="r" b="b" t="t" l="l"/>
              <a:pathLst>
                <a:path h="4970526" w="5739638">
                  <a:moveTo>
                    <a:pt x="1434084" y="0"/>
                  </a:moveTo>
                  <a:lnTo>
                    <a:pt x="0" y="2484374"/>
                  </a:lnTo>
                  <a:lnTo>
                    <a:pt x="1434084" y="4970526"/>
                  </a:lnTo>
                  <a:lnTo>
                    <a:pt x="4305554" y="4970526"/>
                  </a:lnTo>
                  <a:lnTo>
                    <a:pt x="5739638" y="2484374"/>
                  </a:lnTo>
                  <a:lnTo>
                    <a:pt x="4305554" y="0"/>
                  </a:lnTo>
                  <a:close/>
                </a:path>
              </a:pathLst>
            </a:custGeom>
            <a:solidFill>
              <a:srgbClr val="D1D1D1"/>
            </a:solidFill>
          </p:spPr>
        </p:sp>
      </p:grpSp>
      <p:sp>
        <p:nvSpPr>
          <p:cNvPr name="Freeform 4" id="4"/>
          <p:cNvSpPr/>
          <p:nvPr/>
        </p:nvSpPr>
        <p:spPr>
          <a:xfrm flipH="false" flipV="false" rot="-509296">
            <a:off x="14504058" y="-1962311"/>
            <a:ext cx="7570098" cy="5777678"/>
          </a:xfrm>
          <a:custGeom>
            <a:avLst/>
            <a:gdLst/>
            <a:ahLst/>
            <a:cxnLst/>
            <a:rect r="r" b="b" t="t" l="l"/>
            <a:pathLst>
              <a:path h="5777678" w="7570098">
                <a:moveTo>
                  <a:pt x="0" y="0"/>
                </a:moveTo>
                <a:lnTo>
                  <a:pt x="7570098" y="0"/>
                </a:lnTo>
                <a:lnTo>
                  <a:pt x="7570098" y="5777678"/>
                </a:lnTo>
                <a:lnTo>
                  <a:pt x="0" y="5777678"/>
                </a:lnTo>
                <a:lnTo>
                  <a:pt x="0" y="0"/>
                </a:lnTo>
                <a:close/>
              </a:path>
            </a:pathLst>
          </a:custGeom>
          <a:blipFill>
            <a:blip r:embed="rId3"/>
            <a:stretch>
              <a:fillRect l="0" t="-27299" r="0" b="-27308"/>
            </a:stretch>
          </a:blipFill>
        </p:spPr>
      </p:sp>
      <p:grpSp>
        <p:nvGrpSpPr>
          <p:cNvPr name="Group 5" id="5"/>
          <p:cNvGrpSpPr/>
          <p:nvPr/>
        </p:nvGrpSpPr>
        <p:grpSpPr>
          <a:xfrm rot="5400000">
            <a:off x="17546642" y="4566594"/>
            <a:ext cx="287250" cy="287250"/>
            <a:chOff x="0" y="0"/>
            <a:chExt cx="383000" cy="383000"/>
          </a:xfrm>
        </p:grpSpPr>
        <p:sp>
          <p:nvSpPr>
            <p:cNvPr name="Freeform 6" id="6"/>
            <p:cNvSpPr/>
            <p:nvPr/>
          </p:nvSpPr>
          <p:spPr>
            <a:xfrm flipH="false" flipV="false" rot="0">
              <a:off x="0" y="0"/>
              <a:ext cx="383032" cy="383032"/>
            </a:xfrm>
            <a:custGeom>
              <a:avLst/>
              <a:gdLst/>
              <a:ahLst/>
              <a:cxnLst/>
              <a:rect r="r" b="b" t="t" l="l"/>
              <a:pathLst>
                <a:path h="383032" w="383032">
                  <a:moveTo>
                    <a:pt x="0" y="191516"/>
                  </a:moveTo>
                  <a:cubicBezTo>
                    <a:pt x="0" y="85725"/>
                    <a:pt x="85725" y="0"/>
                    <a:pt x="191516" y="0"/>
                  </a:cubicBezTo>
                  <a:lnTo>
                    <a:pt x="191516" y="12700"/>
                  </a:lnTo>
                  <a:lnTo>
                    <a:pt x="191516" y="0"/>
                  </a:lnTo>
                  <a:cubicBezTo>
                    <a:pt x="297307" y="0"/>
                    <a:pt x="383032" y="85725"/>
                    <a:pt x="383032" y="191516"/>
                  </a:cubicBezTo>
                  <a:cubicBezTo>
                    <a:pt x="383032" y="297307"/>
                    <a:pt x="297307" y="383032"/>
                    <a:pt x="191516" y="383032"/>
                  </a:cubicBezTo>
                  <a:lnTo>
                    <a:pt x="191516" y="370332"/>
                  </a:lnTo>
                  <a:lnTo>
                    <a:pt x="191516" y="383032"/>
                  </a:lnTo>
                  <a:cubicBezTo>
                    <a:pt x="85725" y="383032"/>
                    <a:pt x="0" y="297307"/>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822" y="357632"/>
                    <a:pt x="191516" y="357632"/>
                  </a:cubicBezTo>
                  <a:cubicBezTo>
                    <a:pt x="283210" y="357632"/>
                    <a:pt x="357632" y="283210"/>
                    <a:pt x="357632" y="191516"/>
                  </a:cubicBezTo>
                  <a:lnTo>
                    <a:pt x="370332" y="191516"/>
                  </a:lnTo>
                  <a:lnTo>
                    <a:pt x="357632" y="191516"/>
                  </a:lnTo>
                  <a:cubicBezTo>
                    <a:pt x="357632" y="99822"/>
                    <a:pt x="283210" y="25400"/>
                    <a:pt x="191516" y="25400"/>
                  </a:cubicBezTo>
                  <a:lnTo>
                    <a:pt x="191516" y="12700"/>
                  </a:lnTo>
                  <a:lnTo>
                    <a:pt x="191516" y="25400"/>
                  </a:lnTo>
                  <a:cubicBezTo>
                    <a:pt x="99822" y="25400"/>
                    <a:pt x="25400" y="99822"/>
                    <a:pt x="25400" y="191516"/>
                  </a:cubicBezTo>
                  <a:close/>
                </a:path>
              </a:pathLst>
            </a:custGeom>
            <a:solidFill>
              <a:srgbClr val="4E4E4E"/>
            </a:solidFill>
          </p:spPr>
        </p:sp>
      </p:grpSp>
      <p:sp>
        <p:nvSpPr>
          <p:cNvPr name="AutoShape 7" id="7"/>
          <p:cNvSpPr/>
          <p:nvPr/>
        </p:nvSpPr>
        <p:spPr>
          <a:xfrm rot="7321">
            <a:off x="13217934" y="189185"/>
            <a:ext cx="8944670" cy="0"/>
          </a:xfrm>
          <a:prstGeom prst="line">
            <a:avLst/>
          </a:prstGeom>
          <a:ln cap="rnd" w="9525">
            <a:solidFill>
              <a:srgbClr val="4E4E4E"/>
            </a:solidFill>
            <a:prstDash val="solid"/>
            <a:headEnd type="none" len="sm" w="sm"/>
            <a:tailEnd type="none" len="sm" w="sm"/>
          </a:ln>
        </p:spPr>
      </p:sp>
      <p:grpSp>
        <p:nvGrpSpPr>
          <p:cNvPr name="Group 8" id="8"/>
          <p:cNvGrpSpPr/>
          <p:nvPr/>
        </p:nvGrpSpPr>
        <p:grpSpPr>
          <a:xfrm rot="5400000">
            <a:off x="17616483" y="4636343"/>
            <a:ext cx="147600" cy="147600"/>
            <a:chOff x="0" y="0"/>
            <a:chExt cx="196800" cy="196800"/>
          </a:xfrm>
        </p:grpSpPr>
        <p:sp>
          <p:nvSpPr>
            <p:cNvPr name="Freeform 9" id="9"/>
            <p:cNvSpPr/>
            <p:nvPr/>
          </p:nvSpPr>
          <p:spPr>
            <a:xfrm flipH="false" flipV="false" rot="0">
              <a:off x="0" y="0"/>
              <a:ext cx="196850" cy="196850"/>
            </a:xfrm>
            <a:custGeom>
              <a:avLst/>
              <a:gdLst/>
              <a:ahLst/>
              <a:cxnLst/>
              <a:rect r="r" b="b" t="t" l="l"/>
              <a:pathLst>
                <a:path h="196850" w="196850">
                  <a:moveTo>
                    <a:pt x="0" y="98425"/>
                  </a:moveTo>
                  <a:cubicBezTo>
                    <a:pt x="0" y="44069"/>
                    <a:pt x="44069" y="0"/>
                    <a:pt x="98425" y="0"/>
                  </a:cubicBezTo>
                  <a:cubicBezTo>
                    <a:pt x="152781" y="0"/>
                    <a:pt x="196850" y="44069"/>
                    <a:pt x="196850" y="98425"/>
                  </a:cubicBezTo>
                  <a:cubicBezTo>
                    <a:pt x="196850" y="152781"/>
                    <a:pt x="152781" y="196850"/>
                    <a:pt x="98425" y="196850"/>
                  </a:cubicBezTo>
                  <a:cubicBezTo>
                    <a:pt x="44069" y="196850"/>
                    <a:pt x="0" y="152781"/>
                    <a:pt x="0" y="98425"/>
                  </a:cubicBezTo>
                  <a:close/>
                </a:path>
              </a:pathLst>
            </a:custGeom>
            <a:solidFill>
              <a:srgbClr val="4E4E4E"/>
            </a:solidFill>
          </p:spPr>
        </p:sp>
      </p:grpSp>
      <p:sp>
        <p:nvSpPr>
          <p:cNvPr name="Freeform 10" id="10"/>
          <p:cNvSpPr/>
          <p:nvPr/>
        </p:nvSpPr>
        <p:spPr>
          <a:xfrm flipH="false" flipV="false" rot="0">
            <a:off x="12135150" y="5593250"/>
            <a:ext cx="8012526" cy="9542304"/>
          </a:xfrm>
          <a:custGeom>
            <a:avLst/>
            <a:gdLst/>
            <a:ahLst/>
            <a:cxnLst/>
            <a:rect r="r" b="b" t="t" l="l"/>
            <a:pathLst>
              <a:path h="9542304" w="8012526">
                <a:moveTo>
                  <a:pt x="0" y="0"/>
                </a:moveTo>
                <a:lnTo>
                  <a:pt x="8012526" y="0"/>
                </a:lnTo>
                <a:lnTo>
                  <a:pt x="8012526" y="9542304"/>
                </a:lnTo>
                <a:lnTo>
                  <a:pt x="0" y="95423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186986" y="7657108"/>
            <a:ext cx="7841002" cy="5984448"/>
          </a:xfrm>
          <a:custGeom>
            <a:avLst/>
            <a:gdLst/>
            <a:ahLst/>
            <a:cxnLst/>
            <a:rect r="r" b="b" t="t" l="l"/>
            <a:pathLst>
              <a:path h="5984448" w="7841002">
                <a:moveTo>
                  <a:pt x="0" y="0"/>
                </a:moveTo>
                <a:lnTo>
                  <a:pt x="7841002" y="0"/>
                </a:lnTo>
                <a:lnTo>
                  <a:pt x="7841002" y="5984448"/>
                </a:lnTo>
                <a:lnTo>
                  <a:pt x="0" y="5984448"/>
                </a:lnTo>
                <a:lnTo>
                  <a:pt x="0" y="0"/>
                </a:lnTo>
                <a:close/>
              </a:path>
            </a:pathLst>
          </a:custGeom>
          <a:blipFill>
            <a:blip r:embed="rId6"/>
            <a:stretch>
              <a:fillRect l="-22339" t="-50337" r="-9379" b="-53309"/>
            </a:stretch>
          </a:blipFill>
        </p:spPr>
      </p:sp>
      <p:grpSp>
        <p:nvGrpSpPr>
          <p:cNvPr name="Group 12" id="12"/>
          <p:cNvGrpSpPr/>
          <p:nvPr/>
        </p:nvGrpSpPr>
        <p:grpSpPr>
          <a:xfrm rot="0">
            <a:off x="773000" y="10130958"/>
            <a:ext cx="1164074" cy="1114706"/>
            <a:chOff x="0" y="0"/>
            <a:chExt cx="1552099" cy="1486275"/>
          </a:xfrm>
        </p:grpSpPr>
        <p:sp>
          <p:nvSpPr>
            <p:cNvPr name="Freeform 13" id="13"/>
            <p:cNvSpPr/>
            <p:nvPr/>
          </p:nvSpPr>
          <p:spPr>
            <a:xfrm flipH="false" flipV="false" rot="0">
              <a:off x="0" y="0"/>
              <a:ext cx="1551940" cy="1486281"/>
            </a:xfrm>
            <a:custGeom>
              <a:avLst/>
              <a:gdLst/>
              <a:ahLst/>
              <a:cxnLst/>
              <a:rect r="r" b="b" t="t" l="l"/>
              <a:pathLst>
                <a:path h="1486281" w="1551940">
                  <a:moveTo>
                    <a:pt x="775970" y="0"/>
                  </a:moveTo>
                  <a:cubicBezTo>
                    <a:pt x="690118" y="0"/>
                    <a:pt x="604266" y="32766"/>
                    <a:pt x="538988" y="98044"/>
                  </a:cubicBezTo>
                  <a:lnTo>
                    <a:pt x="130683" y="506222"/>
                  </a:lnTo>
                  <a:cubicBezTo>
                    <a:pt x="0" y="637032"/>
                    <a:pt x="0" y="849122"/>
                    <a:pt x="130683" y="979932"/>
                  </a:cubicBezTo>
                  <a:lnTo>
                    <a:pt x="538861" y="1388745"/>
                  </a:lnTo>
                  <a:cubicBezTo>
                    <a:pt x="604266" y="1453769"/>
                    <a:pt x="689864" y="1486281"/>
                    <a:pt x="775589" y="1486281"/>
                  </a:cubicBezTo>
                  <a:cubicBezTo>
                    <a:pt x="861314" y="1486281"/>
                    <a:pt x="947039" y="1453769"/>
                    <a:pt x="1012444" y="1388745"/>
                  </a:cubicBezTo>
                  <a:lnTo>
                    <a:pt x="1421257" y="979932"/>
                  </a:lnTo>
                  <a:cubicBezTo>
                    <a:pt x="1551940" y="849249"/>
                    <a:pt x="1551940" y="637032"/>
                    <a:pt x="1421257" y="506349"/>
                  </a:cubicBezTo>
                  <a:lnTo>
                    <a:pt x="1012571" y="98044"/>
                  </a:lnTo>
                  <a:cubicBezTo>
                    <a:pt x="947547" y="32766"/>
                    <a:pt x="861822" y="0"/>
                    <a:pt x="775970" y="0"/>
                  </a:cubicBezTo>
                  <a:close/>
                </a:path>
              </a:pathLst>
            </a:custGeom>
            <a:solidFill>
              <a:srgbClr val="D1D1D1"/>
            </a:solidFill>
          </p:spPr>
        </p:sp>
      </p:grpSp>
      <p:grpSp>
        <p:nvGrpSpPr>
          <p:cNvPr name="Group 14" id="14"/>
          <p:cNvGrpSpPr/>
          <p:nvPr/>
        </p:nvGrpSpPr>
        <p:grpSpPr>
          <a:xfrm rot="0">
            <a:off x="1929348" y="10244054"/>
            <a:ext cx="680658" cy="651790"/>
            <a:chOff x="0" y="0"/>
            <a:chExt cx="907544" cy="869053"/>
          </a:xfrm>
        </p:grpSpPr>
        <p:sp>
          <p:nvSpPr>
            <p:cNvPr name="Freeform 15" id="15"/>
            <p:cNvSpPr/>
            <p:nvPr/>
          </p:nvSpPr>
          <p:spPr>
            <a:xfrm flipH="false" flipV="false" rot="0">
              <a:off x="0" y="0"/>
              <a:ext cx="907542" cy="868934"/>
            </a:xfrm>
            <a:custGeom>
              <a:avLst/>
              <a:gdLst/>
              <a:ahLst/>
              <a:cxnLst/>
              <a:rect r="r" b="b" t="t" l="l"/>
              <a:pathLst>
                <a:path h="868934" w="907542">
                  <a:moveTo>
                    <a:pt x="453771" y="0"/>
                  </a:moveTo>
                  <a:cubicBezTo>
                    <a:pt x="403606" y="0"/>
                    <a:pt x="353441" y="19050"/>
                    <a:pt x="315214" y="57277"/>
                  </a:cubicBezTo>
                  <a:lnTo>
                    <a:pt x="76454" y="296037"/>
                  </a:lnTo>
                  <a:cubicBezTo>
                    <a:pt x="0" y="372491"/>
                    <a:pt x="0" y="496570"/>
                    <a:pt x="76454" y="572897"/>
                  </a:cubicBezTo>
                  <a:lnTo>
                    <a:pt x="315214" y="811911"/>
                  </a:lnTo>
                  <a:cubicBezTo>
                    <a:pt x="353441" y="850011"/>
                    <a:pt x="403479" y="868934"/>
                    <a:pt x="453644" y="868934"/>
                  </a:cubicBezTo>
                  <a:cubicBezTo>
                    <a:pt x="503809" y="868934"/>
                    <a:pt x="553847" y="849884"/>
                    <a:pt x="592074" y="811911"/>
                  </a:cubicBezTo>
                  <a:lnTo>
                    <a:pt x="831088" y="572897"/>
                  </a:lnTo>
                  <a:cubicBezTo>
                    <a:pt x="907542" y="496443"/>
                    <a:pt x="907542" y="372364"/>
                    <a:pt x="831088" y="296037"/>
                  </a:cubicBezTo>
                  <a:lnTo>
                    <a:pt x="592074" y="57404"/>
                  </a:lnTo>
                  <a:cubicBezTo>
                    <a:pt x="553974" y="19177"/>
                    <a:pt x="503936" y="0"/>
                    <a:pt x="453771" y="0"/>
                  </a:cubicBezTo>
                  <a:close/>
                </a:path>
              </a:pathLst>
            </a:custGeom>
            <a:solidFill>
              <a:srgbClr val="D1D1D1"/>
            </a:solidFill>
          </p:spPr>
        </p:sp>
      </p:grpSp>
      <p:grpSp>
        <p:nvGrpSpPr>
          <p:cNvPr name="Group 16" id="16"/>
          <p:cNvGrpSpPr/>
          <p:nvPr/>
        </p:nvGrpSpPr>
        <p:grpSpPr>
          <a:xfrm rot="0">
            <a:off x="1687624" y="10711808"/>
            <a:ext cx="1164074" cy="1114706"/>
            <a:chOff x="0" y="0"/>
            <a:chExt cx="1552099" cy="1486275"/>
          </a:xfrm>
        </p:grpSpPr>
        <p:sp>
          <p:nvSpPr>
            <p:cNvPr name="Freeform 17" id="17"/>
            <p:cNvSpPr/>
            <p:nvPr/>
          </p:nvSpPr>
          <p:spPr>
            <a:xfrm flipH="false" flipV="false" rot="0">
              <a:off x="0" y="0"/>
              <a:ext cx="1551940" cy="1486281"/>
            </a:xfrm>
            <a:custGeom>
              <a:avLst/>
              <a:gdLst/>
              <a:ahLst/>
              <a:cxnLst/>
              <a:rect r="r" b="b" t="t" l="l"/>
              <a:pathLst>
                <a:path h="1486281" w="1551940">
                  <a:moveTo>
                    <a:pt x="775970" y="0"/>
                  </a:moveTo>
                  <a:cubicBezTo>
                    <a:pt x="690118" y="0"/>
                    <a:pt x="604266" y="32766"/>
                    <a:pt x="538988" y="98044"/>
                  </a:cubicBezTo>
                  <a:lnTo>
                    <a:pt x="130683" y="506222"/>
                  </a:lnTo>
                  <a:cubicBezTo>
                    <a:pt x="0" y="637032"/>
                    <a:pt x="0" y="849122"/>
                    <a:pt x="130683" y="979932"/>
                  </a:cubicBezTo>
                  <a:lnTo>
                    <a:pt x="538861" y="1388745"/>
                  </a:lnTo>
                  <a:cubicBezTo>
                    <a:pt x="604266" y="1453769"/>
                    <a:pt x="689864" y="1486281"/>
                    <a:pt x="775589" y="1486281"/>
                  </a:cubicBezTo>
                  <a:cubicBezTo>
                    <a:pt x="861314" y="1486281"/>
                    <a:pt x="947039" y="1453769"/>
                    <a:pt x="1012444" y="1388745"/>
                  </a:cubicBezTo>
                  <a:lnTo>
                    <a:pt x="1421257" y="979932"/>
                  </a:lnTo>
                  <a:cubicBezTo>
                    <a:pt x="1551940" y="849249"/>
                    <a:pt x="1551940" y="637032"/>
                    <a:pt x="1421257" y="506349"/>
                  </a:cubicBezTo>
                  <a:lnTo>
                    <a:pt x="1012571" y="98044"/>
                  </a:lnTo>
                  <a:cubicBezTo>
                    <a:pt x="947547" y="32766"/>
                    <a:pt x="861822" y="0"/>
                    <a:pt x="775970" y="0"/>
                  </a:cubicBezTo>
                  <a:close/>
                </a:path>
              </a:pathLst>
            </a:custGeom>
            <a:solidFill>
              <a:srgbClr val="D1D1D1"/>
            </a:solidFill>
          </p:spPr>
        </p:sp>
      </p:grpSp>
      <p:grpSp>
        <p:nvGrpSpPr>
          <p:cNvPr name="Group 18" id="18"/>
          <p:cNvGrpSpPr/>
          <p:nvPr/>
        </p:nvGrpSpPr>
        <p:grpSpPr>
          <a:xfrm rot="0">
            <a:off x="2644500" y="10012608"/>
            <a:ext cx="1164074" cy="1114706"/>
            <a:chOff x="0" y="0"/>
            <a:chExt cx="1552099" cy="1486275"/>
          </a:xfrm>
        </p:grpSpPr>
        <p:sp>
          <p:nvSpPr>
            <p:cNvPr name="Freeform 19" id="19"/>
            <p:cNvSpPr/>
            <p:nvPr/>
          </p:nvSpPr>
          <p:spPr>
            <a:xfrm flipH="false" flipV="false" rot="0">
              <a:off x="0" y="0"/>
              <a:ext cx="1551940" cy="1486281"/>
            </a:xfrm>
            <a:custGeom>
              <a:avLst/>
              <a:gdLst/>
              <a:ahLst/>
              <a:cxnLst/>
              <a:rect r="r" b="b" t="t" l="l"/>
              <a:pathLst>
                <a:path h="1486281" w="1551940">
                  <a:moveTo>
                    <a:pt x="775970" y="0"/>
                  </a:moveTo>
                  <a:cubicBezTo>
                    <a:pt x="690118" y="0"/>
                    <a:pt x="604266" y="32766"/>
                    <a:pt x="538988" y="98044"/>
                  </a:cubicBezTo>
                  <a:lnTo>
                    <a:pt x="130683" y="506222"/>
                  </a:lnTo>
                  <a:cubicBezTo>
                    <a:pt x="0" y="637032"/>
                    <a:pt x="0" y="849122"/>
                    <a:pt x="130683" y="979932"/>
                  </a:cubicBezTo>
                  <a:lnTo>
                    <a:pt x="538861" y="1388745"/>
                  </a:lnTo>
                  <a:cubicBezTo>
                    <a:pt x="604266" y="1453769"/>
                    <a:pt x="689864" y="1486281"/>
                    <a:pt x="775589" y="1486281"/>
                  </a:cubicBezTo>
                  <a:cubicBezTo>
                    <a:pt x="861314" y="1486281"/>
                    <a:pt x="947039" y="1453769"/>
                    <a:pt x="1012444" y="1388745"/>
                  </a:cubicBezTo>
                  <a:lnTo>
                    <a:pt x="1421257" y="979932"/>
                  </a:lnTo>
                  <a:cubicBezTo>
                    <a:pt x="1551940" y="849249"/>
                    <a:pt x="1551940" y="637032"/>
                    <a:pt x="1421257" y="506349"/>
                  </a:cubicBezTo>
                  <a:lnTo>
                    <a:pt x="1012571" y="98044"/>
                  </a:lnTo>
                  <a:cubicBezTo>
                    <a:pt x="947547" y="32766"/>
                    <a:pt x="861822" y="0"/>
                    <a:pt x="775970" y="0"/>
                  </a:cubicBezTo>
                  <a:close/>
                </a:path>
              </a:pathLst>
            </a:custGeom>
            <a:solidFill>
              <a:srgbClr val="D1D1D1"/>
            </a:solidFill>
          </p:spPr>
        </p:sp>
      </p:grpSp>
      <p:grpSp>
        <p:nvGrpSpPr>
          <p:cNvPr name="Group 20" id="20"/>
          <p:cNvGrpSpPr/>
          <p:nvPr/>
        </p:nvGrpSpPr>
        <p:grpSpPr>
          <a:xfrm rot="5400000">
            <a:off x="941578" y="7062890"/>
            <a:ext cx="2842094" cy="5666714"/>
            <a:chOff x="0" y="0"/>
            <a:chExt cx="3789459" cy="7555619"/>
          </a:xfrm>
        </p:grpSpPr>
        <p:sp>
          <p:nvSpPr>
            <p:cNvPr name="Freeform 21" id="21"/>
            <p:cNvSpPr/>
            <p:nvPr/>
          </p:nvSpPr>
          <p:spPr>
            <a:xfrm flipH="false" flipV="false" rot="0">
              <a:off x="0" y="127"/>
              <a:ext cx="3789426" cy="7555485"/>
            </a:xfrm>
            <a:custGeom>
              <a:avLst/>
              <a:gdLst/>
              <a:ahLst/>
              <a:cxnLst/>
              <a:rect r="r" b="b" t="t" l="l"/>
              <a:pathLst>
                <a:path h="7555485" w="3789426">
                  <a:moveTo>
                    <a:pt x="3766185" y="0"/>
                  </a:moveTo>
                  <a:lnTo>
                    <a:pt x="2781300" y="983107"/>
                  </a:lnTo>
                  <a:lnTo>
                    <a:pt x="2776220" y="989838"/>
                  </a:lnTo>
                  <a:lnTo>
                    <a:pt x="2776220" y="3570986"/>
                  </a:lnTo>
                  <a:lnTo>
                    <a:pt x="1654810" y="4694174"/>
                  </a:lnTo>
                  <a:lnTo>
                    <a:pt x="1649730" y="4697603"/>
                  </a:lnTo>
                  <a:lnTo>
                    <a:pt x="1649730" y="6613906"/>
                  </a:lnTo>
                  <a:lnTo>
                    <a:pt x="1051560" y="7213854"/>
                  </a:lnTo>
                  <a:lnTo>
                    <a:pt x="0" y="7213854"/>
                  </a:lnTo>
                  <a:lnTo>
                    <a:pt x="0" y="7555485"/>
                  </a:lnTo>
                  <a:lnTo>
                    <a:pt x="35052" y="7555485"/>
                  </a:lnTo>
                  <a:lnTo>
                    <a:pt x="35052" y="7247128"/>
                  </a:lnTo>
                  <a:lnTo>
                    <a:pt x="1066546" y="7247128"/>
                  </a:lnTo>
                  <a:lnTo>
                    <a:pt x="1683131" y="6628892"/>
                  </a:lnTo>
                  <a:lnTo>
                    <a:pt x="1683131" y="4712589"/>
                  </a:lnTo>
                  <a:lnTo>
                    <a:pt x="2806319" y="3589401"/>
                  </a:lnTo>
                  <a:lnTo>
                    <a:pt x="2809621" y="3585972"/>
                  </a:lnTo>
                  <a:lnTo>
                    <a:pt x="2809621" y="1004824"/>
                  </a:lnTo>
                  <a:lnTo>
                    <a:pt x="3789426" y="23241"/>
                  </a:lnTo>
                  <a:lnTo>
                    <a:pt x="3766185" y="0"/>
                  </a:lnTo>
                  <a:close/>
                </a:path>
              </a:pathLst>
            </a:custGeom>
            <a:solidFill>
              <a:srgbClr val="4E4E4E"/>
            </a:solidFill>
          </p:spPr>
        </p:sp>
      </p:grpSp>
      <p:sp>
        <p:nvSpPr>
          <p:cNvPr name="Freeform 22" id="22"/>
          <p:cNvSpPr/>
          <p:nvPr/>
        </p:nvSpPr>
        <p:spPr>
          <a:xfrm flipH="false" flipV="false" rot="0">
            <a:off x="1519470" y="9569594"/>
            <a:ext cx="323954" cy="323880"/>
          </a:xfrm>
          <a:custGeom>
            <a:avLst/>
            <a:gdLst/>
            <a:ahLst/>
            <a:cxnLst/>
            <a:rect r="r" b="b" t="t" l="l"/>
            <a:pathLst>
              <a:path h="323880" w="323954">
                <a:moveTo>
                  <a:pt x="0" y="0"/>
                </a:moveTo>
                <a:lnTo>
                  <a:pt x="323954" y="0"/>
                </a:lnTo>
                <a:lnTo>
                  <a:pt x="323954" y="323880"/>
                </a:lnTo>
                <a:lnTo>
                  <a:pt x="0" y="3238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3" id="23"/>
          <p:cNvSpPr/>
          <p:nvPr/>
        </p:nvSpPr>
        <p:spPr>
          <a:xfrm flipH="false" flipV="false" rot="0">
            <a:off x="4284302" y="10406036"/>
            <a:ext cx="323954" cy="323880"/>
          </a:xfrm>
          <a:custGeom>
            <a:avLst/>
            <a:gdLst/>
            <a:ahLst/>
            <a:cxnLst/>
            <a:rect r="r" b="b" t="t" l="l"/>
            <a:pathLst>
              <a:path h="323880" w="323954">
                <a:moveTo>
                  <a:pt x="0" y="0"/>
                </a:moveTo>
                <a:lnTo>
                  <a:pt x="323954" y="0"/>
                </a:lnTo>
                <a:lnTo>
                  <a:pt x="323954" y="323880"/>
                </a:lnTo>
                <a:lnTo>
                  <a:pt x="0" y="3238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4" id="24"/>
          <p:cNvSpPr/>
          <p:nvPr/>
        </p:nvSpPr>
        <p:spPr>
          <a:xfrm flipH="false" flipV="false" rot="0">
            <a:off x="-433992" y="-1595994"/>
            <a:ext cx="2269700" cy="5169566"/>
          </a:xfrm>
          <a:custGeom>
            <a:avLst/>
            <a:gdLst/>
            <a:ahLst/>
            <a:cxnLst/>
            <a:rect r="r" b="b" t="t" l="l"/>
            <a:pathLst>
              <a:path h="5169566" w="2269700">
                <a:moveTo>
                  <a:pt x="0" y="0"/>
                </a:moveTo>
                <a:lnTo>
                  <a:pt x="2269700" y="0"/>
                </a:lnTo>
                <a:lnTo>
                  <a:pt x="2269700" y="5169567"/>
                </a:lnTo>
                <a:lnTo>
                  <a:pt x="0" y="516956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5" id="25"/>
          <p:cNvSpPr txBox="true"/>
          <p:nvPr/>
        </p:nvSpPr>
        <p:spPr>
          <a:xfrm rot="0">
            <a:off x="1355037" y="619218"/>
            <a:ext cx="15225150" cy="1828800"/>
          </a:xfrm>
          <a:prstGeom prst="rect">
            <a:avLst/>
          </a:prstGeom>
        </p:spPr>
        <p:txBody>
          <a:bodyPr anchor="t" rtlCol="false" tIns="0" lIns="0" bIns="0" rIns="0">
            <a:spAutoFit/>
          </a:bodyPr>
          <a:lstStyle/>
          <a:p>
            <a:pPr algn="l">
              <a:lnSpc>
                <a:spcPts val="7200"/>
              </a:lnSpc>
            </a:pPr>
            <a:r>
              <a:rPr lang="en-US" b="true" sz="6000">
                <a:solidFill>
                  <a:srgbClr val="FFFFFF"/>
                </a:solidFill>
                <a:latin typeface="IBM Plex Mono Bold"/>
                <a:ea typeface="IBM Plex Mono Bold"/>
                <a:cs typeface="IBM Plex Mono Bold"/>
                <a:sym typeface="IBM Plex Mono Bold"/>
              </a:rPr>
              <a:t>Key Features of Bank Management System:</a:t>
            </a:r>
          </a:p>
        </p:txBody>
      </p:sp>
      <p:grpSp>
        <p:nvGrpSpPr>
          <p:cNvPr name="Group 26" id="26"/>
          <p:cNvGrpSpPr/>
          <p:nvPr/>
        </p:nvGrpSpPr>
        <p:grpSpPr>
          <a:xfrm rot="0">
            <a:off x="1531425" y="3133818"/>
            <a:ext cx="4809981" cy="6586563"/>
            <a:chOff x="0" y="0"/>
            <a:chExt cx="6413308" cy="8782084"/>
          </a:xfrm>
        </p:grpSpPr>
        <p:sp>
          <p:nvSpPr>
            <p:cNvPr name="TextBox 27" id="27"/>
            <p:cNvSpPr txBox="true"/>
            <p:nvPr/>
          </p:nvSpPr>
          <p:spPr>
            <a:xfrm rot="0">
              <a:off x="0" y="2941608"/>
              <a:ext cx="6413308" cy="5840476"/>
            </a:xfrm>
            <a:prstGeom prst="rect">
              <a:avLst/>
            </a:prstGeom>
          </p:spPr>
          <p:txBody>
            <a:bodyPr anchor="t" rtlCol="false" tIns="0" lIns="0" bIns="0" rIns="0">
              <a:spAutoFit/>
            </a:bodyPr>
            <a:lstStyle/>
            <a:p>
              <a:pPr algn="l" marL="604519" indent="-302260" lvl="1">
                <a:lnSpc>
                  <a:spcPts val="3863"/>
                </a:lnSpc>
                <a:buFont typeface="Arial"/>
                <a:buChar char="•"/>
              </a:pPr>
              <a:r>
                <a:rPr lang="en-US" sz="2799">
                  <a:solidFill>
                    <a:srgbClr val="FFFFFF"/>
                  </a:solidFill>
                  <a:latin typeface="Poppins"/>
                  <a:ea typeface="Poppins"/>
                  <a:cs typeface="Poppins"/>
                  <a:sym typeface="Poppins"/>
                </a:rPr>
                <a:t>Creation and maintenance of customer accounts (savings, current, fixed deposits, etc.).</a:t>
              </a:r>
            </a:p>
            <a:p>
              <a:pPr algn="l" marL="604519" indent="-302260" lvl="1">
                <a:lnSpc>
                  <a:spcPts val="3863"/>
                </a:lnSpc>
                <a:buFont typeface="Arial"/>
                <a:buChar char="•"/>
              </a:pPr>
              <a:r>
                <a:rPr lang="en-US" sz="2799">
                  <a:solidFill>
                    <a:srgbClr val="FFFFFF"/>
                  </a:solidFill>
                  <a:latin typeface="Poppins"/>
                  <a:ea typeface="Poppins"/>
                  <a:cs typeface="Poppins"/>
                  <a:sym typeface="Poppins"/>
                </a:rPr>
                <a:t>Tracking account balances, transactions, and statements.</a:t>
              </a:r>
            </a:p>
            <a:p>
              <a:pPr algn="l">
                <a:lnSpc>
                  <a:spcPts val="3863"/>
                </a:lnSpc>
              </a:pPr>
            </a:p>
          </p:txBody>
        </p:sp>
        <p:sp>
          <p:nvSpPr>
            <p:cNvPr name="TextBox 28" id="28"/>
            <p:cNvSpPr txBox="true"/>
            <p:nvPr/>
          </p:nvSpPr>
          <p:spPr>
            <a:xfrm rot="0">
              <a:off x="0" y="968028"/>
              <a:ext cx="5041000" cy="1808480"/>
            </a:xfrm>
            <a:prstGeom prst="rect">
              <a:avLst/>
            </a:prstGeom>
          </p:spPr>
          <p:txBody>
            <a:bodyPr anchor="t" rtlCol="false" tIns="0" lIns="0" bIns="0" rIns="0">
              <a:spAutoFit/>
            </a:bodyPr>
            <a:lstStyle/>
            <a:p>
              <a:pPr algn="l">
                <a:lnSpc>
                  <a:spcPts val="5520"/>
                </a:lnSpc>
              </a:pPr>
              <a:r>
                <a:rPr lang="en-US" b="true" sz="4000">
                  <a:solidFill>
                    <a:srgbClr val="D1D1D1"/>
                  </a:solidFill>
                  <a:latin typeface="IBM Plex Mono Bold"/>
                  <a:ea typeface="IBM Plex Mono Bold"/>
                  <a:cs typeface="IBM Plex Mono Bold"/>
                  <a:sym typeface="IBM Plex Mono Bold"/>
                </a:rPr>
                <a:t>Account Management:</a:t>
              </a:r>
            </a:p>
          </p:txBody>
        </p:sp>
        <p:sp>
          <p:nvSpPr>
            <p:cNvPr name="Freeform 29" id="29"/>
            <p:cNvSpPr/>
            <p:nvPr/>
          </p:nvSpPr>
          <p:spPr>
            <a:xfrm flipH="false" flipV="false" rot="0">
              <a:off x="0" y="0"/>
              <a:ext cx="909939" cy="805805"/>
            </a:xfrm>
            <a:custGeom>
              <a:avLst/>
              <a:gdLst/>
              <a:ahLst/>
              <a:cxnLst/>
              <a:rect r="r" b="b" t="t" l="l"/>
              <a:pathLst>
                <a:path h="805805" w="909939">
                  <a:moveTo>
                    <a:pt x="0" y="0"/>
                  </a:moveTo>
                  <a:lnTo>
                    <a:pt x="909939" y="0"/>
                  </a:lnTo>
                  <a:lnTo>
                    <a:pt x="909939" y="805805"/>
                  </a:lnTo>
                  <a:lnTo>
                    <a:pt x="0" y="80580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grpSp>
        <p:nvGrpSpPr>
          <p:cNvPr name="Group 30" id="30"/>
          <p:cNvGrpSpPr/>
          <p:nvPr/>
        </p:nvGrpSpPr>
        <p:grpSpPr>
          <a:xfrm rot="0">
            <a:off x="7260393" y="3133818"/>
            <a:ext cx="4418548" cy="6094989"/>
            <a:chOff x="0" y="0"/>
            <a:chExt cx="5891397" cy="8126652"/>
          </a:xfrm>
        </p:grpSpPr>
        <p:sp>
          <p:nvSpPr>
            <p:cNvPr name="TextBox 31" id="31"/>
            <p:cNvSpPr txBox="true"/>
            <p:nvPr/>
          </p:nvSpPr>
          <p:spPr>
            <a:xfrm rot="0">
              <a:off x="0" y="2933876"/>
              <a:ext cx="5891397" cy="5192776"/>
            </a:xfrm>
            <a:prstGeom prst="rect">
              <a:avLst/>
            </a:prstGeom>
          </p:spPr>
          <p:txBody>
            <a:bodyPr anchor="t" rtlCol="false" tIns="0" lIns="0" bIns="0" rIns="0">
              <a:spAutoFit/>
            </a:bodyPr>
            <a:lstStyle/>
            <a:p>
              <a:pPr algn="l" marL="604519" indent="-302260" lvl="1">
                <a:lnSpc>
                  <a:spcPts val="3863"/>
                </a:lnSpc>
                <a:buFont typeface="Arial"/>
                <a:buChar char="•"/>
              </a:pPr>
              <a:r>
                <a:rPr lang="en-US" sz="2799">
                  <a:solidFill>
                    <a:srgbClr val="FFFFFF"/>
                  </a:solidFill>
                  <a:latin typeface="Poppins"/>
                  <a:ea typeface="Poppins"/>
                  <a:cs typeface="Poppins"/>
                  <a:sym typeface="Poppins"/>
                </a:rPr>
                <a:t>Facilitating deposits, withdrawals, fund transfers, and bill payments.</a:t>
              </a:r>
            </a:p>
            <a:p>
              <a:pPr algn="l" marL="604519" indent="-302260" lvl="1">
                <a:lnSpc>
                  <a:spcPts val="3863"/>
                </a:lnSpc>
                <a:buFont typeface="Arial"/>
                <a:buChar char="•"/>
              </a:pPr>
              <a:r>
                <a:rPr lang="en-US" sz="2799">
                  <a:solidFill>
                    <a:srgbClr val="FFFFFF"/>
                  </a:solidFill>
                  <a:latin typeface="Poppins"/>
                  <a:ea typeface="Poppins"/>
                  <a:cs typeface="Poppins"/>
                  <a:sym typeface="Poppins"/>
                </a:rPr>
                <a:t>Ensuring secure and quick transaction processing.</a:t>
              </a:r>
            </a:p>
            <a:p>
              <a:pPr algn="l">
                <a:lnSpc>
                  <a:spcPts val="3863"/>
                </a:lnSpc>
              </a:pPr>
            </a:p>
          </p:txBody>
        </p:sp>
        <p:sp>
          <p:nvSpPr>
            <p:cNvPr name="TextBox 32" id="32"/>
            <p:cNvSpPr txBox="true"/>
            <p:nvPr/>
          </p:nvSpPr>
          <p:spPr>
            <a:xfrm rot="0">
              <a:off x="5" y="950559"/>
              <a:ext cx="5041000" cy="1808480"/>
            </a:xfrm>
            <a:prstGeom prst="rect">
              <a:avLst/>
            </a:prstGeom>
          </p:spPr>
          <p:txBody>
            <a:bodyPr anchor="t" rtlCol="false" tIns="0" lIns="0" bIns="0" rIns="0">
              <a:spAutoFit/>
            </a:bodyPr>
            <a:lstStyle/>
            <a:p>
              <a:pPr algn="l">
                <a:lnSpc>
                  <a:spcPts val="5520"/>
                </a:lnSpc>
              </a:pPr>
              <a:r>
                <a:rPr lang="en-US" b="true" sz="4000">
                  <a:solidFill>
                    <a:srgbClr val="D1D1D1"/>
                  </a:solidFill>
                  <a:latin typeface="IBM Plex Mono Bold"/>
                  <a:ea typeface="IBM Plex Mono Bold"/>
                  <a:cs typeface="IBM Plex Mono Bold"/>
                  <a:sym typeface="IBM Plex Mono Bold"/>
                </a:rPr>
                <a:t>Transaction Processing:</a:t>
              </a:r>
            </a:p>
          </p:txBody>
        </p:sp>
        <p:sp>
          <p:nvSpPr>
            <p:cNvPr name="Freeform 33" id="33"/>
            <p:cNvSpPr/>
            <p:nvPr/>
          </p:nvSpPr>
          <p:spPr>
            <a:xfrm flipH="false" flipV="false" rot="0">
              <a:off x="63019" y="0"/>
              <a:ext cx="911096" cy="775723"/>
            </a:xfrm>
            <a:custGeom>
              <a:avLst/>
              <a:gdLst/>
              <a:ahLst/>
              <a:cxnLst/>
              <a:rect r="r" b="b" t="t" l="l"/>
              <a:pathLst>
                <a:path h="775723" w="911096">
                  <a:moveTo>
                    <a:pt x="0" y="0"/>
                  </a:moveTo>
                  <a:lnTo>
                    <a:pt x="911096" y="0"/>
                  </a:lnTo>
                  <a:lnTo>
                    <a:pt x="911096" y="775723"/>
                  </a:lnTo>
                  <a:lnTo>
                    <a:pt x="0" y="77572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grpSp>
      <p:grpSp>
        <p:nvGrpSpPr>
          <p:cNvPr name="Group 34" id="34"/>
          <p:cNvGrpSpPr/>
          <p:nvPr/>
        </p:nvGrpSpPr>
        <p:grpSpPr>
          <a:xfrm rot="0">
            <a:off x="12593341" y="3133818"/>
            <a:ext cx="4844523" cy="7105535"/>
            <a:chOff x="0" y="0"/>
            <a:chExt cx="6459364" cy="9474047"/>
          </a:xfrm>
        </p:grpSpPr>
        <p:sp>
          <p:nvSpPr>
            <p:cNvPr name="TextBox 35" id="35"/>
            <p:cNvSpPr txBox="true"/>
            <p:nvPr/>
          </p:nvSpPr>
          <p:spPr>
            <a:xfrm rot="0">
              <a:off x="5871" y="923091"/>
              <a:ext cx="5041000" cy="1808480"/>
            </a:xfrm>
            <a:prstGeom prst="rect">
              <a:avLst/>
            </a:prstGeom>
          </p:spPr>
          <p:txBody>
            <a:bodyPr anchor="t" rtlCol="false" tIns="0" lIns="0" bIns="0" rIns="0">
              <a:spAutoFit/>
            </a:bodyPr>
            <a:lstStyle/>
            <a:p>
              <a:pPr algn="l">
                <a:lnSpc>
                  <a:spcPts val="5520"/>
                </a:lnSpc>
              </a:pPr>
              <a:r>
                <a:rPr lang="en-US" b="true" sz="4000">
                  <a:solidFill>
                    <a:srgbClr val="D1D1D1"/>
                  </a:solidFill>
                  <a:latin typeface="IBM Plex Mono Bold"/>
                  <a:ea typeface="IBM Plex Mono Bold"/>
                  <a:cs typeface="IBM Plex Mono Bold"/>
                  <a:sym typeface="IBM Plex Mono Bold"/>
                </a:rPr>
                <a:t>Security Features:</a:t>
              </a:r>
            </a:p>
          </p:txBody>
        </p:sp>
        <p:sp>
          <p:nvSpPr>
            <p:cNvPr name="TextBox 36" id="36"/>
            <p:cNvSpPr txBox="true"/>
            <p:nvPr/>
          </p:nvSpPr>
          <p:spPr>
            <a:xfrm rot="0">
              <a:off x="5871" y="2985871"/>
              <a:ext cx="6453493" cy="6488176"/>
            </a:xfrm>
            <a:prstGeom prst="rect">
              <a:avLst/>
            </a:prstGeom>
          </p:spPr>
          <p:txBody>
            <a:bodyPr anchor="t" rtlCol="false" tIns="0" lIns="0" bIns="0" rIns="0">
              <a:spAutoFit/>
            </a:bodyPr>
            <a:lstStyle/>
            <a:p>
              <a:pPr algn="l" marL="604519" indent="-302260" lvl="1">
                <a:lnSpc>
                  <a:spcPts val="3863"/>
                </a:lnSpc>
                <a:buFont typeface="Arial"/>
                <a:buChar char="•"/>
              </a:pPr>
              <a:r>
                <a:rPr lang="en-US" sz="2799">
                  <a:solidFill>
                    <a:srgbClr val="FFFFFF"/>
                  </a:solidFill>
                  <a:latin typeface="Poppins"/>
                  <a:ea typeface="Poppins"/>
                  <a:cs typeface="Poppins"/>
                  <a:sym typeface="Poppins"/>
                </a:rPr>
                <a:t>Protecting sensitive customer and financial data with encryption and secure access controls.</a:t>
              </a:r>
            </a:p>
            <a:p>
              <a:pPr algn="l" marL="604519" indent="-302260" lvl="1">
                <a:lnSpc>
                  <a:spcPts val="3863"/>
                </a:lnSpc>
                <a:buFont typeface="Arial"/>
                <a:buChar char="•"/>
              </a:pPr>
              <a:r>
                <a:rPr lang="en-US" sz="2799">
                  <a:solidFill>
                    <a:srgbClr val="FFFFFF"/>
                  </a:solidFill>
                  <a:latin typeface="Poppins"/>
                  <a:ea typeface="Poppins"/>
                  <a:cs typeface="Poppins"/>
                  <a:sym typeface="Poppins"/>
                </a:rPr>
                <a:t>Implementing fraud detection and prevention mechanisms.</a:t>
              </a:r>
            </a:p>
            <a:p>
              <a:pPr algn="l">
                <a:lnSpc>
                  <a:spcPts val="3863"/>
                </a:lnSpc>
              </a:pPr>
            </a:p>
          </p:txBody>
        </p:sp>
        <p:sp>
          <p:nvSpPr>
            <p:cNvPr name="Freeform 37" id="37"/>
            <p:cNvSpPr/>
            <p:nvPr/>
          </p:nvSpPr>
          <p:spPr>
            <a:xfrm flipH="false" flipV="false" rot="0">
              <a:off x="0" y="0"/>
              <a:ext cx="907552" cy="909795"/>
            </a:xfrm>
            <a:custGeom>
              <a:avLst/>
              <a:gdLst/>
              <a:ahLst/>
              <a:cxnLst/>
              <a:rect r="r" b="b" t="t" l="l"/>
              <a:pathLst>
                <a:path h="909795" w="907552">
                  <a:moveTo>
                    <a:pt x="0" y="0"/>
                  </a:moveTo>
                  <a:lnTo>
                    <a:pt x="907552" y="0"/>
                  </a:lnTo>
                  <a:lnTo>
                    <a:pt x="907552" y="909795"/>
                  </a:lnTo>
                  <a:lnTo>
                    <a:pt x="0" y="909795"/>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935350" y="9863426"/>
            <a:ext cx="878400" cy="878200"/>
          </a:xfrm>
          <a:custGeom>
            <a:avLst/>
            <a:gdLst/>
            <a:ahLst/>
            <a:cxnLst/>
            <a:rect r="r" b="b" t="t" l="l"/>
            <a:pathLst>
              <a:path h="878200" w="878400">
                <a:moveTo>
                  <a:pt x="0" y="0"/>
                </a:moveTo>
                <a:lnTo>
                  <a:pt x="878400" y="0"/>
                </a:lnTo>
                <a:lnTo>
                  <a:pt x="878400" y="878200"/>
                </a:lnTo>
                <a:lnTo>
                  <a:pt x="0" y="8782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4353211" y="-7391320"/>
            <a:ext cx="14635443" cy="13966592"/>
          </a:xfrm>
          <a:custGeom>
            <a:avLst/>
            <a:gdLst/>
            <a:ahLst/>
            <a:cxnLst/>
            <a:rect r="r" b="b" t="t" l="l"/>
            <a:pathLst>
              <a:path h="13966592" w="14635443">
                <a:moveTo>
                  <a:pt x="0" y="0"/>
                </a:moveTo>
                <a:lnTo>
                  <a:pt x="14635443" y="0"/>
                </a:lnTo>
                <a:lnTo>
                  <a:pt x="14635443" y="13966592"/>
                </a:lnTo>
                <a:lnTo>
                  <a:pt x="0" y="139665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 id="4"/>
          <p:cNvSpPr/>
          <p:nvPr/>
        </p:nvSpPr>
        <p:spPr>
          <a:xfrm flipH="false" flipV="false" rot="0">
            <a:off x="-3768" y="8916274"/>
            <a:ext cx="3077124" cy="1943178"/>
          </a:xfrm>
          <a:custGeom>
            <a:avLst/>
            <a:gdLst/>
            <a:ahLst/>
            <a:cxnLst/>
            <a:rect r="r" b="b" t="t" l="l"/>
            <a:pathLst>
              <a:path h="1943178" w="3077124">
                <a:moveTo>
                  <a:pt x="0" y="0"/>
                </a:moveTo>
                <a:lnTo>
                  <a:pt x="3077124" y="0"/>
                </a:lnTo>
                <a:lnTo>
                  <a:pt x="3077124" y="1943178"/>
                </a:lnTo>
                <a:lnTo>
                  <a:pt x="0" y="19431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5" id="5"/>
          <p:cNvGrpSpPr/>
          <p:nvPr/>
        </p:nvGrpSpPr>
        <p:grpSpPr>
          <a:xfrm rot="279067">
            <a:off x="-1118579" y="7841315"/>
            <a:ext cx="5561194" cy="4816015"/>
            <a:chOff x="0" y="0"/>
            <a:chExt cx="7414926" cy="6421354"/>
          </a:xfrm>
        </p:grpSpPr>
        <p:sp>
          <p:nvSpPr>
            <p:cNvPr name="Freeform 6" id="6"/>
            <p:cNvSpPr/>
            <p:nvPr/>
          </p:nvSpPr>
          <p:spPr>
            <a:xfrm flipH="false" flipV="false" rot="0">
              <a:off x="0" y="0"/>
              <a:ext cx="7414895" cy="6421374"/>
            </a:xfrm>
            <a:custGeom>
              <a:avLst/>
              <a:gdLst/>
              <a:ahLst/>
              <a:cxnLst/>
              <a:rect r="r" b="b" t="t" l="l"/>
              <a:pathLst>
                <a:path h="6421374" w="7414895">
                  <a:moveTo>
                    <a:pt x="5562219" y="0"/>
                  </a:moveTo>
                  <a:lnTo>
                    <a:pt x="7414895" y="3209544"/>
                  </a:lnTo>
                  <a:lnTo>
                    <a:pt x="5562219" y="6421374"/>
                  </a:lnTo>
                  <a:lnTo>
                    <a:pt x="1852676" y="6421374"/>
                  </a:lnTo>
                  <a:lnTo>
                    <a:pt x="0" y="3209544"/>
                  </a:lnTo>
                  <a:lnTo>
                    <a:pt x="1852676" y="0"/>
                  </a:lnTo>
                  <a:close/>
                </a:path>
              </a:pathLst>
            </a:custGeom>
            <a:solidFill>
              <a:srgbClr val="4E4E4E"/>
            </a:solidFill>
          </p:spPr>
        </p:sp>
      </p:grpSp>
      <p:sp>
        <p:nvSpPr>
          <p:cNvPr name="Freeform 7" id="7"/>
          <p:cNvSpPr/>
          <p:nvPr/>
        </p:nvSpPr>
        <p:spPr>
          <a:xfrm flipH="true" flipV="false" rot="-3320950">
            <a:off x="-3887985" y="6560743"/>
            <a:ext cx="9779726" cy="7464120"/>
          </a:xfrm>
          <a:custGeom>
            <a:avLst/>
            <a:gdLst/>
            <a:ahLst/>
            <a:cxnLst/>
            <a:rect r="r" b="b" t="t" l="l"/>
            <a:pathLst>
              <a:path h="7464120" w="9779726">
                <a:moveTo>
                  <a:pt x="9779726" y="0"/>
                </a:moveTo>
                <a:lnTo>
                  <a:pt x="0" y="0"/>
                </a:lnTo>
                <a:lnTo>
                  <a:pt x="0" y="7464120"/>
                </a:lnTo>
                <a:lnTo>
                  <a:pt x="9779726" y="7464120"/>
                </a:lnTo>
                <a:lnTo>
                  <a:pt x="9779726" y="0"/>
                </a:lnTo>
                <a:close/>
              </a:path>
            </a:pathLst>
          </a:custGeom>
          <a:blipFill>
            <a:blip r:embed="rId9"/>
            <a:stretch>
              <a:fillRect l="0" t="-27299" r="0" b="-27308"/>
            </a:stretch>
          </a:blipFill>
        </p:spPr>
      </p:sp>
      <p:grpSp>
        <p:nvGrpSpPr>
          <p:cNvPr name="Group 8" id="8"/>
          <p:cNvGrpSpPr/>
          <p:nvPr/>
        </p:nvGrpSpPr>
        <p:grpSpPr>
          <a:xfrm rot="-2700000">
            <a:off x="545566" y="6645064"/>
            <a:ext cx="5850484" cy="6115446"/>
            <a:chOff x="0" y="0"/>
            <a:chExt cx="7800645" cy="8153928"/>
          </a:xfrm>
        </p:grpSpPr>
        <p:sp>
          <p:nvSpPr>
            <p:cNvPr name="Freeform 9" id="9"/>
            <p:cNvSpPr/>
            <p:nvPr/>
          </p:nvSpPr>
          <p:spPr>
            <a:xfrm flipH="false" flipV="false" rot="0">
              <a:off x="0" y="0"/>
              <a:ext cx="7800722" cy="8153908"/>
            </a:xfrm>
            <a:custGeom>
              <a:avLst/>
              <a:gdLst/>
              <a:ahLst/>
              <a:cxnLst/>
              <a:rect r="r" b="b" t="t" l="l"/>
              <a:pathLst>
                <a:path h="8153908" w="7800722">
                  <a:moveTo>
                    <a:pt x="25019" y="0"/>
                  </a:moveTo>
                  <a:lnTo>
                    <a:pt x="1273175" y="1246505"/>
                  </a:lnTo>
                  <a:lnTo>
                    <a:pt x="1796415" y="1246505"/>
                  </a:lnTo>
                  <a:lnTo>
                    <a:pt x="3314573" y="2767965"/>
                  </a:lnTo>
                  <a:lnTo>
                    <a:pt x="3321304" y="2771267"/>
                  </a:lnTo>
                  <a:lnTo>
                    <a:pt x="3321304" y="4629277"/>
                  </a:lnTo>
                  <a:lnTo>
                    <a:pt x="4326128" y="5635879"/>
                  </a:lnTo>
                  <a:lnTo>
                    <a:pt x="4331208" y="5640959"/>
                  </a:lnTo>
                  <a:lnTo>
                    <a:pt x="4331208" y="6479159"/>
                  </a:lnTo>
                  <a:lnTo>
                    <a:pt x="5304282" y="7452360"/>
                  </a:lnTo>
                  <a:lnTo>
                    <a:pt x="7124065" y="7452360"/>
                  </a:lnTo>
                  <a:lnTo>
                    <a:pt x="7800722" y="8129016"/>
                  </a:lnTo>
                  <a:lnTo>
                    <a:pt x="7775702" y="8153908"/>
                  </a:lnTo>
                  <a:lnTo>
                    <a:pt x="7109206" y="7487412"/>
                  </a:lnTo>
                  <a:lnTo>
                    <a:pt x="5291074" y="7487412"/>
                  </a:lnTo>
                  <a:lnTo>
                    <a:pt x="4302887" y="6499225"/>
                  </a:lnTo>
                  <a:lnTo>
                    <a:pt x="4297807" y="6494145"/>
                  </a:lnTo>
                  <a:lnTo>
                    <a:pt x="4297807" y="5654167"/>
                  </a:lnTo>
                  <a:lnTo>
                    <a:pt x="3291205" y="4649343"/>
                  </a:lnTo>
                  <a:lnTo>
                    <a:pt x="3287903" y="4644390"/>
                  </a:lnTo>
                  <a:lnTo>
                    <a:pt x="3287903" y="2786380"/>
                  </a:lnTo>
                  <a:lnTo>
                    <a:pt x="1781556" y="1283208"/>
                  </a:lnTo>
                  <a:lnTo>
                    <a:pt x="1261491" y="1283208"/>
                  </a:lnTo>
                  <a:lnTo>
                    <a:pt x="0" y="23241"/>
                  </a:lnTo>
                  <a:lnTo>
                    <a:pt x="25019" y="0"/>
                  </a:lnTo>
                  <a:close/>
                </a:path>
              </a:pathLst>
            </a:custGeom>
            <a:solidFill>
              <a:srgbClr val="777777"/>
            </a:solidFill>
          </p:spPr>
        </p:sp>
      </p:grpSp>
      <p:sp>
        <p:nvSpPr>
          <p:cNvPr name="Freeform 10" id="10"/>
          <p:cNvSpPr/>
          <p:nvPr/>
        </p:nvSpPr>
        <p:spPr>
          <a:xfrm flipH="false" flipV="false" rot="0">
            <a:off x="2971915" y="9614643"/>
            <a:ext cx="2274774" cy="176286"/>
          </a:xfrm>
          <a:custGeom>
            <a:avLst/>
            <a:gdLst/>
            <a:ahLst/>
            <a:cxnLst/>
            <a:rect r="r" b="b" t="t" l="l"/>
            <a:pathLst>
              <a:path h="176286" w="2274774">
                <a:moveTo>
                  <a:pt x="0" y="0"/>
                </a:moveTo>
                <a:lnTo>
                  <a:pt x="2274774" y="0"/>
                </a:lnTo>
                <a:lnTo>
                  <a:pt x="2274774" y="176286"/>
                </a:lnTo>
                <a:lnTo>
                  <a:pt x="0" y="1762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1534794" y="653946"/>
            <a:ext cx="14137031" cy="1828800"/>
          </a:xfrm>
          <a:prstGeom prst="rect">
            <a:avLst/>
          </a:prstGeom>
        </p:spPr>
        <p:txBody>
          <a:bodyPr anchor="t" rtlCol="false" tIns="0" lIns="0" bIns="0" rIns="0">
            <a:spAutoFit/>
          </a:bodyPr>
          <a:lstStyle/>
          <a:p>
            <a:pPr algn="l">
              <a:lnSpc>
                <a:spcPts val="7200"/>
              </a:lnSpc>
            </a:pPr>
            <a:r>
              <a:rPr lang="en-US" b="true" sz="6000">
                <a:solidFill>
                  <a:srgbClr val="FFFFFF"/>
                </a:solidFill>
                <a:latin typeface="IBM Plex Mono Bold"/>
                <a:ea typeface="IBM Plex Mono Bold"/>
                <a:cs typeface="IBM Plex Mono Bold"/>
                <a:sym typeface="IBM Plex Mono Bold"/>
              </a:rPr>
              <a:t>Technologies Used: Python and MySQL</a:t>
            </a:r>
          </a:p>
        </p:txBody>
      </p:sp>
      <p:grpSp>
        <p:nvGrpSpPr>
          <p:cNvPr name="Group 12" id="12"/>
          <p:cNvGrpSpPr/>
          <p:nvPr/>
        </p:nvGrpSpPr>
        <p:grpSpPr>
          <a:xfrm rot="0">
            <a:off x="794023" y="3423713"/>
            <a:ext cx="16465277" cy="4551594"/>
            <a:chOff x="0" y="0"/>
            <a:chExt cx="21953702" cy="6068792"/>
          </a:xfrm>
        </p:grpSpPr>
        <p:sp>
          <p:nvSpPr>
            <p:cNvPr name="TextBox 13" id="13"/>
            <p:cNvSpPr txBox="true"/>
            <p:nvPr/>
          </p:nvSpPr>
          <p:spPr>
            <a:xfrm rot="0">
              <a:off x="947440" y="-76160"/>
              <a:ext cx="7514196" cy="1808480"/>
            </a:xfrm>
            <a:prstGeom prst="rect">
              <a:avLst/>
            </a:prstGeom>
          </p:spPr>
          <p:txBody>
            <a:bodyPr anchor="t" rtlCol="false" tIns="0" lIns="0" bIns="0" rIns="0">
              <a:spAutoFit/>
            </a:bodyPr>
            <a:lstStyle/>
            <a:p>
              <a:pPr algn="r">
                <a:lnSpc>
                  <a:spcPts val="5520"/>
                </a:lnSpc>
              </a:pPr>
              <a:r>
                <a:rPr lang="en-US" b="true" sz="4000">
                  <a:solidFill>
                    <a:srgbClr val="D1D1D1"/>
                  </a:solidFill>
                  <a:latin typeface="IBM Plex Mono Bold"/>
                  <a:ea typeface="IBM Plex Mono Bold"/>
                  <a:cs typeface="IBM Plex Mono Bold"/>
                  <a:sym typeface="IBM Plex Mono Bold"/>
                </a:rPr>
                <a:t>Python for Dynamic Applications</a:t>
              </a:r>
            </a:p>
          </p:txBody>
        </p:sp>
        <p:sp>
          <p:nvSpPr>
            <p:cNvPr name="TextBox 14" id="14"/>
            <p:cNvSpPr txBox="true"/>
            <p:nvPr/>
          </p:nvSpPr>
          <p:spPr>
            <a:xfrm rot="0">
              <a:off x="15145569" y="-76200"/>
              <a:ext cx="5361800" cy="1808480"/>
            </a:xfrm>
            <a:prstGeom prst="rect">
              <a:avLst/>
            </a:prstGeom>
          </p:spPr>
          <p:txBody>
            <a:bodyPr anchor="t" rtlCol="false" tIns="0" lIns="0" bIns="0" rIns="0">
              <a:spAutoFit/>
            </a:bodyPr>
            <a:lstStyle/>
            <a:p>
              <a:pPr algn="l">
                <a:lnSpc>
                  <a:spcPts val="5520"/>
                </a:lnSpc>
              </a:pPr>
              <a:r>
                <a:rPr lang="en-US" b="true" sz="4000">
                  <a:solidFill>
                    <a:srgbClr val="D1D1D1"/>
                  </a:solidFill>
                  <a:latin typeface="IBM Plex Mono Bold"/>
                  <a:ea typeface="IBM Plex Mono Bold"/>
                  <a:cs typeface="IBM Plex Mono Bold"/>
                  <a:sym typeface="IBM Plex Mono Bold"/>
                </a:rPr>
                <a:t>Synergy of Technologies</a:t>
              </a:r>
            </a:p>
          </p:txBody>
        </p:sp>
        <p:sp>
          <p:nvSpPr>
            <p:cNvPr name="TextBox 15" id="15"/>
            <p:cNvSpPr txBox="true"/>
            <p:nvPr/>
          </p:nvSpPr>
          <p:spPr>
            <a:xfrm rot="0">
              <a:off x="15337599" y="1840746"/>
              <a:ext cx="6616103" cy="3877056"/>
            </a:xfrm>
            <a:prstGeom prst="rect">
              <a:avLst/>
            </a:prstGeom>
          </p:spPr>
          <p:txBody>
            <a:bodyPr anchor="t" rtlCol="false" tIns="0" lIns="0" bIns="0" rIns="0">
              <a:spAutoFit/>
            </a:bodyPr>
            <a:lstStyle/>
            <a:p>
              <a:pPr algn="l">
                <a:lnSpc>
                  <a:spcPts val="3863"/>
                </a:lnSpc>
              </a:pPr>
              <a:r>
                <a:rPr lang="en-US" b="true" sz="2799">
                  <a:solidFill>
                    <a:srgbClr val="FFFFFF"/>
                  </a:solidFill>
                  <a:latin typeface="Poppins Bold"/>
                  <a:ea typeface="Poppins Bold"/>
                  <a:cs typeface="Poppins Bold"/>
                  <a:sym typeface="Poppins Bold"/>
                </a:rPr>
                <a:t>T</a:t>
              </a:r>
              <a:r>
                <a:rPr lang="en-US" sz="2799">
                  <a:solidFill>
                    <a:srgbClr val="FFFFFF"/>
                  </a:solidFill>
                  <a:latin typeface="Poppins"/>
                  <a:ea typeface="Poppins"/>
                  <a:cs typeface="Poppins"/>
                  <a:sym typeface="Poppins"/>
                </a:rPr>
                <a:t>he combination of Python and MySQL enhances application performance, providing a seamless experience in banking operations.</a:t>
              </a:r>
            </a:p>
          </p:txBody>
        </p:sp>
        <p:sp>
          <p:nvSpPr>
            <p:cNvPr name="TextBox 16" id="16"/>
            <p:cNvSpPr txBox="true"/>
            <p:nvPr/>
          </p:nvSpPr>
          <p:spPr>
            <a:xfrm rot="0">
              <a:off x="0" y="4260312"/>
              <a:ext cx="8461635" cy="1808480"/>
            </a:xfrm>
            <a:prstGeom prst="rect">
              <a:avLst/>
            </a:prstGeom>
          </p:spPr>
          <p:txBody>
            <a:bodyPr anchor="t" rtlCol="false" tIns="0" lIns="0" bIns="0" rIns="0">
              <a:spAutoFit/>
            </a:bodyPr>
            <a:lstStyle/>
            <a:p>
              <a:pPr algn="r">
                <a:lnSpc>
                  <a:spcPts val="5520"/>
                </a:lnSpc>
              </a:pPr>
              <a:r>
                <a:rPr lang="en-US" b="true" sz="4000">
                  <a:solidFill>
                    <a:srgbClr val="D1D1D1"/>
                  </a:solidFill>
                  <a:latin typeface="IBM Plex Mono Bold"/>
                  <a:ea typeface="IBM Plex Mono Bold"/>
                  <a:cs typeface="IBM Plex Mono Bold"/>
                  <a:sym typeface="IBM Plex Mono Bold"/>
                </a:rPr>
                <a:t>MySQL for Data Management</a:t>
              </a:r>
            </a:p>
          </p:txBody>
        </p:sp>
        <p:sp>
          <p:nvSpPr>
            <p:cNvPr name="Freeform 17" id="17"/>
            <p:cNvSpPr/>
            <p:nvPr/>
          </p:nvSpPr>
          <p:spPr>
            <a:xfrm flipH="false" flipV="false" rot="0">
              <a:off x="10263559" y="2405335"/>
              <a:ext cx="3080797" cy="3080397"/>
            </a:xfrm>
            <a:custGeom>
              <a:avLst/>
              <a:gdLst/>
              <a:ahLst/>
              <a:cxnLst/>
              <a:rect r="r" b="b" t="t" l="l"/>
              <a:pathLst>
                <a:path h="3080397" w="3080797">
                  <a:moveTo>
                    <a:pt x="0" y="0"/>
                  </a:moveTo>
                  <a:lnTo>
                    <a:pt x="3080798" y="0"/>
                  </a:lnTo>
                  <a:lnTo>
                    <a:pt x="3080798" y="3080397"/>
                  </a:lnTo>
                  <a:lnTo>
                    <a:pt x="0" y="308039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AutoShape 18" id="18"/>
            <p:cNvSpPr/>
            <p:nvPr/>
          </p:nvSpPr>
          <p:spPr>
            <a:xfrm>
              <a:off x="8461635" y="866180"/>
              <a:ext cx="2377800" cy="1984650"/>
            </a:xfrm>
            <a:prstGeom prst="line">
              <a:avLst/>
            </a:prstGeom>
            <a:ln cap="rnd" w="12700">
              <a:solidFill>
                <a:srgbClr val="777777"/>
              </a:solidFill>
              <a:prstDash val="solid"/>
              <a:headEnd type="oval" len="lg" w="lg"/>
              <a:tailEnd type="none" len="sm" w="sm"/>
            </a:ln>
          </p:spPr>
        </p:sp>
        <p:sp>
          <p:nvSpPr>
            <p:cNvPr name="AutoShape 19" id="19"/>
            <p:cNvSpPr/>
            <p:nvPr/>
          </p:nvSpPr>
          <p:spPr>
            <a:xfrm>
              <a:off x="8461635" y="5202652"/>
              <a:ext cx="2559400" cy="20650"/>
            </a:xfrm>
            <a:prstGeom prst="line">
              <a:avLst/>
            </a:prstGeom>
            <a:ln cap="rnd" w="12700">
              <a:solidFill>
                <a:srgbClr val="777777"/>
              </a:solidFill>
              <a:prstDash val="solid"/>
              <a:headEnd type="oval" len="lg" w="lg"/>
              <a:tailEnd type="none" len="sm" w="sm"/>
            </a:ln>
          </p:spPr>
        </p:sp>
        <p:sp>
          <p:nvSpPr>
            <p:cNvPr name="AutoShape 20" id="20"/>
            <p:cNvSpPr/>
            <p:nvPr/>
          </p:nvSpPr>
          <p:spPr>
            <a:xfrm flipH="true">
              <a:off x="13074969" y="866140"/>
              <a:ext cx="2070600" cy="2339850"/>
            </a:xfrm>
            <a:prstGeom prst="line">
              <a:avLst/>
            </a:prstGeom>
            <a:ln cap="rnd" w="12700">
              <a:solidFill>
                <a:srgbClr val="777777"/>
              </a:solidFill>
              <a:prstDash val="solid"/>
              <a:headEnd type="oval" len="lg" w="lg"/>
              <a:tailEnd type="none" len="sm" w="sm"/>
            </a:ln>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5620533" y="-1244264"/>
            <a:ext cx="5175584" cy="5451831"/>
          </a:xfrm>
          <a:custGeom>
            <a:avLst/>
            <a:gdLst/>
            <a:ahLst/>
            <a:cxnLst/>
            <a:rect r="r" b="b" t="t" l="l"/>
            <a:pathLst>
              <a:path h="5451831" w="5175584">
                <a:moveTo>
                  <a:pt x="0" y="0"/>
                </a:moveTo>
                <a:lnTo>
                  <a:pt x="5175584" y="0"/>
                </a:lnTo>
                <a:lnTo>
                  <a:pt x="5175584" y="5451831"/>
                </a:lnTo>
                <a:lnTo>
                  <a:pt x="0" y="54518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400000">
            <a:off x="15924854" y="1075180"/>
            <a:ext cx="6252800" cy="4772302"/>
          </a:xfrm>
          <a:custGeom>
            <a:avLst/>
            <a:gdLst/>
            <a:ahLst/>
            <a:cxnLst/>
            <a:rect r="r" b="b" t="t" l="l"/>
            <a:pathLst>
              <a:path h="4772302" w="6252800">
                <a:moveTo>
                  <a:pt x="0" y="0"/>
                </a:moveTo>
                <a:lnTo>
                  <a:pt x="6252800" y="0"/>
                </a:lnTo>
                <a:lnTo>
                  <a:pt x="6252800" y="4772302"/>
                </a:lnTo>
                <a:lnTo>
                  <a:pt x="0" y="4772302"/>
                </a:lnTo>
                <a:lnTo>
                  <a:pt x="0" y="0"/>
                </a:lnTo>
                <a:close/>
              </a:path>
            </a:pathLst>
          </a:custGeom>
          <a:blipFill>
            <a:blip r:embed="rId5"/>
            <a:stretch>
              <a:fillRect l="-22339" t="-50337" r="-9379" b="-53309"/>
            </a:stretch>
          </a:blipFill>
        </p:spPr>
      </p:sp>
      <p:sp>
        <p:nvSpPr>
          <p:cNvPr name="Freeform 4" id="4"/>
          <p:cNvSpPr/>
          <p:nvPr/>
        </p:nvSpPr>
        <p:spPr>
          <a:xfrm flipH="false" flipV="false" rot="0">
            <a:off x="17057287" y="-13"/>
            <a:ext cx="650309" cy="3577339"/>
          </a:xfrm>
          <a:custGeom>
            <a:avLst/>
            <a:gdLst/>
            <a:ahLst/>
            <a:cxnLst/>
            <a:rect r="r" b="b" t="t" l="l"/>
            <a:pathLst>
              <a:path h="3577339" w="650309">
                <a:moveTo>
                  <a:pt x="0" y="0"/>
                </a:moveTo>
                <a:lnTo>
                  <a:pt x="650309" y="0"/>
                </a:lnTo>
                <a:lnTo>
                  <a:pt x="650309" y="3577339"/>
                </a:lnTo>
                <a:lnTo>
                  <a:pt x="0" y="35773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27050" y="342450"/>
            <a:ext cx="878400" cy="878200"/>
          </a:xfrm>
          <a:custGeom>
            <a:avLst/>
            <a:gdLst/>
            <a:ahLst/>
            <a:cxnLst/>
            <a:rect r="r" b="b" t="t" l="l"/>
            <a:pathLst>
              <a:path h="878200" w="878400">
                <a:moveTo>
                  <a:pt x="0" y="0"/>
                </a:moveTo>
                <a:lnTo>
                  <a:pt x="878400" y="0"/>
                </a:lnTo>
                <a:lnTo>
                  <a:pt x="878400" y="878200"/>
                </a:lnTo>
                <a:lnTo>
                  <a:pt x="0" y="8782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3220750" y="7017456"/>
            <a:ext cx="5869000" cy="4479398"/>
          </a:xfrm>
          <a:custGeom>
            <a:avLst/>
            <a:gdLst/>
            <a:ahLst/>
            <a:cxnLst/>
            <a:rect r="r" b="b" t="t" l="l"/>
            <a:pathLst>
              <a:path h="4479398" w="5869000">
                <a:moveTo>
                  <a:pt x="0" y="0"/>
                </a:moveTo>
                <a:lnTo>
                  <a:pt x="5869000" y="0"/>
                </a:lnTo>
                <a:lnTo>
                  <a:pt x="5869000" y="4479398"/>
                </a:lnTo>
                <a:lnTo>
                  <a:pt x="0" y="4479398"/>
                </a:lnTo>
                <a:lnTo>
                  <a:pt x="0" y="0"/>
                </a:lnTo>
                <a:close/>
              </a:path>
            </a:pathLst>
          </a:custGeom>
          <a:blipFill>
            <a:blip r:embed="rId5"/>
            <a:stretch>
              <a:fillRect l="-22339" t="-50337" r="-9379" b="-53308"/>
            </a:stretch>
          </a:blipFill>
        </p:spPr>
      </p:sp>
      <p:grpSp>
        <p:nvGrpSpPr>
          <p:cNvPr name="Group 7" id="7"/>
          <p:cNvGrpSpPr/>
          <p:nvPr/>
        </p:nvGrpSpPr>
        <p:grpSpPr>
          <a:xfrm rot="-5400000">
            <a:off x="-520760" y="7192888"/>
            <a:ext cx="1006180" cy="4655612"/>
            <a:chOff x="0" y="0"/>
            <a:chExt cx="1341573" cy="6207483"/>
          </a:xfrm>
        </p:grpSpPr>
        <p:sp>
          <p:nvSpPr>
            <p:cNvPr name="Freeform 8" id="8"/>
            <p:cNvSpPr/>
            <p:nvPr/>
          </p:nvSpPr>
          <p:spPr>
            <a:xfrm flipH="false" flipV="false" rot="0">
              <a:off x="0" y="127"/>
              <a:ext cx="1341501" cy="6207252"/>
            </a:xfrm>
            <a:custGeom>
              <a:avLst/>
              <a:gdLst/>
              <a:ahLst/>
              <a:cxnLst/>
              <a:rect r="r" b="b" t="t" l="l"/>
              <a:pathLst>
                <a:path h="6207252" w="1341501">
                  <a:moveTo>
                    <a:pt x="744982" y="0"/>
                  </a:moveTo>
                  <a:lnTo>
                    <a:pt x="233299" y="509905"/>
                  </a:lnTo>
                  <a:lnTo>
                    <a:pt x="233299" y="1841246"/>
                  </a:lnTo>
                  <a:lnTo>
                    <a:pt x="266700" y="1841246"/>
                  </a:lnTo>
                  <a:lnTo>
                    <a:pt x="266700" y="524891"/>
                  </a:lnTo>
                  <a:lnTo>
                    <a:pt x="708152" y="81534"/>
                  </a:lnTo>
                  <a:lnTo>
                    <a:pt x="708152" y="1289685"/>
                  </a:lnTo>
                  <a:lnTo>
                    <a:pt x="1261491" y="1289685"/>
                  </a:lnTo>
                  <a:lnTo>
                    <a:pt x="896493" y="1654683"/>
                  </a:lnTo>
                  <a:lnTo>
                    <a:pt x="1273048" y="2031238"/>
                  </a:lnTo>
                  <a:lnTo>
                    <a:pt x="619887" y="2684526"/>
                  </a:lnTo>
                  <a:lnTo>
                    <a:pt x="619887" y="4559173"/>
                  </a:lnTo>
                  <a:lnTo>
                    <a:pt x="0" y="5180838"/>
                  </a:lnTo>
                  <a:lnTo>
                    <a:pt x="0" y="6207252"/>
                  </a:lnTo>
                  <a:lnTo>
                    <a:pt x="33401" y="6207252"/>
                  </a:lnTo>
                  <a:lnTo>
                    <a:pt x="33401" y="5192522"/>
                  </a:lnTo>
                  <a:lnTo>
                    <a:pt x="653288" y="4574286"/>
                  </a:lnTo>
                  <a:lnTo>
                    <a:pt x="653288" y="2699512"/>
                  </a:lnTo>
                  <a:lnTo>
                    <a:pt x="1321435" y="2031238"/>
                  </a:lnTo>
                  <a:lnTo>
                    <a:pt x="944880" y="1654683"/>
                  </a:lnTo>
                  <a:lnTo>
                    <a:pt x="1341501" y="1256284"/>
                  </a:lnTo>
                  <a:lnTo>
                    <a:pt x="744982" y="1256284"/>
                  </a:lnTo>
                  <a:lnTo>
                    <a:pt x="744982" y="0"/>
                  </a:lnTo>
                  <a:close/>
                </a:path>
              </a:pathLst>
            </a:custGeom>
            <a:solidFill>
              <a:srgbClr val="FFFFFF"/>
            </a:solidFill>
          </p:spPr>
        </p:sp>
      </p:grpSp>
      <p:sp>
        <p:nvSpPr>
          <p:cNvPr name="Freeform 9" id="9"/>
          <p:cNvSpPr/>
          <p:nvPr/>
        </p:nvSpPr>
        <p:spPr>
          <a:xfrm flipH="false" flipV="false" rot="0">
            <a:off x="-34602" y="9217166"/>
            <a:ext cx="1208692" cy="1314162"/>
          </a:xfrm>
          <a:custGeom>
            <a:avLst/>
            <a:gdLst/>
            <a:ahLst/>
            <a:cxnLst/>
            <a:rect r="r" b="b" t="t" l="l"/>
            <a:pathLst>
              <a:path h="1314162" w="1208692">
                <a:moveTo>
                  <a:pt x="0" y="0"/>
                </a:moveTo>
                <a:lnTo>
                  <a:pt x="1208692" y="0"/>
                </a:lnTo>
                <a:lnTo>
                  <a:pt x="1208692" y="1314162"/>
                </a:lnTo>
                <a:lnTo>
                  <a:pt x="0" y="13141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0" id="10"/>
          <p:cNvGrpSpPr/>
          <p:nvPr/>
        </p:nvGrpSpPr>
        <p:grpSpPr>
          <a:xfrm rot="0">
            <a:off x="6841509" y="9583577"/>
            <a:ext cx="287250" cy="287250"/>
            <a:chOff x="0" y="0"/>
            <a:chExt cx="383000" cy="383000"/>
          </a:xfrm>
        </p:grpSpPr>
        <p:sp>
          <p:nvSpPr>
            <p:cNvPr name="Freeform 11" id="11"/>
            <p:cNvSpPr/>
            <p:nvPr/>
          </p:nvSpPr>
          <p:spPr>
            <a:xfrm flipH="false" flipV="false" rot="0">
              <a:off x="0" y="0"/>
              <a:ext cx="383032" cy="383032"/>
            </a:xfrm>
            <a:custGeom>
              <a:avLst/>
              <a:gdLst/>
              <a:ahLst/>
              <a:cxnLst/>
              <a:rect r="r" b="b" t="t" l="l"/>
              <a:pathLst>
                <a:path h="383032" w="383032">
                  <a:moveTo>
                    <a:pt x="0" y="191516"/>
                  </a:moveTo>
                  <a:cubicBezTo>
                    <a:pt x="0" y="85725"/>
                    <a:pt x="85725" y="0"/>
                    <a:pt x="191516" y="0"/>
                  </a:cubicBezTo>
                  <a:lnTo>
                    <a:pt x="191516" y="12700"/>
                  </a:lnTo>
                  <a:lnTo>
                    <a:pt x="191516" y="0"/>
                  </a:lnTo>
                  <a:cubicBezTo>
                    <a:pt x="297307" y="0"/>
                    <a:pt x="383032" y="85725"/>
                    <a:pt x="383032" y="191516"/>
                  </a:cubicBezTo>
                  <a:cubicBezTo>
                    <a:pt x="383032" y="297307"/>
                    <a:pt x="297307" y="383032"/>
                    <a:pt x="191516" y="383032"/>
                  </a:cubicBezTo>
                  <a:lnTo>
                    <a:pt x="191516" y="370332"/>
                  </a:lnTo>
                  <a:lnTo>
                    <a:pt x="191516" y="383032"/>
                  </a:lnTo>
                  <a:cubicBezTo>
                    <a:pt x="85725" y="383032"/>
                    <a:pt x="0" y="297307"/>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822" y="357632"/>
                    <a:pt x="191516" y="357632"/>
                  </a:cubicBezTo>
                  <a:cubicBezTo>
                    <a:pt x="283210" y="357632"/>
                    <a:pt x="357632" y="283210"/>
                    <a:pt x="357632" y="191516"/>
                  </a:cubicBezTo>
                  <a:lnTo>
                    <a:pt x="370332" y="191516"/>
                  </a:lnTo>
                  <a:lnTo>
                    <a:pt x="357632" y="191516"/>
                  </a:lnTo>
                  <a:cubicBezTo>
                    <a:pt x="357632" y="99822"/>
                    <a:pt x="283210" y="25400"/>
                    <a:pt x="191516" y="25400"/>
                  </a:cubicBezTo>
                  <a:lnTo>
                    <a:pt x="191516" y="12700"/>
                  </a:lnTo>
                  <a:lnTo>
                    <a:pt x="191516" y="25400"/>
                  </a:lnTo>
                  <a:cubicBezTo>
                    <a:pt x="99822" y="25400"/>
                    <a:pt x="25400" y="99822"/>
                    <a:pt x="25400" y="191516"/>
                  </a:cubicBezTo>
                  <a:close/>
                </a:path>
              </a:pathLst>
            </a:custGeom>
            <a:solidFill>
              <a:srgbClr val="A2A2A2"/>
            </a:solidFill>
          </p:spPr>
        </p:sp>
      </p:grpSp>
      <p:sp>
        <p:nvSpPr>
          <p:cNvPr name="AutoShape 12" id="12"/>
          <p:cNvSpPr/>
          <p:nvPr/>
        </p:nvSpPr>
        <p:spPr>
          <a:xfrm rot="7321">
            <a:off x="-2008235" y="9727200"/>
            <a:ext cx="8944670" cy="0"/>
          </a:xfrm>
          <a:prstGeom prst="line">
            <a:avLst/>
          </a:prstGeom>
          <a:ln cap="rnd" w="9525">
            <a:solidFill>
              <a:srgbClr val="A2A2A2"/>
            </a:solidFill>
            <a:prstDash val="solid"/>
            <a:headEnd type="none" len="sm" w="sm"/>
            <a:tailEnd type="none" len="sm" w="sm"/>
          </a:ln>
        </p:spPr>
      </p:sp>
      <p:grpSp>
        <p:nvGrpSpPr>
          <p:cNvPr name="Group 13" id="13"/>
          <p:cNvGrpSpPr/>
          <p:nvPr/>
        </p:nvGrpSpPr>
        <p:grpSpPr>
          <a:xfrm rot="0">
            <a:off x="6911258" y="9653386"/>
            <a:ext cx="147600" cy="147600"/>
            <a:chOff x="0" y="0"/>
            <a:chExt cx="196800" cy="196800"/>
          </a:xfrm>
        </p:grpSpPr>
        <p:sp>
          <p:nvSpPr>
            <p:cNvPr name="Freeform 14" id="14"/>
            <p:cNvSpPr/>
            <p:nvPr/>
          </p:nvSpPr>
          <p:spPr>
            <a:xfrm flipH="false" flipV="false" rot="0">
              <a:off x="0" y="0"/>
              <a:ext cx="196850" cy="196850"/>
            </a:xfrm>
            <a:custGeom>
              <a:avLst/>
              <a:gdLst/>
              <a:ahLst/>
              <a:cxnLst/>
              <a:rect r="r" b="b" t="t" l="l"/>
              <a:pathLst>
                <a:path h="196850" w="196850">
                  <a:moveTo>
                    <a:pt x="0" y="98425"/>
                  </a:moveTo>
                  <a:cubicBezTo>
                    <a:pt x="0" y="44069"/>
                    <a:pt x="44069" y="0"/>
                    <a:pt x="98425" y="0"/>
                  </a:cubicBezTo>
                  <a:cubicBezTo>
                    <a:pt x="152781" y="0"/>
                    <a:pt x="196850" y="44069"/>
                    <a:pt x="196850" y="98425"/>
                  </a:cubicBezTo>
                  <a:cubicBezTo>
                    <a:pt x="196850" y="152781"/>
                    <a:pt x="152781" y="196850"/>
                    <a:pt x="98425" y="196850"/>
                  </a:cubicBezTo>
                  <a:cubicBezTo>
                    <a:pt x="44069" y="196850"/>
                    <a:pt x="0" y="152781"/>
                    <a:pt x="0" y="98425"/>
                  </a:cubicBezTo>
                  <a:close/>
                </a:path>
              </a:pathLst>
            </a:custGeom>
            <a:solidFill>
              <a:srgbClr val="A2A2A2"/>
            </a:solidFill>
          </p:spPr>
        </p:sp>
      </p:grpSp>
      <p:sp>
        <p:nvSpPr>
          <p:cNvPr name="TextBox 15" id="15"/>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FFFFFF"/>
                </a:solidFill>
                <a:latin typeface="IBM Plex Mono Bold"/>
                <a:ea typeface="IBM Plex Mono Bold"/>
                <a:cs typeface="IBM Plex Mono Bold"/>
                <a:sym typeface="IBM Plex Mono Bold"/>
              </a:rPr>
              <a:t>How does it work?</a:t>
            </a:r>
          </a:p>
        </p:txBody>
      </p:sp>
      <p:sp>
        <p:nvSpPr>
          <p:cNvPr name="TextBox 16" id="16"/>
          <p:cNvSpPr txBox="true"/>
          <p:nvPr/>
        </p:nvSpPr>
        <p:spPr>
          <a:xfrm rot="0">
            <a:off x="8131475" y="2530267"/>
            <a:ext cx="8499150" cy="1469517"/>
          </a:xfrm>
          <a:prstGeom prst="rect">
            <a:avLst/>
          </a:prstGeom>
        </p:spPr>
        <p:txBody>
          <a:bodyPr anchor="t" rtlCol="false" tIns="0" lIns="0" bIns="0" rIns="0">
            <a:spAutoFit/>
          </a:bodyPr>
          <a:lstStyle/>
          <a:p>
            <a:pPr algn="l">
              <a:lnSpc>
                <a:spcPts val="3863"/>
              </a:lnSpc>
            </a:pPr>
            <a:r>
              <a:rPr lang="en-US" sz="2799">
                <a:solidFill>
                  <a:srgbClr val="FFFFFF"/>
                </a:solidFill>
                <a:latin typeface="Poppins"/>
                <a:ea typeface="Poppins"/>
                <a:cs typeface="Poppins"/>
                <a:sym typeface="Poppins"/>
              </a:rPr>
              <a:t>Generates reports like balance sheets and income statements to aid management decisions.</a:t>
            </a:r>
          </a:p>
        </p:txBody>
      </p:sp>
      <p:sp>
        <p:nvSpPr>
          <p:cNvPr name="TextBox 17" id="17"/>
          <p:cNvSpPr txBox="true"/>
          <p:nvPr/>
        </p:nvSpPr>
        <p:spPr>
          <a:xfrm rot="0">
            <a:off x="3710336" y="2444352"/>
            <a:ext cx="2244979" cy="1650873"/>
          </a:xfrm>
          <a:prstGeom prst="rect">
            <a:avLst/>
          </a:prstGeom>
        </p:spPr>
        <p:txBody>
          <a:bodyPr anchor="t" rtlCol="false" tIns="0" lIns="0" bIns="0" rIns="0">
            <a:spAutoFit/>
          </a:bodyPr>
          <a:lstStyle/>
          <a:p>
            <a:pPr algn="l">
              <a:lnSpc>
                <a:spcPts val="4416"/>
              </a:lnSpc>
            </a:pPr>
            <a:r>
              <a:rPr lang="en-US" b="true" sz="3200">
                <a:solidFill>
                  <a:srgbClr val="FFFFFF"/>
                </a:solidFill>
                <a:latin typeface="IBM Plex Mono Bold"/>
                <a:ea typeface="IBM Plex Mono Bold"/>
                <a:cs typeface="IBM Plex Mono Bold"/>
                <a:sym typeface="IBM Plex Mono Bold"/>
              </a:rPr>
              <a:t>Real-time Financial Reporting</a:t>
            </a:r>
          </a:p>
        </p:txBody>
      </p:sp>
      <p:sp>
        <p:nvSpPr>
          <p:cNvPr name="TextBox 18" id="18"/>
          <p:cNvSpPr txBox="true"/>
          <p:nvPr/>
        </p:nvSpPr>
        <p:spPr>
          <a:xfrm rot="0">
            <a:off x="8131475" y="4570929"/>
            <a:ext cx="8499150" cy="983742"/>
          </a:xfrm>
          <a:prstGeom prst="rect">
            <a:avLst/>
          </a:prstGeom>
        </p:spPr>
        <p:txBody>
          <a:bodyPr anchor="t" rtlCol="false" tIns="0" lIns="0" bIns="0" rIns="0">
            <a:spAutoFit/>
          </a:bodyPr>
          <a:lstStyle/>
          <a:p>
            <a:pPr algn="l">
              <a:lnSpc>
                <a:spcPts val="3863"/>
              </a:lnSpc>
            </a:pPr>
            <a:r>
              <a:rPr lang="en-US" sz="2799">
                <a:solidFill>
                  <a:srgbClr val="FFFFFF"/>
                </a:solidFill>
                <a:latin typeface="Poppins"/>
                <a:ea typeface="Poppins"/>
                <a:cs typeface="Poppins"/>
                <a:sym typeface="Poppins"/>
              </a:rPr>
              <a:t>Analyzes trends in customer behavior and market conditions for informed strategies.</a:t>
            </a:r>
          </a:p>
        </p:txBody>
      </p:sp>
      <p:sp>
        <p:nvSpPr>
          <p:cNvPr name="TextBox 19" id="19"/>
          <p:cNvSpPr txBox="true"/>
          <p:nvPr/>
        </p:nvSpPr>
        <p:spPr>
          <a:xfrm rot="0">
            <a:off x="3710336" y="4518351"/>
            <a:ext cx="3226089" cy="1098423"/>
          </a:xfrm>
          <a:prstGeom prst="rect">
            <a:avLst/>
          </a:prstGeom>
        </p:spPr>
        <p:txBody>
          <a:bodyPr anchor="t" rtlCol="false" tIns="0" lIns="0" bIns="0" rIns="0">
            <a:spAutoFit/>
          </a:bodyPr>
          <a:lstStyle/>
          <a:p>
            <a:pPr algn="l">
              <a:lnSpc>
                <a:spcPts val="4416"/>
              </a:lnSpc>
            </a:pPr>
            <a:r>
              <a:rPr lang="en-US" b="true" sz="3200">
                <a:solidFill>
                  <a:srgbClr val="FFFFFF"/>
                </a:solidFill>
                <a:latin typeface="IBM Plex Mono Bold"/>
                <a:ea typeface="IBM Plex Mono Bold"/>
                <a:cs typeface="IBM Plex Mono Bold"/>
                <a:sym typeface="IBM Plex Mono Bold"/>
              </a:rPr>
              <a:t>Data Analysis Capabilities</a:t>
            </a:r>
          </a:p>
        </p:txBody>
      </p:sp>
      <p:sp>
        <p:nvSpPr>
          <p:cNvPr name="TextBox 20" id="20"/>
          <p:cNvSpPr txBox="true"/>
          <p:nvPr/>
        </p:nvSpPr>
        <p:spPr>
          <a:xfrm rot="0">
            <a:off x="8165953" y="6349029"/>
            <a:ext cx="8499150" cy="983742"/>
          </a:xfrm>
          <a:prstGeom prst="rect">
            <a:avLst/>
          </a:prstGeom>
        </p:spPr>
        <p:txBody>
          <a:bodyPr anchor="t" rtlCol="false" tIns="0" lIns="0" bIns="0" rIns="0">
            <a:spAutoFit/>
          </a:bodyPr>
          <a:lstStyle/>
          <a:p>
            <a:pPr algn="l">
              <a:lnSpc>
                <a:spcPts val="3863"/>
              </a:lnSpc>
            </a:pPr>
            <a:r>
              <a:rPr lang="en-US" sz="2799">
                <a:solidFill>
                  <a:srgbClr val="FFFFFF"/>
                </a:solidFill>
                <a:latin typeface="Poppins"/>
                <a:ea typeface="Poppins"/>
                <a:cs typeface="Poppins"/>
                <a:sym typeface="Poppins"/>
              </a:rPr>
              <a:t>Allows customers to manage accounts, view transactions, and apply for services easily.</a:t>
            </a:r>
          </a:p>
        </p:txBody>
      </p:sp>
      <p:sp>
        <p:nvSpPr>
          <p:cNvPr name="TextBox 21" id="21"/>
          <p:cNvSpPr txBox="true"/>
          <p:nvPr/>
        </p:nvSpPr>
        <p:spPr>
          <a:xfrm rot="0">
            <a:off x="3710336" y="6296451"/>
            <a:ext cx="3669218" cy="1098423"/>
          </a:xfrm>
          <a:prstGeom prst="rect">
            <a:avLst/>
          </a:prstGeom>
        </p:spPr>
        <p:txBody>
          <a:bodyPr anchor="t" rtlCol="false" tIns="0" lIns="0" bIns="0" rIns="0">
            <a:spAutoFit/>
          </a:bodyPr>
          <a:lstStyle/>
          <a:p>
            <a:pPr algn="l">
              <a:lnSpc>
                <a:spcPts val="4416"/>
              </a:lnSpc>
            </a:pPr>
            <a:r>
              <a:rPr lang="en-US" b="true" sz="3200">
                <a:solidFill>
                  <a:srgbClr val="FFFFFF"/>
                </a:solidFill>
                <a:latin typeface="IBM Plex Mono Bold"/>
                <a:ea typeface="IBM Plex Mono Bold"/>
                <a:cs typeface="IBM Plex Mono Bold"/>
                <a:sym typeface="IBM Plex Mono Bold"/>
              </a:rPr>
              <a:t>User-Friendly Customer Portal</a:t>
            </a:r>
          </a:p>
        </p:txBody>
      </p:sp>
      <p:sp>
        <p:nvSpPr>
          <p:cNvPr name="TextBox 22" id="22"/>
          <p:cNvSpPr txBox="true"/>
          <p:nvPr/>
        </p:nvSpPr>
        <p:spPr>
          <a:xfrm rot="0">
            <a:off x="8131475" y="7904271"/>
            <a:ext cx="8499150" cy="1469517"/>
          </a:xfrm>
          <a:prstGeom prst="rect">
            <a:avLst/>
          </a:prstGeom>
        </p:spPr>
        <p:txBody>
          <a:bodyPr anchor="t" rtlCol="false" tIns="0" lIns="0" bIns="0" rIns="0">
            <a:spAutoFit/>
          </a:bodyPr>
          <a:lstStyle/>
          <a:p>
            <a:pPr algn="l">
              <a:lnSpc>
                <a:spcPts val="3863"/>
              </a:lnSpc>
            </a:pPr>
            <a:r>
              <a:rPr lang="en-US" sz="2799">
                <a:solidFill>
                  <a:srgbClr val="FFFFFF"/>
                </a:solidFill>
                <a:latin typeface="Poppins"/>
                <a:ea typeface="Poppins"/>
                <a:cs typeface="Poppins"/>
                <a:sym typeface="Poppins"/>
              </a:rPr>
              <a:t>Staff can manage customer accounts through an intuitive interface, enhancing operational efficiency.</a:t>
            </a:r>
          </a:p>
        </p:txBody>
      </p:sp>
      <p:sp>
        <p:nvSpPr>
          <p:cNvPr name="TextBox 23" id="23"/>
          <p:cNvSpPr txBox="true"/>
          <p:nvPr/>
        </p:nvSpPr>
        <p:spPr>
          <a:xfrm rot="0">
            <a:off x="3710336" y="7801626"/>
            <a:ext cx="2244979" cy="1650873"/>
          </a:xfrm>
          <a:prstGeom prst="rect">
            <a:avLst/>
          </a:prstGeom>
        </p:spPr>
        <p:txBody>
          <a:bodyPr anchor="t" rtlCol="false" tIns="0" lIns="0" bIns="0" rIns="0">
            <a:spAutoFit/>
          </a:bodyPr>
          <a:lstStyle/>
          <a:p>
            <a:pPr algn="l">
              <a:lnSpc>
                <a:spcPts val="4416"/>
              </a:lnSpc>
            </a:pPr>
            <a:r>
              <a:rPr lang="en-US" b="true" sz="3200">
                <a:solidFill>
                  <a:srgbClr val="FFFFFF"/>
                </a:solidFill>
                <a:latin typeface="IBM Plex Mono Bold"/>
                <a:ea typeface="IBM Plex Mono Bold"/>
                <a:cs typeface="IBM Plex Mono Bold"/>
                <a:sym typeface="IBM Plex Mono Bold"/>
              </a:rPr>
              <a:t>Employee Interface Access</a:t>
            </a:r>
          </a:p>
        </p:txBody>
      </p:sp>
      <p:sp>
        <p:nvSpPr>
          <p:cNvPr name="AutoShape 24" id="24"/>
          <p:cNvSpPr/>
          <p:nvPr/>
        </p:nvSpPr>
        <p:spPr>
          <a:xfrm>
            <a:off x="5955315" y="3303126"/>
            <a:ext cx="2176160" cy="0"/>
          </a:xfrm>
          <a:prstGeom prst="line">
            <a:avLst/>
          </a:prstGeom>
          <a:ln cap="rnd" w="9525">
            <a:solidFill>
              <a:srgbClr val="FFFFFF"/>
            </a:solidFill>
            <a:prstDash val="solid"/>
            <a:headEnd type="none" len="sm" w="sm"/>
            <a:tailEnd type="oval" len="lg" w="lg"/>
          </a:ln>
        </p:spPr>
      </p:sp>
      <p:sp>
        <p:nvSpPr>
          <p:cNvPr name="AutoShape 25" id="25"/>
          <p:cNvSpPr/>
          <p:nvPr/>
        </p:nvSpPr>
        <p:spPr>
          <a:xfrm>
            <a:off x="6936425" y="5100900"/>
            <a:ext cx="1195050" cy="0"/>
          </a:xfrm>
          <a:prstGeom prst="line">
            <a:avLst/>
          </a:prstGeom>
          <a:ln cap="rnd" w="9525">
            <a:solidFill>
              <a:srgbClr val="FFFFFF"/>
            </a:solidFill>
            <a:prstDash val="solid"/>
            <a:headEnd type="none" len="sm" w="sm"/>
            <a:tailEnd type="oval" len="lg" w="lg"/>
          </a:ln>
        </p:spPr>
      </p:sp>
      <p:sp>
        <p:nvSpPr>
          <p:cNvPr name="AutoShape 26" id="26"/>
          <p:cNvSpPr/>
          <p:nvPr/>
        </p:nvSpPr>
        <p:spPr>
          <a:xfrm>
            <a:off x="7379554" y="6879000"/>
            <a:ext cx="786399" cy="0"/>
          </a:xfrm>
          <a:prstGeom prst="line">
            <a:avLst/>
          </a:prstGeom>
          <a:ln cap="rnd" w="9525">
            <a:solidFill>
              <a:srgbClr val="FFFFFF"/>
            </a:solidFill>
            <a:prstDash val="solid"/>
            <a:headEnd type="none" len="sm" w="sm"/>
            <a:tailEnd type="oval" len="lg" w="lg"/>
          </a:ln>
        </p:spPr>
      </p:sp>
      <p:sp>
        <p:nvSpPr>
          <p:cNvPr name="AutoShape 27" id="27"/>
          <p:cNvSpPr/>
          <p:nvPr/>
        </p:nvSpPr>
        <p:spPr>
          <a:xfrm>
            <a:off x="5955315" y="8660400"/>
            <a:ext cx="2176160" cy="16729"/>
          </a:xfrm>
          <a:prstGeom prst="line">
            <a:avLst/>
          </a:prstGeom>
          <a:ln cap="rnd" w="9525">
            <a:solidFill>
              <a:srgbClr val="FFFFFF"/>
            </a:solidFill>
            <a:prstDash val="solid"/>
            <a:headEnd type="none" len="sm" w="sm"/>
            <a:tailEnd type="oval" len="lg" w="lg"/>
          </a:ln>
        </p:spPr>
      </p:sp>
      <p:sp>
        <p:nvSpPr>
          <p:cNvPr name="TextBox 28" id="28"/>
          <p:cNvSpPr txBox="true"/>
          <p:nvPr/>
        </p:nvSpPr>
        <p:spPr>
          <a:xfrm rot="0">
            <a:off x="909936" y="2751876"/>
            <a:ext cx="1261950" cy="1035825"/>
          </a:xfrm>
          <a:prstGeom prst="rect">
            <a:avLst/>
          </a:prstGeom>
        </p:spPr>
        <p:txBody>
          <a:bodyPr anchor="t" rtlCol="false" tIns="0" lIns="0" bIns="0" rIns="0">
            <a:spAutoFit/>
          </a:bodyPr>
          <a:lstStyle/>
          <a:p>
            <a:pPr algn="r">
              <a:lnSpc>
                <a:spcPts val="7200"/>
              </a:lnSpc>
            </a:pPr>
            <a:r>
              <a:rPr lang="en-US" b="true" sz="6000">
                <a:solidFill>
                  <a:srgbClr val="FFFFFF"/>
                </a:solidFill>
                <a:latin typeface="Poppins Bold"/>
                <a:ea typeface="Poppins Bold"/>
                <a:cs typeface="Poppins Bold"/>
                <a:sym typeface="Poppins Bold"/>
              </a:rPr>
              <a:t>01</a:t>
            </a:r>
          </a:p>
        </p:txBody>
      </p:sp>
      <p:sp>
        <p:nvSpPr>
          <p:cNvPr name="TextBox 29" id="29"/>
          <p:cNvSpPr txBox="true"/>
          <p:nvPr/>
        </p:nvSpPr>
        <p:spPr>
          <a:xfrm rot="0">
            <a:off x="909936" y="4549650"/>
            <a:ext cx="1261950" cy="1035825"/>
          </a:xfrm>
          <a:prstGeom prst="rect">
            <a:avLst/>
          </a:prstGeom>
        </p:spPr>
        <p:txBody>
          <a:bodyPr anchor="t" rtlCol="false" tIns="0" lIns="0" bIns="0" rIns="0">
            <a:spAutoFit/>
          </a:bodyPr>
          <a:lstStyle/>
          <a:p>
            <a:pPr algn="r">
              <a:lnSpc>
                <a:spcPts val="7200"/>
              </a:lnSpc>
            </a:pPr>
            <a:r>
              <a:rPr lang="en-US" b="true" sz="6000">
                <a:solidFill>
                  <a:srgbClr val="FFFFFF"/>
                </a:solidFill>
                <a:latin typeface="Poppins Bold"/>
                <a:ea typeface="Poppins Bold"/>
                <a:cs typeface="Poppins Bold"/>
                <a:sym typeface="Poppins Bold"/>
              </a:rPr>
              <a:t>02</a:t>
            </a:r>
          </a:p>
        </p:txBody>
      </p:sp>
      <p:sp>
        <p:nvSpPr>
          <p:cNvPr name="TextBox 30" id="30"/>
          <p:cNvSpPr txBox="true"/>
          <p:nvPr/>
        </p:nvSpPr>
        <p:spPr>
          <a:xfrm rot="0">
            <a:off x="909936" y="6327750"/>
            <a:ext cx="1261950" cy="1035825"/>
          </a:xfrm>
          <a:prstGeom prst="rect">
            <a:avLst/>
          </a:prstGeom>
        </p:spPr>
        <p:txBody>
          <a:bodyPr anchor="t" rtlCol="false" tIns="0" lIns="0" bIns="0" rIns="0">
            <a:spAutoFit/>
          </a:bodyPr>
          <a:lstStyle/>
          <a:p>
            <a:pPr algn="r">
              <a:lnSpc>
                <a:spcPts val="7200"/>
              </a:lnSpc>
            </a:pPr>
            <a:r>
              <a:rPr lang="en-US" b="true" sz="6000">
                <a:solidFill>
                  <a:srgbClr val="FFFFFF"/>
                </a:solidFill>
                <a:latin typeface="Poppins Bold"/>
                <a:ea typeface="Poppins Bold"/>
                <a:cs typeface="Poppins Bold"/>
                <a:sym typeface="Poppins Bold"/>
              </a:rPr>
              <a:t>03</a:t>
            </a:r>
          </a:p>
        </p:txBody>
      </p:sp>
      <p:sp>
        <p:nvSpPr>
          <p:cNvPr name="TextBox 31" id="31"/>
          <p:cNvSpPr txBox="true"/>
          <p:nvPr/>
        </p:nvSpPr>
        <p:spPr>
          <a:xfrm rot="0">
            <a:off x="909936" y="8109150"/>
            <a:ext cx="1261950" cy="1035825"/>
          </a:xfrm>
          <a:prstGeom prst="rect">
            <a:avLst/>
          </a:prstGeom>
        </p:spPr>
        <p:txBody>
          <a:bodyPr anchor="t" rtlCol="false" tIns="0" lIns="0" bIns="0" rIns="0">
            <a:spAutoFit/>
          </a:bodyPr>
          <a:lstStyle/>
          <a:p>
            <a:pPr algn="r">
              <a:lnSpc>
                <a:spcPts val="7200"/>
              </a:lnSpc>
            </a:pPr>
            <a:r>
              <a:rPr lang="en-US" b="true" sz="6000">
                <a:solidFill>
                  <a:srgbClr val="FFFFFF"/>
                </a:solidFill>
                <a:latin typeface="Poppins Bold"/>
                <a:ea typeface="Poppins Bold"/>
                <a:cs typeface="Poppins Bold"/>
                <a:sym typeface="Poppins Bold"/>
              </a:rPr>
              <a:t>04</a:t>
            </a:r>
          </a:p>
        </p:txBody>
      </p:sp>
      <p:sp>
        <p:nvSpPr>
          <p:cNvPr name="AutoShape 32" id="32"/>
          <p:cNvSpPr/>
          <p:nvPr/>
        </p:nvSpPr>
        <p:spPr>
          <a:xfrm>
            <a:off x="2171886" y="3303126"/>
            <a:ext cx="1538450" cy="0"/>
          </a:xfrm>
          <a:prstGeom prst="line">
            <a:avLst/>
          </a:prstGeom>
          <a:ln cap="rnd" w="9525">
            <a:solidFill>
              <a:srgbClr val="FFFFFF"/>
            </a:solidFill>
            <a:prstDash val="solid"/>
            <a:headEnd type="none" len="sm" w="sm"/>
            <a:tailEnd type="none" len="sm" w="sm"/>
          </a:ln>
        </p:spPr>
      </p:sp>
      <p:sp>
        <p:nvSpPr>
          <p:cNvPr name="AutoShape 33" id="33"/>
          <p:cNvSpPr/>
          <p:nvPr/>
        </p:nvSpPr>
        <p:spPr>
          <a:xfrm>
            <a:off x="2171886" y="5100900"/>
            <a:ext cx="1538450" cy="0"/>
          </a:xfrm>
          <a:prstGeom prst="line">
            <a:avLst/>
          </a:prstGeom>
          <a:ln cap="rnd" w="9525">
            <a:solidFill>
              <a:srgbClr val="FFFFFF"/>
            </a:solidFill>
            <a:prstDash val="solid"/>
            <a:headEnd type="none" len="sm" w="sm"/>
            <a:tailEnd type="none" len="sm" w="sm"/>
          </a:ln>
        </p:spPr>
      </p:sp>
      <p:sp>
        <p:nvSpPr>
          <p:cNvPr name="AutoShape 34" id="34"/>
          <p:cNvSpPr/>
          <p:nvPr/>
        </p:nvSpPr>
        <p:spPr>
          <a:xfrm>
            <a:off x="2171886" y="6874238"/>
            <a:ext cx="1538450" cy="9525"/>
          </a:xfrm>
          <a:prstGeom prst="line">
            <a:avLst/>
          </a:prstGeom>
          <a:ln cap="rnd" w="9525">
            <a:solidFill>
              <a:srgbClr val="FFFFFF"/>
            </a:solidFill>
            <a:prstDash val="solid"/>
            <a:headEnd type="none" len="sm" w="sm"/>
            <a:tailEnd type="none" len="sm" w="sm"/>
          </a:ln>
        </p:spPr>
      </p:sp>
      <p:sp>
        <p:nvSpPr>
          <p:cNvPr name="AutoShape 35" id="35"/>
          <p:cNvSpPr/>
          <p:nvPr/>
        </p:nvSpPr>
        <p:spPr>
          <a:xfrm>
            <a:off x="2171886" y="8655638"/>
            <a:ext cx="1538450" cy="9525"/>
          </a:xfrm>
          <a:prstGeom prst="line">
            <a:avLst/>
          </a:prstGeom>
          <a:ln cap="rnd" w="9525">
            <a:solidFill>
              <a:srgbClr val="FFFFFF"/>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5620533" y="-1244264"/>
            <a:ext cx="5175584" cy="5451831"/>
          </a:xfrm>
          <a:custGeom>
            <a:avLst/>
            <a:gdLst/>
            <a:ahLst/>
            <a:cxnLst/>
            <a:rect r="r" b="b" t="t" l="l"/>
            <a:pathLst>
              <a:path h="5451831" w="5175584">
                <a:moveTo>
                  <a:pt x="0" y="0"/>
                </a:moveTo>
                <a:lnTo>
                  <a:pt x="5175584" y="0"/>
                </a:lnTo>
                <a:lnTo>
                  <a:pt x="5175584" y="5451831"/>
                </a:lnTo>
                <a:lnTo>
                  <a:pt x="0" y="54518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5400000">
            <a:off x="15924854" y="1075180"/>
            <a:ext cx="6252800" cy="4772302"/>
          </a:xfrm>
          <a:custGeom>
            <a:avLst/>
            <a:gdLst/>
            <a:ahLst/>
            <a:cxnLst/>
            <a:rect r="r" b="b" t="t" l="l"/>
            <a:pathLst>
              <a:path h="4772302" w="6252800">
                <a:moveTo>
                  <a:pt x="0" y="0"/>
                </a:moveTo>
                <a:lnTo>
                  <a:pt x="6252800" y="0"/>
                </a:lnTo>
                <a:lnTo>
                  <a:pt x="6252800" y="4772302"/>
                </a:lnTo>
                <a:lnTo>
                  <a:pt x="0" y="4772302"/>
                </a:lnTo>
                <a:lnTo>
                  <a:pt x="0" y="0"/>
                </a:lnTo>
                <a:close/>
              </a:path>
            </a:pathLst>
          </a:custGeom>
          <a:blipFill>
            <a:blip r:embed="rId5"/>
            <a:stretch>
              <a:fillRect l="-22339" t="-50337" r="-9379" b="-53309"/>
            </a:stretch>
          </a:blipFill>
        </p:spPr>
      </p:sp>
      <p:sp>
        <p:nvSpPr>
          <p:cNvPr name="Freeform 4" id="4"/>
          <p:cNvSpPr/>
          <p:nvPr/>
        </p:nvSpPr>
        <p:spPr>
          <a:xfrm flipH="false" flipV="false" rot="0">
            <a:off x="17057287" y="-13"/>
            <a:ext cx="650309" cy="3577339"/>
          </a:xfrm>
          <a:custGeom>
            <a:avLst/>
            <a:gdLst/>
            <a:ahLst/>
            <a:cxnLst/>
            <a:rect r="r" b="b" t="t" l="l"/>
            <a:pathLst>
              <a:path h="3577339" w="650309">
                <a:moveTo>
                  <a:pt x="0" y="0"/>
                </a:moveTo>
                <a:lnTo>
                  <a:pt x="650309" y="0"/>
                </a:lnTo>
                <a:lnTo>
                  <a:pt x="650309" y="3577339"/>
                </a:lnTo>
                <a:lnTo>
                  <a:pt x="0" y="357733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27050" y="342450"/>
            <a:ext cx="878400" cy="878200"/>
          </a:xfrm>
          <a:custGeom>
            <a:avLst/>
            <a:gdLst/>
            <a:ahLst/>
            <a:cxnLst/>
            <a:rect r="r" b="b" t="t" l="l"/>
            <a:pathLst>
              <a:path h="878200" w="878400">
                <a:moveTo>
                  <a:pt x="0" y="0"/>
                </a:moveTo>
                <a:lnTo>
                  <a:pt x="878400" y="0"/>
                </a:lnTo>
                <a:lnTo>
                  <a:pt x="878400" y="878200"/>
                </a:lnTo>
                <a:lnTo>
                  <a:pt x="0" y="8782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3220750" y="7017456"/>
            <a:ext cx="5869000" cy="4479398"/>
          </a:xfrm>
          <a:custGeom>
            <a:avLst/>
            <a:gdLst/>
            <a:ahLst/>
            <a:cxnLst/>
            <a:rect r="r" b="b" t="t" l="l"/>
            <a:pathLst>
              <a:path h="4479398" w="5869000">
                <a:moveTo>
                  <a:pt x="0" y="0"/>
                </a:moveTo>
                <a:lnTo>
                  <a:pt x="5869000" y="0"/>
                </a:lnTo>
                <a:lnTo>
                  <a:pt x="5869000" y="4479398"/>
                </a:lnTo>
                <a:lnTo>
                  <a:pt x="0" y="4479398"/>
                </a:lnTo>
                <a:lnTo>
                  <a:pt x="0" y="0"/>
                </a:lnTo>
                <a:close/>
              </a:path>
            </a:pathLst>
          </a:custGeom>
          <a:blipFill>
            <a:blip r:embed="rId5"/>
            <a:stretch>
              <a:fillRect l="-22339" t="-50337" r="-9379" b="-53308"/>
            </a:stretch>
          </a:blipFill>
        </p:spPr>
      </p:sp>
      <p:grpSp>
        <p:nvGrpSpPr>
          <p:cNvPr name="Group 7" id="7"/>
          <p:cNvGrpSpPr/>
          <p:nvPr/>
        </p:nvGrpSpPr>
        <p:grpSpPr>
          <a:xfrm rot="-5400000">
            <a:off x="-520760" y="7192888"/>
            <a:ext cx="1006180" cy="4655612"/>
            <a:chOff x="0" y="0"/>
            <a:chExt cx="1341573" cy="6207483"/>
          </a:xfrm>
        </p:grpSpPr>
        <p:sp>
          <p:nvSpPr>
            <p:cNvPr name="Freeform 8" id="8"/>
            <p:cNvSpPr/>
            <p:nvPr/>
          </p:nvSpPr>
          <p:spPr>
            <a:xfrm flipH="false" flipV="false" rot="0">
              <a:off x="0" y="127"/>
              <a:ext cx="1341501" cy="6207252"/>
            </a:xfrm>
            <a:custGeom>
              <a:avLst/>
              <a:gdLst/>
              <a:ahLst/>
              <a:cxnLst/>
              <a:rect r="r" b="b" t="t" l="l"/>
              <a:pathLst>
                <a:path h="6207252" w="1341501">
                  <a:moveTo>
                    <a:pt x="744982" y="0"/>
                  </a:moveTo>
                  <a:lnTo>
                    <a:pt x="233299" y="509905"/>
                  </a:lnTo>
                  <a:lnTo>
                    <a:pt x="233299" y="1841246"/>
                  </a:lnTo>
                  <a:lnTo>
                    <a:pt x="266700" y="1841246"/>
                  </a:lnTo>
                  <a:lnTo>
                    <a:pt x="266700" y="524891"/>
                  </a:lnTo>
                  <a:lnTo>
                    <a:pt x="708152" y="81534"/>
                  </a:lnTo>
                  <a:lnTo>
                    <a:pt x="708152" y="1289685"/>
                  </a:lnTo>
                  <a:lnTo>
                    <a:pt x="1261491" y="1289685"/>
                  </a:lnTo>
                  <a:lnTo>
                    <a:pt x="896493" y="1654683"/>
                  </a:lnTo>
                  <a:lnTo>
                    <a:pt x="1273048" y="2031238"/>
                  </a:lnTo>
                  <a:lnTo>
                    <a:pt x="619887" y="2684526"/>
                  </a:lnTo>
                  <a:lnTo>
                    <a:pt x="619887" y="4559173"/>
                  </a:lnTo>
                  <a:lnTo>
                    <a:pt x="0" y="5180838"/>
                  </a:lnTo>
                  <a:lnTo>
                    <a:pt x="0" y="6207252"/>
                  </a:lnTo>
                  <a:lnTo>
                    <a:pt x="33401" y="6207252"/>
                  </a:lnTo>
                  <a:lnTo>
                    <a:pt x="33401" y="5192522"/>
                  </a:lnTo>
                  <a:lnTo>
                    <a:pt x="653288" y="4574286"/>
                  </a:lnTo>
                  <a:lnTo>
                    <a:pt x="653288" y="2699512"/>
                  </a:lnTo>
                  <a:lnTo>
                    <a:pt x="1321435" y="2031238"/>
                  </a:lnTo>
                  <a:lnTo>
                    <a:pt x="944880" y="1654683"/>
                  </a:lnTo>
                  <a:lnTo>
                    <a:pt x="1341501" y="1256284"/>
                  </a:lnTo>
                  <a:lnTo>
                    <a:pt x="744982" y="1256284"/>
                  </a:lnTo>
                  <a:lnTo>
                    <a:pt x="744982" y="0"/>
                  </a:lnTo>
                  <a:close/>
                </a:path>
              </a:pathLst>
            </a:custGeom>
            <a:solidFill>
              <a:srgbClr val="D1D1D1"/>
            </a:solidFill>
          </p:spPr>
        </p:sp>
      </p:grpSp>
      <p:sp>
        <p:nvSpPr>
          <p:cNvPr name="Freeform 9" id="9"/>
          <p:cNvSpPr/>
          <p:nvPr/>
        </p:nvSpPr>
        <p:spPr>
          <a:xfrm flipH="false" flipV="false" rot="0">
            <a:off x="-34602" y="9217166"/>
            <a:ext cx="1208692" cy="1314162"/>
          </a:xfrm>
          <a:custGeom>
            <a:avLst/>
            <a:gdLst/>
            <a:ahLst/>
            <a:cxnLst/>
            <a:rect r="r" b="b" t="t" l="l"/>
            <a:pathLst>
              <a:path h="1314162" w="1208692">
                <a:moveTo>
                  <a:pt x="0" y="0"/>
                </a:moveTo>
                <a:lnTo>
                  <a:pt x="1208692" y="0"/>
                </a:lnTo>
                <a:lnTo>
                  <a:pt x="1208692" y="1314162"/>
                </a:lnTo>
                <a:lnTo>
                  <a:pt x="0" y="131416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10" id="10"/>
          <p:cNvGrpSpPr/>
          <p:nvPr/>
        </p:nvGrpSpPr>
        <p:grpSpPr>
          <a:xfrm rot="0">
            <a:off x="6841509" y="9583577"/>
            <a:ext cx="287250" cy="287250"/>
            <a:chOff x="0" y="0"/>
            <a:chExt cx="383000" cy="383000"/>
          </a:xfrm>
        </p:grpSpPr>
        <p:sp>
          <p:nvSpPr>
            <p:cNvPr name="Freeform 11" id="11"/>
            <p:cNvSpPr/>
            <p:nvPr/>
          </p:nvSpPr>
          <p:spPr>
            <a:xfrm flipH="false" flipV="false" rot="0">
              <a:off x="0" y="0"/>
              <a:ext cx="383032" cy="383032"/>
            </a:xfrm>
            <a:custGeom>
              <a:avLst/>
              <a:gdLst/>
              <a:ahLst/>
              <a:cxnLst/>
              <a:rect r="r" b="b" t="t" l="l"/>
              <a:pathLst>
                <a:path h="383032" w="383032">
                  <a:moveTo>
                    <a:pt x="0" y="191516"/>
                  </a:moveTo>
                  <a:cubicBezTo>
                    <a:pt x="0" y="85725"/>
                    <a:pt x="85725" y="0"/>
                    <a:pt x="191516" y="0"/>
                  </a:cubicBezTo>
                  <a:lnTo>
                    <a:pt x="191516" y="12700"/>
                  </a:lnTo>
                  <a:lnTo>
                    <a:pt x="191516" y="0"/>
                  </a:lnTo>
                  <a:cubicBezTo>
                    <a:pt x="297307" y="0"/>
                    <a:pt x="383032" y="85725"/>
                    <a:pt x="383032" y="191516"/>
                  </a:cubicBezTo>
                  <a:cubicBezTo>
                    <a:pt x="383032" y="297307"/>
                    <a:pt x="297307" y="383032"/>
                    <a:pt x="191516" y="383032"/>
                  </a:cubicBezTo>
                  <a:lnTo>
                    <a:pt x="191516" y="370332"/>
                  </a:lnTo>
                  <a:lnTo>
                    <a:pt x="191516" y="383032"/>
                  </a:lnTo>
                  <a:cubicBezTo>
                    <a:pt x="85725" y="383032"/>
                    <a:pt x="0" y="297307"/>
                    <a:pt x="0" y="191516"/>
                  </a:cubicBezTo>
                  <a:lnTo>
                    <a:pt x="12700" y="191516"/>
                  </a:lnTo>
                  <a:lnTo>
                    <a:pt x="22606" y="199390"/>
                  </a:lnTo>
                  <a:cubicBezTo>
                    <a:pt x="19304" y="203581"/>
                    <a:pt x="13589" y="205232"/>
                    <a:pt x="8509" y="203454"/>
                  </a:cubicBezTo>
                  <a:cubicBezTo>
                    <a:pt x="3429" y="201676"/>
                    <a:pt x="0" y="196850"/>
                    <a:pt x="0" y="191516"/>
                  </a:cubicBezTo>
                  <a:moveTo>
                    <a:pt x="25400" y="191516"/>
                  </a:moveTo>
                  <a:lnTo>
                    <a:pt x="12700" y="191516"/>
                  </a:lnTo>
                  <a:lnTo>
                    <a:pt x="2794" y="183642"/>
                  </a:lnTo>
                  <a:cubicBezTo>
                    <a:pt x="6096" y="179451"/>
                    <a:pt x="11811" y="177800"/>
                    <a:pt x="16891" y="179578"/>
                  </a:cubicBezTo>
                  <a:cubicBezTo>
                    <a:pt x="21971" y="181356"/>
                    <a:pt x="25400" y="186182"/>
                    <a:pt x="25400" y="191516"/>
                  </a:cubicBezTo>
                  <a:cubicBezTo>
                    <a:pt x="25400" y="283210"/>
                    <a:pt x="99822" y="357632"/>
                    <a:pt x="191516" y="357632"/>
                  </a:cubicBezTo>
                  <a:cubicBezTo>
                    <a:pt x="283210" y="357632"/>
                    <a:pt x="357632" y="283210"/>
                    <a:pt x="357632" y="191516"/>
                  </a:cubicBezTo>
                  <a:lnTo>
                    <a:pt x="370332" y="191516"/>
                  </a:lnTo>
                  <a:lnTo>
                    <a:pt x="357632" y="191516"/>
                  </a:lnTo>
                  <a:cubicBezTo>
                    <a:pt x="357632" y="99822"/>
                    <a:pt x="283210" y="25400"/>
                    <a:pt x="191516" y="25400"/>
                  </a:cubicBezTo>
                  <a:lnTo>
                    <a:pt x="191516" y="12700"/>
                  </a:lnTo>
                  <a:lnTo>
                    <a:pt x="191516" y="25400"/>
                  </a:lnTo>
                  <a:cubicBezTo>
                    <a:pt x="99822" y="25400"/>
                    <a:pt x="25400" y="99822"/>
                    <a:pt x="25400" y="191516"/>
                  </a:cubicBezTo>
                  <a:close/>
                </a:path>
              </a:pathLst>
            </a:custGeom>
            <a:solidFill>
              <a:srgbClr val="FFFFFF"/>
            </a:solidFill>
          </p:spPr>
        </p:sp>
      </p:grpSp>
      <p:sp>
        <p:nvSpPr>
          <p:cNvPr name="AutoShape 12" id="12"/>
          <p:cNvSpPr/>
          <p:nvPr/>
        </p:nvSpPr>
        <p:spPr>
          <a:xfrm rot="7321">
            <a:off x="-2008235" y="9727200"/>
            <a:ext cx="8944670" cy="0"/>
          </a:xfrm>
          <a:prstGeom prst="line">
            <a:avLst/>
          </a:prstGeom>
          <a:ln cap="rnd" w="9525">
            <a:solidFill>
              <a:srgbClr val="FFFFFF"/>
            </a:solidFill>
            <a:prstDash val="solid"/>
            <a:headEnd type="none" len="sm" w="sm"/>
            <a:tailEnd type="none" len="sm" w="sm"/>
          </a:ln>
        </p:spPr>
      </p:sp>
      <p:grpSp>
        <p:nvGrpSpPr>
          <p:cNvPr name="Group 13" id="13"/>
          <p:cNvGrpSpPr/>
          <p:nvPr/>
        </p:nvGrpSpPr>
        <p:grpSpPr>
          <a:xfrm rot="0">
            <a:off x="6911258" y="9653386"/>
            <a:ext cx="147600" cy="147600"/>
            <a:chOff x="0" y="0"/>
            <a:chExt cx="196800" cy="196800"/>
          </a:xfrm>
        </p:grpSpPr>
        <p:sp>
          <p:nvSpPr>
            <p:cNvPr name="Freeform 14" id="14"/>
            <p:cNvSpPr/>
            <p:nvPr/>
          </p:nvSpPr>
          <p:spPr>
            <a:xfrm flipH="false" flipV="false" rot="0">
              <a:off x="0" y="0"/>
              <a:ext cx="196850" cy="196850"/>
            </a:xfrm>
            <a:custGeom>
              <a:avLst/>
              <a:gdLst/>
              <a:ahLst/>
              <a:cxnLst/>
              <a:rect r="r" b="b" t="t" l="l"/>
              <a:pathLst>
                <a:path h="196850" w="196850">
                  <a:moveTo>
                    <a:pt x="0" y="98425"/>
                  </a:moveTo>
                  <a:cubicBezTo>
                    <a:pt x="0" y="44069"/>
                    <a:pt x="44069" y="0"/>
                    <a:pt x="98425" y="0"/>
                  </a:cubicBezTo>
                  <a:cubicBezTo>
                    <a:pt x="152781" y="0"/>
                    <a:pt x="196850" y="44069"/>
                    <a:pt x="196850" y="98425"/>
                  </a:cubicBezTo>
                  <a:cubicBezTo>
                    <a:pt x="196850" y="152781"/>
                    <a:pt x="152781" y="196850"/>
                    <a:pt x="98425" y="196850"/>
                  </a:cubicBezTo>
                  <a:cubicBezTo>
                    <a:pt x="44069" y="196850"/>
                    <a:pt x="0" y="152781"/>
                    <a:pt x="0" y="98425"/>
                  </a:cubicBezTo>
                  <a:close/>
                </a:path>
              </a:pathLst>
            </a:custGeom>
            <a:solidFill>
              <a:srgbClr val="FFFFFF"/>
            </a:solidFill>
          </p:spPr>
        </p:sp>
      </p:grpSp>
      <p:sp>
        <p:nvSpPr>
          <p:cNvPr name="TextBox 15" id="15"/>
          <p:cNvSpPr txBox="true"/>
          <p:nvPr/>
        </p:nvSpPr>
        <p:spPr>
          <a:xfrm rot="0">
            <a:off x="1531425" y="981475"/>
            <a:ext cx="15225150" cy="914400"/>
          </a:xfrm>
          <a:prstGeom prst="rect">
            <a:avLst/>
          </a:prstGeom>
        </p:spPr>
        <p:txBody>
          <a:bodyPr anchor="t" rtlCol="false" tIns="0" lIns="0" bIns="0" rIns="0">
            <a:spAutoFit/>
          </a:bodyPr>
          <a:lstStyle/>
          <a:p>
            <a:pPr algn="l">
              <a:lnSpc>
                <a:spcPts val="7200"/>
              </a:lnSpc>
            </a:pPr>
            <a:r>
              <a:rPr lang="en-US" b="true" sz="6000">
                <a:solidFill>
                  <a:srgbClr val="FFFFFF"/>
                </a:solidFill>
                <a:latin typeface="IBM Plex Mono Bold"/>
                <a:ea typeface="IBM Plex Mono Bold"/>
                <a:cs typeface="IBM Plex Mono Bold"/>
                <a:sym typeface="IBM Plex Mono Bold"/>
              </a:rPr>
              <a:t>How does it work?</a:t>
            </a:r>
          </a:p>
        </p:txBody>
      </p:sp>
      <p:sp>
        <p:nvSpPr>
          <p:cNvPr name="TextBox 16" id="16"/>
          <p:cNvSpPr txBox="true"/>
          <p:nvPr/>
        </p:nvSpPr>
        <p:spPr>
          <a:xfrm rot="0">
            <a:off x="8131475" y="2530267"/>
            <a:ext cx="8499150" cy="1469517"/>
          </a:xfrm>
          <a:prstGeom prst="rect">
            <a:avLst/>
          </a:prstGeom>
        </p:spPr>
        <p:txBody>
          <a:bodyPr anchor="t" rtlCol="false" tIns="0" lIns="0" bIns="0" rIns="0">
            <a:spAutoFit/>
          </a:bodyPr>
          <a:lstStyle/>
          <a:p>
            <a:pPr algn="l">
              <a:lnSpc>
                <a:spcPts val="3863"/>
              </a:lnSpc>
            </a:pPr>
            <a:r>
              <a:rPr lang="en-US" sz="2799">
                <a:solidFill>
                  <a:srgbClr val="FFFFFF"/>
                </a:solidFill>
                <a:latin typeface="Poppins"/>
                <a:ea typeface="Poppins"/>
                <a:cs typeface="Poppins"/>
                <a:sym typeface="Poppins"/>
              </a:rPr>
              <a:t>Protects sensitive information through encryption, ensuring unauthorized access is prevented.</a:t>
            </a:r>
          </a:p>
        </p:txBody>
      </p:sp>
      <p:sp>
        <p:nvSpPr>
          <p:cNvPr name="TextBox 17" id="17"/>
          <p:cNvSpPr txBox="true"/>
          <p:nvPr/>
        </p:nvSpPr>
        <p:spPr>
          <a:xfrm rot="0">
            <a:off x="3710336" y="2444352"/>
            <a:ext cx="2987154" cy="1650873"/>
          </a:xfrm>
          <a:prstGeom prst="rect">
            <a:avLst/>
          </a:prstGeom>
        </p:spPr>
        <p:txBody>
          <a:bodyPr anchor="t" rtlCol="false" tIns="0" lIns="0" bIns="0" rIns="0">
            <a:spAutoFit/>
          </a:bodyPr>
          <a:lstStyle/>
          <a:p>
            <a:pPr algn="l">
              <a:lnSpc>
                <a:spcPts val="4416"/>
              </a:lnSpc>
            </a:pPr>
            <a:r>
              <a:rPr lang="en-US" b="true" sz="3200">
                <a:solidFill>
                  <a:srgbClr val="FFFFFF"/>
                </a:solidFill>
                <a:latin typeface="IBM Plex Mono Bold"/>
                <a:ea typeface="IBM Plex Mono Bold"/>
                <a:cs typeface="IBM Plex Mono Bold"/>
                <a:sym typeface="IBM Plex Mono Bold"/>
              </a:rPr>
              <a:t>Data Encryption for Security</a:t>
            </a:r>
          </a:p>
        </p:txBody>
      </p:sp>
      <p:sp>
        <p:nvSpPr>
          <p:cNvPr name="TextBox 18" id="18"/>
          <p:cNvSpPr txBox="true"/>
          <p:nvPr/>
        </p:nvSpPr>
        <p:spPr>
          <a:xfrm rot="0">
            <a:off x="8165953" y="4328042"/>
            <a:ext cx="8499150" cy="1469517"/>
          </a:xfrm>
          <a:prstGeom prst="rect">
            <a:avLst/>
          </a:prstGeom>
        </p:spPr>
        <p:txBody>
          <a:bodyPr anchor="t" rtlCol="false" tIns="0" lIns="0" bIns="0" rIns="0">
            <a:spAutoFit/>
          </a:bodyPr>
          <a:lstStyle/>
          <a:p>
            <a:pPr algn="l">
              <a:lnSpc>
                <a:spcPts val="3863"/>
              </a:lnSpc>
            </a:pPr>
            <a:r>
              <a:rPr lang="en-US" sz="2799">
                <a:solidFill>
                  <a:srgbClr val="FFFFFF"/>
                </a:solidFill>
                <a:latin typeface="Poppins"/>
                <a:ea typeface="Poppins"/>
                <a:cs typeface="Poppins"/>
                <a:sym typeface="Poppins"/>
              </a:rPr>
              <a:t>Utilizes multi-factor authentication to safeguard customer accounts from unauthorized access.</a:t>
            </a:r>
          </a:p>
        </p:txBody>
      </p:sp>
      <p:sp>
        <p:nvSpPr>
          <p:cNvPr name="TextBox 19" id="19"/>
          <p:cNvSpPr txBox="true"/>
          <p:nvPr/>
        </p:nvSpPr>
        <p:spPr>
          <a:xfrm rot="0">
            <a:off x="3710336" y="4518351"/>
            <a:ext cx="3418423" cy="1098423"/>
          </a:xfrm>
          <a:prstGeom prst="rect">
            <a:avLst/>
          </a:prstGeom>
        </p:spPr>
        <p:txBody>
          <a:bodyPr anchor="t" rtlCol="false" tIns="0" lIns="0" bIns="0" rIns="0">
            <a:spAutoFit/>
          </a:bodyPr>
          <a:lstStyle/>
          <a:p>
            <a:pPr algn="l">
              <a:lnSpc>
                <a:spcPts val="4416"/>
              </a:lnSpc>
            </a:pPr>
            <a:r>
              <a:rPr lang="en-US" b="true" sz="3200">
                <a:solidFill>
                  <a:srgbClr val="FFFFFF"/>
                </a:solidFill>
                <a:latin typeface="IBM Plex Mono Bold"/>
                <a:ea typeface="IBM Plex Mono Bold"/>
                <a:cs typeface="IBM Plex Mono Bold"/>
                <a:sym typeface="IBM Plex Mono Bold"/>
              </a:rPr>
              <a:t>Robust User Authentication</a:t>
            </a:r>
          </a:p>
        </p:txBody>
      </p:sp>
      <p:sp>
        <p:nvSpPr>
          <p:cNvPr name="TextBox 20" id="20"/>
          <p:cNvSpPr txBox="true"/>
          <p:nvPr/>
        </p:nvSpPr>
        <p:spPr>
          <a:xfrm rot="0">
            <a:off x="8131475" y="6106141"/>
            <a:ext cx="8499150" cy="1469517"/>
          </a:xfrm>
          <a:prstGeom prst="rect">
            <a:avLst/>
          </a:prstGeom>
        </p:spPr>
        <p:txBody>
          <a:bodyPr anchor="t" rtlCol="false" tIns="0" lIns="0" bIns="0" rIns="0">
            <a:spAutoFit/>
          </a:bodyPr>
          <a:lstStyle/>
          <a:p>
            <a:pPr algn="l">
              <a:lnSpc>
                <a:spcPts val="3863"/>
              </a:lnSpc>
            </a:pPr>
            <a:r>
              <a:rPr lang="en-US" sz="2799">
                <a:solidFill>
                  <a:srgbClr val="FFFFFF"/>
                </a:solidFill>
                <a:latin typeface="Poppins"/>
                <a:ea typeface="Poppins"/>
                <a:cs typeface="Poppins"/>
                <a:sym typeface="Poppins"/>
              </a:rPr>
              <a:t>Periodic updates fix bugs, enhance performance, and introduce new features for users.</a:t>
            </a:r>
          </a:p>
        </p:txBody>
      </p:sp>
      <p:sp>
        <p:nvSpPr>
          <p:cNvPr name="TextBox 21" id="21"/>
          <p:cNvSpPr txBox="true"/>
          <p:nvPr/>
        </p:nvSpPr>
        <p:spPr>
          <a:xfrm rot="0">
            <a:off x="3710336" y="6296451"/>
            <a:ext cx="3916107" cy="1098423"/>
          </a:xfrm>
          <a:prstGeom prst="rect">
            <a:avLst/>
          </a:prstGeom>
        </p:spPr>
        <p:txBody>
          <a:bodyPr anchor="t" rtlCol="false" tIns="0" lIns="0" bIns="0" rIns="0">
            <a:spAutoFit/>
          </a:bodyPr>
          <a:lstStyle/>
          <a:p>
            <a:pPr algn="l">
              <a:lnSpc>
                <a:spcPts val="4416"/>
              </a:lnSpc>
            </a:pPr>
            <a:r>
              <a:rPr lang="en-US" b="true" sz="3200">
                <a:solidFill>
                  <a:srgbClr val="FFFFFF"/>
                </a:solidFill>
                <a:latin typeface="IBM Plex Mono Bold"/>
                <a:ea typeface="IBM Plex Mono Bold"/>
                <a:cs typeface="IBM Plex Mono Bold"/>
                <a:sym typeface="IBM Plex Mono Bold"/>
              </a:rPr>
              <a:t>Regular Software Updates</a:t>
            </a:r>
          </a:p>
        </p:txBody>
      </p:sp>
      <p:sp>
        <p:nvSpPr>
          <p:cNvPr name="AutoShape 22" id="22"/>
          <p:cNvSpPr/>
          <p:nvPr/>
        </p:nvSpPr>
        <p:spPr>
          <a:xfrm>
            <a:off x="6697490" y="3303126"/>
            <a:ext cx="1433985" cy="0"/>
          </a:xfrm>
          <a:prstGeom prst="line">
            <a:avLst/>
          </a:prstGeom>
          <a:ln cap="rnd" w="9525">
            <a:solidFill>
              <a:srgbClr val="D1D1D1"/>
            </a:solidFill>
            <a:prstDash val="solid"/>
            <a:headEnd type="none" len="sm" w="sm"/>
            <a:tailEnd type="oval" len="lg" w="lg"/>
          </a:ln>
        </p:spPr>
      </p:sp>
      <p:sp>
        <p:nvSpPr>
          <p:cNvPr name="AutoShape 23" id="23"/>
          <p:cNvSpPr/>
          <p:nvPr/>
        </p:nvSpPr>
        <p:spPr>
          <a:xfrm>
            <a:off x="7128759" y="5100900"/>
            <a:ext cx="1037194" cy="0"/>
          </a:xfrm>
          <a:prstGeom prst="line">
            <a:avLst/>
          </a:prstGeom>
          <a:ln cap="rnd" w="9525">
            <a:solidFill>
              <a:srgbClr val="D1D1D1"/>
            </a:solidFill>
            <a:prstDash val="solid"/>
            <a:headEnd type="none" len="sm" w="sm"/>
            <a:tailEnd type="oval" len="lg" w="lg"/>
          </a:ln>
        </p:spPr>
      </p:sp>
      <p:sp>
        <p:nvSpPr>
          <p:cNvPr name="AutoShape 24" id="24"/>
          <p:cNvSpPr/>
          <p:nvPr/>
        </p:nvSpPr>
        <p:spPr>
          <a:xfrm>
            <a:off x="7626443" y="6879000"/>
            <a:ext cx="505032" cy="0"/>
          </a:xfrm>
          <a:prstGeom prst="line">
            <a:avLst/>
          </a:prstGeom>
          <a:ln cap="rnd" w="9525">
            <a:solidFill>
              <a:srgbClr val="D1D1D1"/>
            </a:solidFill>
            <a:prstDash val="solid"/>
            <a:headEnd type="none" len="sm" w="sm"/>
            <a:tailEnd type="oval" len="lg" w="lg"/>
          </a:ln>
        </p:spPr>
      </p:sp>
      <p:sp>
        <p:nvSpPr>
          <p:cNvPr name="TextBox 25" id="25"/>
          <p:cNvSpPr txBox="true"/>
          <p:nvPr/>
        </p:nvSpPr>
        <p:spPr>
          <a:xfrm rot="0">
            <a:off x="909936" y="2779251"/>
            <a:ext cx="1261950" cy="981075"/>
          </a:xfrm>
          <a:prstGeom prst="rect">
            <a:avLst/>
          </a:prstGeom>
        </p:spPr>
        <p:txBody>
          <a:bodyPr anchor="t" rtlCol="false" tIns="0" lIns="0" bIns="0" rIns="0">
            <a:spAutoFit/>
          </a:bodyPr>
          <a:lstStyle/>
          <a:p>
            <a:pPr algn="r">
              <a:lnSpc>
                <a:spcPts val="7200"/>
              </a:lnSpc>
            </a:pPr>
            <a:r>
              <a:rPr lang="en-US" b="true" sz="6000">
                <a:solidFill>
                  <a:srgbClr val="FFFFFF"/>
                </a:solidFill>
                <a:latin typeface="Poppins Bold"/>
                <a:ea typeface="Poppins Bold"/>
                <a:cs typeface="Poppins Bold"/>
                <a:sym typeface="Poppins Bold"/>
              </a:rPr>
              <a:t>05</a:t>
            </a:r>
          </a:p>
        </p:txBody>
      </p:sp>
      <p:sp>
        <p:nvSpPr>
          <p:cNvPr name="TextBox 26" id="26"/>
          <p:cNvSpPr txBox="true"/>
          <p:nvPr/>
        </p:nvSpPr>
        <p:spPr>
          <a:xfrm rot="0">
            <a:off x="909936" y="4577025"/>
            <a:ext cx="1261950" cy="981075"/>
          </a:xfrm>
          <a:prstGeom prst="rect">
            <a:avLst/>
          </a:prstGeom>
        </p:spPr>
        <p:txBody>
          <a:bodyPr anchor="t" rtlCol="false" tIns="0" lIns="0" bIns="0" rIns="0">
            <a:spAutoFit/>
          </a:bodyPr>
          <a:lstStyle/>
          <a:p>
            <a:pPr algn="r">
              <a:lnSpc>
                <a:spcPts val="7200"/>
              </a:lnSpc>
            </a:pPr>
            <a:r>
              <a:rPr lang="en-US" b="true" sz="6000">
                <a:solidFill>
                  <a:srgbClr val="FFFFFF"/>
                </a:solidFill>
                <a:latin typeface="Poppins Bold"/>
                <a:ea typeface="Poppins Bold"/>
                <a:cs typeface="Poppins Bold"/>
                <a:sym typeface="Poppins Bold"/>
              </a:rPr>
              <a:t>06</a:t>
            </a:r>
          </a:p>
        </p:txBody>
      </p:sp>
      <p:sp>
        <p:nvSpPr>
          <p:cNvPr name="TextBox 27" id="27"/>
          <p:cNvSpPr txBox="true"/>
          <p:nvPr/>
        </p:nvSpPr>
        <p:spPr>
          <a:xfrm rot="0">
            <a:off x="909936" y="6355125"/>
            <a:ext cx="1261950" cy="981075"/>
          </a:xfrm>
          <a:prstGeom prst="rect">
            <a:avLst/>
          </a:prstGeom>
        </p:spPr>
        <p:txBody>
          <a:bodyPr anchor="t" rtlCol="false" tIns="0" lIns="0" bIns="0" rIns="0">
            <a:spAutoFit/>
          </a:bodyPr>
          <a:lstStyle/>
          <a:p>
            <a:pPr algn="r">
              <a:lnSpc>
                <a:spcPts val="7200"/>
              </a:lnSpc>
            </a:pPr>
            <a:r>
              <a:rPr lang="en-US" b="true" sz="6000">
                <a:solidFill>
                  <a:srgbClr val="FFFFFF"/>
                </a:solidFill>
                <a:latin typeface="Poppins Bold"/>
                <a:ea typeface="Poppins Bold"/>
                <a:cs typeface="Poppins Bold"/>
                <a:sym typeface="Poppins Bold"/>
              </a:rPr>
              <a:t>07</a:t>
            </a:r>
          </a:p>
        </p:txBody>
      </p:sp>
      <p:sp>
        <p:nvSpPr>
          <p:cNvPr name="AutoShape 28" id="28"/>
          <p:cNvSpPr/>
          <p:nvPr/>
        </p:nvSpPr>
        <p:spPr>
          <a:xfrm>
            <a:off x="2171886" y="3303126"/>
            <a:ext cx="1538450" cy="0"/>
          </a:xfrm>
          <a:prstGeom prst="line">
            <a:avLst/>
          </a:prstGeom>
          <a:ln cap="rnd" w="9525">
            <a:solidFill>
              <a:srgbClr val="D1D1D1"/>
            </a:solidFill>
            <a:prstDash val="solid"/>
            <a:headEnd type="none" len="sm" w="sm"/>
            <a:tailEnd type="none" len="sm" w="sm"/>
          </a:ln>
        </p:spPr>
      </p:sp>
      <p:sp>
        <p:nvSpPr>
          <p:cNvPr name="AutoShape 29" id="29"/>
          <p:cNvSpPr/>
          <p:nvPr/>
        </p:nvSpPr>
        <p:spPr>
          <a:xfrm>
            <a:off x="2171886" y="5100900"/>
            <a:ext cx="1538450" cy="0"/>
          </a:xfrm>
          <a:prstGeom prst="line">
            <a:avLst/>
          </a:prstGeom>
          <a:ln cap="rnd" w="9525">
            <a:solidFill>
              <a:srgbClr val="D1D1D1"/>
            </a:solidFill>
            <a:prstDash val="solid"/>
            <a:headEnd type="none" len="sm" w="sm"/>
            <a:tailEnd type="none" len="sm" w="sm"/>
          </a:ln>
        </p:spPr>
      </p:sp>
      <p:sp>
        <p:nvSpPr>
          <p:cNvPr name="AutoShape 30" id="30"/>
          <p:cNvSpPr/>
          <p:nvPr/>
        </p:nvSpPr>
        <p:spPr>
          <a:xfrm>
            <a:off x="2171886" y="6879000"/>
            <a:ext cx="1538450" cy="0"/>
          </a:xfrm>
          <a:prstGeom prst="line">
            <a:avLst/>
          </a:prstGeom>
          <a:ln cap="rnd" w="9525">
            <a:solidFill>
              <a:srgbClr val="D1D1D1"/>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DAGSLtm0moc</dc:identifier>
  <dcterms:modified xsi:type="dcterms:W3CDTF">2011-08-01T06:04:30Z</dcterms:modified>
  <cp:revision>1</cp:revision>
  <dc:title>BMS7</dc:title>
</cp:coreProperties>
</file>