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185BB-8B07-4DC9-86F3-2A225C77748D}"/>
              </a:ext>
            </a:extLst>
          </p:cNvPr>
          <p:cNvSpPr>
            <a:spLocks noGrp="1"/>
          </p:cNvSpPr>
          <p:nvPr>
            <p:ph type="ctrTitle"/>
          </p:nvPr>
        </p:nvSpPr>
        <p:spPr>
          <a:xfrm>
            <a:off x="1600200" y="1261872"/>
            <a:ext cx="7638222" cy="2852928"/>
          </a:xfrm>
        </p:spPr>
        <p:txBody>
          <a:bodyPr anchor="b">
            <a:normAutofit/>
          </a:bodyPr>
          <a:lstStyle>
            <a:lvl1pPr algn="l">
              <a:lnSpc>
                <a:spcPct val="130000"/>
              </a:lnSpc>
              <a:defRPr sz="3600" spc="1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14D496A-6E7A-4923-8ED5-B4164125DEB6}"/>
              </a:ext>
            </a:extLst>
          </p:cNvPr>
          <p:cNvSpPr>
            <a:spLocks noGrp="1"/>
          </p:cNvSpPr>
          <p:nvPr>
            <p:ph type="subTitle" idx="1"/>
          </p:nvPr>
        </p:nvSpPr>
        <p:spPr>
          <a:xfrm>
            <a:off x="1600200" y="4681728"/>
            <a:ext cx="7638222" cy="929296"/>
          </a:xfrm>
          <a:prstGeom prst="rect">
            <a:avLst/>
          </a:prstGeom>
        </p:spPr>
        <p:txBody>
          <a:bodyPr>
            <a:normAutofit/>
          </a:bodyPr>
          <a:lstStyle>
            <a:lvl1pPr marL="0" indent="0" algn="l">
              <a:lnSpc>
                <a:spcPct val="130000"/>
              </a:lnSpc>
              <a:buNone/>
              <a:defRPr sz="1600" b="1"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F5E3D20-43DC-4C14-8CFF-18545AED1B5B}"/>
              </a:ext>
            </a:extLst>
          </p:cNvPr>
          <p:cNvSpPr>
            <a:spLocks noGrp="1"/>
          </p:cNvSpPr>
          <p:nvPr>
            <p:ph type="dt" sz="half" idx="10"/>
          </p:nvPr>
        </p:nvSpPr>
        <p:spPr/>
        <p:txBody>
          <a:bodyPr/>
          <a:lstStyle/>
          <a:p>
            <a:fld id="{E6171E64-FE02-4DE5-B72F-53C3706641C3}" type="datetimeFigureOut">
              <a:rPr lang="en-US" smtClean="0"/>
              <a:t>1/19/2024</a:t>
            </a:fld>
            <a:endParaRPr lang="en-US"/>
          </a:p>
        </p:txBody>
      </p:sp>
      <p:sp>
        <p:nvSpPr>
          <p:cNvPr id="5" name="Footer Placeholder 4">
            <a:extLst>
              <a:ext uri="{FF2B5EF4-FFF2-40B4-BE49-F238E27FC236}">
                <a16:creationId xmlns:a16="http://schemas.microsoft.com/office/drawing/2014/main" id="{E34FC300-5AFC-418B-85FD-EFA94BD7AF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9C7E81-ED3C-4DB0-8E74-AD2A87E6BE8A}"/>
              </a:ext>
            </a:extLst>
          </p:cNvPr>
          <p:cNvSpPr>
            <a:spLocks noGrp="1"/>
          </p:cNvSpPr>
          <p:nvPr>
            <p:ph type="sldNum" sz="quarter" idx="12"/>
          </p:nvPr>
        </p:nvSpPr>
        <p:spPr/>
        <p:txBody>
          <a:body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F0C817C9-850F-4FB6-B93B-CF3076C4A5C1}"/>
              </a:ext>
            </a:extLst>
          </p:cNvPr>
          <p:cNvGrpSpPr/>
          <p:nvPr/>
        </p:nvGrpSpPr>
        <p:grpSpPr>
          <a:xfrm flipH="1">
            <a:off x="0" y="0"/>
            <a:ext cx="567782" cy="3306479"/>
            <a:chOff x="11619770" y="-2005"/>
            <a:chExt cx="567782" cy="3306479"/>
          </a:xfrm>
        </p:grpSpPr>
        <p:sp>
          <p:nvSpPr>
            <p:cNvPr id="8" name="Freeform: Shape 7">
              <a:extLst>
                <a:ext uri="{FF2B5EF4-FFF2-40B4-BE49-F238E27FC236}">
                  <a16:creationId xmlns:a16="http://schemas.microsoft.com/office/drawing/2014/main" id="{159433A8-B67D-4675-AFDE-131069A709FC}"/>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E1CD1C45-6A4D-4237-B39C-2D58F401A8C5}"/>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61838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958AD-1CAD-45B3-B83D-DC9D33CD61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153F2E-0397-4423-8A88-D0059DEAF0CE}"/>
              </a:ext>
            </a:extLst>
          </p:cNvPr>
          <p:cNvSpPr>
            <a:spLocks noGrp="1"/>
          </p:cNvSpPr>
          <p:nvPr>
            <p:ph type="body" orient="vert" idx="1"/>
          </p:nvPr>
        </p:nvSpPr>
        <p:spPr>
          <a:xfrm>
            <a:off x="808662" y="2019299"/>
            <a:ext cx="10357666" cy="4114801"/>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7ADDE1-7025-4FA9-822D-481685085490}"/>
              </a:ext>
            </a:extLst>
          </p:cNvPr>
          <p:cNvSpPr>
            <a:spLocks noGrp="1"/>
          </p:cNvSpPr>
          <p:nvPr>
            <p:ph type="dt" sz="half" idx="10"/>
          </p:nvPr>
        </p:nvSpPr>
        <p:spPr/>
        <p:txBody>
          <a:bodyPr/>
          <a:lstStyle/>
          <a:p>
            <a:fld id="{E6171E64-FE02-4DE5-B72F-53C3706641C3}" type="datetimeFigureOut">
              <a:rPr lang="en-US" smtClean="0"/>
              <a:t>1/19/2024</a:t>
            </a:fld>
            <a:endParaRPr lang="en-US"/>
          </a:p>
        </p:txBody>
      </p:sp>
      <p:sp>
        <p:nvSpPr>
          <p:cNvPr id="5" name="Footer Placeholder 4">
            <a:extLst>
              <a:ext uri="{FF2B5EF4-FFF2-40B4-BE49-F238E27FC236}">
                <a16:creationId xmlns:a16="http://schemas.microsoft.com/office/drawing/2014/main" id="{6B2A73E0-F328-46DC-98BE-CA0981F75A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652226-010C-494F-8BE8-BF91F3553DD5}"/>
              </a:ext>
            </a:extLst>
          </p:cNvPr>
          <p:cNvSpPr>
            <a:spLocks noGrp="1"/>
          </p:cNvSpPr>
          <p:nvPr>
            <p:ph type="sldNum" sz="quarter" idx="12"/>
          </p:nvPr>
        </p:nvSpPr>
        <p:spPr/>
        <p:txBody>
          <a:body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9F89E9C4-9D18-4529-BC0C-68EAE507CDF8}"/>
              </a:ext>
            </a:extLst>
          </p:cNvPr>
          <p:cNvGrpSpPr/>
          <p:nvPr/>
        </p:nvGrpSpPr>
        <p:grpSpPr>
          <a:xfrm flipH="1" flipV="1">
            <a:off x="0" y="3551521"/>
            <a:ext cx="567782" cy="3306479"/>
            <a:chOff x="11619770" y="-2005"/>
            <a:chExt cx="567782" cy="3306479"/>
          </a:xfrm>
        </p:grpSpPr>
        <p:sp>
          <p:nvSpPr>
            <p:cNvPr id="8" name="Freeform: Shape 7">
              <a:extLst>
                <a:ext uri="{FF2B5EF4-FFF2-40B4-BE49-F238E27FC236}">
                  <a16:creationId xmlns:a16="http://schemas.microsoft.com/office/drawing/2014/main" id="{D7DF5937-0C03-4786-AB62-3CF7CECB92D6}"/>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E9AD93DB-2DB0-4B2D-884B-6EC45344325B}"/>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35286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C635D0-31D9-44E1-911D-F7D5D5400992}"/>
              </a:ext>
            </a:extLst>
          </p:cNvPr>
          <p:cNvSpPr>
            <a:spLocks noGrp="1"/>
          </p:cNvSpPr>
          <p:nvPr>
            <p:ph type="title" orient="vert"/>
          </p:nvPr>
        </p:nvSpPr>
        <p:spPr>
          <a:xfrm>
            <a:off x="8853914" y="624313"/>
            <a:ext cx="2537986" cy="550978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7F9230-1FA4-439D-A800-B5F006F07C0D}"/>
              </a:ext>
            </a:extLst>
          </p:cNvPr>
          <p:cNvSpPr>
            <a:spLocks noGrp="1"/>
          </p:cNvSpPr>
          <p:nvPr>
            <p:ph type="body" orient="vert" idx="1"/>
          </p:nvPr>
        </p:nvSpPr>
        <p:spPr>
          <a:xfrm>
            <a:off x="800100" y="624313"/>
            <a:ext cx="7816542" cy="550978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5AB2A3-7055-43AF-8BAB-0A9B7444867A}"/>
              </a:ext>
            </a:extLst>
          </p:cNvPr>
          <p:cNvSpPr>
            <a:spLocks noGrp="1"/>
          </p:cNvSpPr>
          <p:nvPr>
            <p:ph type="dt" sz="half" idx="10"/>
          </p:nvPr>
        </p:nvSpPr>
        <p:spPr/>
        <p:txBody>
          <a:bodyPr/>
          <a:lstStyle/>
          <a:p>
            <a:fld id="{E6171E64-FE02-4DE5-B72F-53C3706641C3}" type="datetimeFigureOut">
              <a:rPr lang="en-US" smtClean="0"/>
              <a:t>1/19/2024</a:t>
            </a:fld>
            <a:endParaRPr lang="en-US"/>
          </a:p>
        </p:txBody>
      </p:sp>
      <p:sp>
        <p:nvSpPr>
          <p:cNvPr id="5" name="Footer Placeholder 4">
            <a:extLst>
              <a:ext uri="{FF2B5EF4-FFF2-40B4-BE49-F238E27FC236}">
                <a16:creationId xmlns:a16="http://schemas.microsoft.com/office/drawing/2014/main" id="{EE9A1821-A311-49CD-BCB4-B4BC886610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37C6A8-813A-486A-AA90-AB28935F2B4F}"/>
              </a:ext>
            </a:extLst>
          </p:cNvPr>
          <p:cNvSpPr>
            <a:spLocks noGrp="1"/>
          </p:cNvSpPr>
          <p:nvPr>
            <p:ph type="sldNum" sz="quarter" idx="12"/>
          </p:nvPr>
        </p:nvSpPr>
        <p:spPr/>
        <p:txBody>
          <a:body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F38C7A17-06CC-442C-A876-A51B2B556508}"/>
              </a:ext>
            </a:extLst>
          </p:cNvPr>
          <p:cNvGrpSpPr/>
          <p:nvPr/>
        </p:nvGrpSpPr>
        <p:grpSpPr>
          <a:xfrm flipH="1" flipV="1">
            <a:off x="0" y="3551521"/>
            <a:ext cx="567782" cy="3306479"/>
            <a:chOff x="11619770" y="-2005"/>
            <a:chExt cx="567782" cy="3306479"/>
          </a:xfrm>
        </p:grpSpPr>
        <p:sp>
          <p:nvSpPr>
            <p:cNvPr id="8" name="Freeform: Shape 7">
              <a:extLst>
                <a:ext uri="{FF2B5EF4-FFF2-40B4-BE49-F238E27FC236}">
                  <a16:creationId xmlns:a16="http://schemas.microsoft.com/office/drawing/2014/main" id="{54C1798A-2980-4F34-8355-7BCB6B295322}"/>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59D7542C-E4AE-488F-BC75-2E7ED83910CE}"/>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35523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25F8D-0421-4AEC-9C40-A13163EC8AF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2037680-115A-411F-AEF6-4AC2096B4A70}"/>
              </a:ext>
            </a:extLst>
          </p:cNvPr>
          <p:cNvSpPr>
            <a:spLocks noGrp="1"/>
          </p:cNvSpPr>
          <p:nvPr>
            <p:ph idx="1"/>
          </p:nvPr>
        </p:nvSpPr>
        <p:spPr>
          <a:xfrm>
            <a:off x="808662" y="2019299"/>
            <a:ext cx="10357666" cy="4114801"/>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0CC193-1304-4D0F-8331-14D4EC08EFE8}"/>
              </a:ext>
            </a:extLst>
          </p:cNvPr>
          <p:cNvSpPr>
            <a:spLocks noGrp="1"/>
          </p:cNvSpPr>
          <p:nvPr>
            <p:ph type="dt" sz="half" idx="10"/>
          </p:nvPr>
        </p:nvSpPr>
        <p:spPr/>
        <p:txBody>
          <a:bodyPr/>
          <a:lstStyle/>
          <a:p>
            <a:fld id="{E6171E64-FE02-4DE5-B72F-53C3706641C3}" type="datetimeFigureOut">
              <a:rPr lang="en-US" smtClean="0"/>
              <a:t>1/19/2024</a:t>
            </a:fld>
            <a:endParaRPr lang="en-US"/>
          </a:p>
        </p:txBody>
      </p:sp>
      <p:sp>
        <p:nvSpPr>
          <p:cNvPr id="5" name="Footer Placeholder 4">
            <a:extLst>
              <a:ext uri="{FF2B5EF4-FFF2-40B4-BE49-F238E27FC236}">
                <a16:creationId xmlns:a16="http://schemas.microsoft.com/office/drawing/2014/main" id="{0AF455C1-CD32-4050-BAFF-51CC6B62DF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AF608-FF11-4CBE-B717-5D56AE67DDE1}"/>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909108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BD23A02E-6DCF-427A-8CFD-281B2185C7F0}"/>
              </a:ext>
            </a:extLst>
          </p:cNvPr>
          <p:cNvSpPr/>
          <p:nvPr/>
        </p:nvSpPr>
        <p:spPr>
          <a:xfrm>
            <a:off x="3242985" y="511814"/>
            <a:ext cx="5706031" cy="5706031"/>
          </a:xfrm>
          <a:prstGeom prst="ellipse">
            <a:avLst/>
          </a:prstGeom>
          <a:solidFill>
            <a:schemeClr val="accent1">
              <a:lumMod val="20000"/>
              <a:lumOff val="80000"/>
            </a:schemeClr>
          </a:solidFill>
          <a:ln>
            <a:noFill/>
          </a:ln>
          <a:effectLst>
            <a:outerShdw dist="165100" dir="2220000" algn="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6B4C32-F19C-44F3-8EF8-1F506D74DD7A}"/>
              </a:ext>
            </a:extLst>
          </p:cNvPr>
          <p:cNvSpPr>
            <a:spLocks noGrp="1"/>
          </p:cNvSpPr>
          <p:nvPr>
            <p:ph type="title"/>
          </p:nvPr>
        </p:nvSpPr>
        <p:spPr>
          <a:xfrm>
            <a:off x="3649192" y="1709738"/>
            <a:ext cx="4893617" cy="2553893"/>
          </a:xfrm>
        </p:spPr>
        <p:txBody>
          <a:bodyPr anchor="b">
            <a:normAutofit/>
          </a:bodyPr>
          <a:lstStyle>
            <a:lvl1pPr algn="ctr">
              <a:defRPr sz="3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0889729-131C-4F78-9DAA-E9EE28EA912F}"/>
              </a:ext>
            </a:extLst>
          </p:cNvPr>
          <p:cNvSpPr>
            <a:spLocks noGrp="1"/>
          </p:cNvSpPr>
          <p:nvPr>
            <p:ph type="body" idx="1"/>
          </p:nvPr>
        </p:nvSpPr>
        <p:spPr>
          <a:xfrm>
            <a:off x="4062249" y="4540468"/>
            <a:ext cx="4067503" cy="1154037"/>
          </a:xfrm>
          <a:prstGeom prst="rect">
            <a:avLst/>
          </a:prstGeom>
        </p:spPr>
        <p:txBody>
          <a:bodyPr>
            <a:normAutofit/>
          </a:bodyPr>
          <a:lstStyle>
            <a:lvl1pPr marL="0" indent="0" algn="ctr">
              <a:buNone/>
              <a:defRPr sz="1600" b="1" cap="all" spc="600" baseline="0">
                <a:solidFill>
                  <a:schemeClr val="tx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24E608-AC1F-41FB-974A-BD619C6C26B5}"/>
              </a:ext>
            </a:extLst>
          </p:cNvPr>
          <p:cNvSpPr>
            <a:spLocks noGrp="1"/>
          </p:cNvSpPr>
          <p:nvPr>
            <p:ph type="dt" sz="half" idx="10"/>
          </p:nvPr>
        </p:nvSpPr>
        <p:spPr/>
        <p:txBody>
          <a:bodyPr/>
          <a:lstStyle/>
          <a:p>
            <a:fld id="{E6171E64-FE02-4DE5-B72F-53C3706641C3}" type="datetimeFigureOut">
              <a:rPr lang="en-US" smtClean="0"/>
              <a:t>1/19/2024</a:t>
            </a:fld>
            <a:endParaRPr lang="en-US"/>
          </a:p>
        </p:txBody>
      </p:sp>
      <p:sp>
        <p:nvSpPr>
          <p:cNvPr id="5" name="Footer Placeholder 4">
            <a:extLst>
              <a:ext uri="{FF2B5EF4-FFF2-40B4-BE49-F238E27FC236}">
                <a16:creationId xmlns:a16="http://schemas.microsoft.com/office/drawing/2014/main" id="{C0986158-8B03-45C3-891D-0357B198B6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C3B054-E8A2-43FD-B0FB-B1CCFA4BC0AD}"/>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854930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64AA7-6D5A-402E-AD1A-880F2BDB7E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0D32B6-F9D8-4A43-B52C-336CFAB00A56}"/>
              </a:ext>
            </a:extLst>
          </p:cNvPr>
          <p:cNvSpPr>
            <a:spLocks noGrp="1"/>
          </p:cNvSpPr>
          <p:nvPr>
            <p:ph sz="half" idx="1"/>
          </p:nvPr>
        </p:nvSpPr>
        <p:spPr>
          <a:xfrm>
            <a:off x="812976" y="2019299"/>
            <a:ext cx="4995019" cy="4157663"/>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F50CDD9-5742-4A34-BA72-7CCA72D914F4}"/>
              </a:ext>
            </a:extLst>
          </p:cNvPr>
          <p:cNvSpPr>
            <a:spLocks noGrp="1"/>
          </p:cNvSpPr>
          <p:nvPr>
            <p:ph sz="half" idx="2"/>
          </p:nvPr>
        </p:nvSpPr>
        <p:spPr>
          <a:xfrm>
            <a:off x="6293718" y="2019299"/>
            <a:ext cx="5027954" cy="4157663"/>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02783AA-D2AB-4385-A91F-870CB6564611}"/>
              </a:ext>
            </a:extLst>
          </p:cNvPr>
          <p:cNvSpPr>
            <a:spLocks noGrp="1"/>
          </p:cNvSpPr>
          <p:nvPr>
            <p:ph type="dt" sz="half" idx="10"/>
          </p:nvPr>
        </p:nvSpPr>
        <p:spPr/>
        <p:txBody>
          <a:bodyPr/>
          <a:lstStyle/>
          <a:p>
            <a:fld id="{E6171E64-FE02-4DE5-B72F-53C3706641C3}" type="datetimeFigureOut">
              <a:rPr lang="en-US" smtClean="0"/>
              <a:t>1/19/2024</a:t>
            </a:fld>
            <a:endParaRPr lang="en-US"/>
          </a:p>
        </p:txBody>
      </p:sp>
      <p:sp>
        <p:nvSpPr>
          <p:cNvPr id="6" name="Footer Placeholder 5">
            <a:extLst>
              <a:ext uri="{FF2B5EF4-FFF2-40B4-BE49-F238E27FC236}">
                <a16:creationId xmlns:a16="http://schemas.microsoft.com/office/drawing/2014/main" id="{855AAD9C-5CA2-4DA1-84D3-B1838979F6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1AB3C7-9574-47BC-932D-782BEE9989DA}"/>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3799844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4C468-781B-4BC5-8DEA-B9EF2BF90DD2}"/>
              </a:ext>
            </a:extLst>
          </p:cNvPr>
          <p:cNvSpPr>
            <a:spLocks noGrp="1"/>
          </p:cNvSpPr>
          <p:nvPr>
            <p:ph type="title"/>
          </p:nvPr>
        </p:nvSpPr>
        <p:spPr>
          <a:xfrm>
            <a:off x="811460" y="369168"/>
            <a:ext cx="10458729" cy="1439818"/>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367223F-48E4-491D-AB5D-5FC8A0C566AF}"/>
              </a:ext>
            </a:extLst>
          </p:cNvPr>
          <p:cNvSpPr>
            <a:spLocks noGrp="1"/>
          </p:cNvSpPr>
          <p:nvPr>
            <p:ph type="body" idx="1"/>
          </p:nvPr>
        </p:nvSpPr>
        <p:spPr>
          <a:xfrm>
            <a:off x="800101" y="1843067"/>
            <a:ext cx="5007894" cy="662007"/>
          </a:xfrm>
          <a:prstGeom prst="rect">
            <a:avLst/>
          </a:prstGeo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D6B764-4B87-42FF-ABAA-69B07B88FF40}"/>
              </a:ext>
            </a:extLst>
          </p:cNvPr>
          <p:cNvSpPr>
            <a:spLocks noGrp="1"/>
          </p:cNvSpPr>
          <p:nvPr>
            <p:ph sz="half" idx="2"/>
          </p:nvPr>
        </p:nvSpPr>
        <p:spPr>
          <a:xfrm>
            <a:off x="800101" y="2505075"/>
            <a:ext cx="5007894" cy="3684588"/>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4357B9-406F-4BF9-B8FB-C53421EEF5A6}"/>
              </a:ext>
            </a:extLst>
          </p:cNvPr>
          <p:cNvSpPr>
            <a:spLocks noGrp="1"/>
          </p:cNvSpPr>
          <p:nvPr>
            <p:ph type="body" sz="quarter" idx="3"/>
          </p:nvPr>
        </p:nvSpPr>
        <p:spPr>
          <a:xfrm>
            <a:off x="6276061" y="1843067"/>
            <a:ext cx="4994128" cy="662007"/>
          </a:xfrm>
          <a:prstGeom prst="rect">
            <a:avLst/>
          </a:prstGeo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320462B-1939-4DAA-A7DD-6BDC95054A6E}"/>
              </a:ext>
            </a:extLst>
          </p:cNvPr>
          <p:cNvSpPr>
            <a:spLocks noGrp="1"/>
          </p:cNvSpPr>
          <p:nvPr>
            <p:ph sz="quarter" idx="4"/>
          </p:nvPr>
        </p:nvSpPr>
        <p:spPr>
          <a:xfrm>
            <a:off x="6276061" y="2505075"/>
            <a:ext cx="4994128" cy="3684588"/>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6C938B-C4C2-4FA9-85CA-9CD742CD7523}"/>
              </a:ext>
            </a:extLst>
          </p:cNvPr>
          <p:cNvSpPr>
            <a:spLocks noGrp="1"/>
          </p:cNvSpPr>
          <p:nvPr>
            <p:ph type="dt" sz="half" idx="10"/>
          </p:nvPr>
        </p:nvSpPr>
        <p:spPr/>
        <p:txBody>
          <a:bodyPr/>
          <a:lstStyle/>
          <a:p>
            <a:fld id="{E6171E64-FE02-4DE5-B72F-53C3706641C3}" type="datetimeFigureOut">
              <a:rPr lang="en-US" smtClean="0"/>
              <a:t>1/19/2024</a:t>
            </a:fld>
            <a:endParaRPr lang="en-US"/>
          </a:p>
        </p:txBody>
      </p:sp>
      <p:sp>
        <p:nvSpPr>
          <p:cNvPr id="8" name="Footer Placeholder 7">
            <a:extLst>
              <a:ext uri="{FF2B5EF4-FFF2-40B4-BE49-F238E27FC236}">
                <a16:creationId xmlns:a16="http://schemas.microsoft.com/office/drawing/2014/main" id="{11AD8886-0D28-4D49-8D43-151D37E948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2FDDE8-E9F8-4B6C-9A40-829617A7C84D}"/>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1863996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AE3D8-6C35-428B-B2F2-251FDE10BD20}"/>
              </a:ext>
            </a:extLst>
          </p:cNvPr>
          <p:cNvSpPr>
            <a:spLocks noGrp="1"/>
          </p:cNvSpPr>
          <p:nvPr>
            <p:ph type="title"/>
          </p:nvPr>
        </p:nvSpPr>
        <p:spPr>
          <a:xfrm>
            <a:off x="800100" y="983769"/>
            <a:ext cx="10094770" cy="1180574"/>
          </a:xfrm>
          <a:solidFill>
            <a:schemeClr val="accent1">
              <a:lumMod val="20000"/>
              <a:lumOff val="80000"/>
            </a:schemeClr>
          </a:solidFill>
          <a:effectLst>
            <a:outerShdw dist="165100" dir="18900000" algn="bl" rotWithShape="0">
              <a:prstClr val="black"/>
            </a:outerShdw>
          </a:effectLst>
        </p:spPr>
        <p:txBody>
          <a:bodyPr/>
          <a:lstStyle>
            <a:lvl1pPr marL="182880">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4F0B8015-E11A-42CA-AE88-7BD73F87E566}"/>
              </a:ext>
            </a:extLst>
          </p:cNvPr>
          <p:cNvSpPr>
            <a:spLocks noGrp="1"/>
          </p:cNvSpPr>
          <p:nvPr>
            <p:ph type="dt" sz="half" idx="10"/>
          </p:nvPr>
        </p:nvSpPr>
        <p:spPr/>
        <p:txBody>
          <a:bodyPr/>
          <a:lstStyle/>
          <a:p>
            <a:fld id="{E6171E64-FE02-4DE5-B72F-53C3706641C3}" type="datetimeFigureOut">
              <a:rPr lang="en-US" smtClean="0"/>
              <a:t>1/19/2024</a:t>
            </a:fld>
            <a:endParaRPr lang="en-US"/>
          </a:p>
        </p:txBody>
      </p:sp>
      <p:sp>
        <p:nvSpPr>
          <p:cNvPr id="4" name="Footer Placeholder 3">
            <a:extLst>
              <a:ext uri="{FF2B5EF4-FFF2-40B4-BE49-F238E27FC236}">
                <a16:creationId xmlns:a16="http://schemas.microsoft.com/office/drawing/2014/main" id="{07309078-34CA-45CD-B479-03906A265C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D03258-F989-47B2-A643-A60CD8A77BC8}"/>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548264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DA2F31-48B6-40CE-A364-3CE73FD859B4}"/>
              </a:ext>
            </a:extLst>
          </p:cNvPr>
          <p:cNvSpPr>
            <a:spLocks noGrp="1"/>
          </p:cNvSpPr>
          <p:nvPr>
            <p:ph type="dt" sz="half" idx="10"/>
          </p:nvPr>
        </p:nvSpPr>
        <p:spPr/>
        <p:txBody>
          <a:bodyPr/>
          <a:lstStyle/>
          <a:p>
            <a:fld id="{E6171E64-FE02-4DE5-B72F-53C3706641C3}" type="datetimeFigureOut">
              <a:rPr lang="en-US" smtClean="0"/>
              <a:t>1/19/2024</a:t>
            </a:fld>
            <a:endParaRPr lang="en-US"/>
          </a:p>
        </p:txBody>
      </p:sp>
      <p:sp>
        <p:nvSpPr>
          <p:cNvPr id="3" name="Footer Placeholder 2">
            <a:extLst>
              <a:ext uri="{FF2B5EF4-FFF2-40B4-BE49-F238E27FC236}">
                <a16:creationId xmlns:a16="http://schemas.microsoft.com/office/drawing/2014/main" id="{117EEA00-F166-41EB-9331-CA99BB70F0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BB051F-F8FC-4FF6-9783-45F9FE7AC302}"/>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932232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08635-A5AF-48F4-8CD2-FB0E01113904}"/>
              </a:ext>
            </a:extLst>
          </p:cNvPr>
          <p:cNvSpPr>
            <a:spLocks noGrp="1"/>
          </p:cNvSpPr>
          <p:nvPr>
            <p:ph type="title"/>
          </p:nvPr>
        </p:nvSpPr>
        <p:spPr>
          <a:xfrm>
            <a:off x="839788" y="987425"/>
            <a:ext cx="3932237" cy="1600200"/>
          </a:xfrm>
        </p:spPr>
        <p:txBody>
          <a:bodyPr anchor="t">
            <a:normAutofit/>
          </a:bodyPr>
          <a:lstStyle>
            <a:lvl1pPr>
              <a:defRPr sz="2800" b="1">
                <a:latin typeface="+mn-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5E0E-DCC0-4781-A608-962B1241B5AA}"/>
              </a:ext>
            </a:extLst>
          </p:cNvPr>
          <p:cNvSpPr>
            <a:spLocks noGrp="1"/>
          </p:cNvSpPr>
          <p:nvPr>
            <p:ph idx="1"/>
          </p:nvPr>
        </p:nvSpPr>
        <p:spPr>
          <a:xfrm>
            <a:off x="5309826" y="987425"/>
            <a:ext cx="6045562"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21F43E-3D50-4A1C-A289-B3D0DD0E710F}"/>
              </a:ext>
            </a:extLst>
          </p:cNvPr>
          <p:cNvSpPr>
            <a:spLocks noGrp="1"/>
          </p:cNvSpPr>
          <p:nvPr>
            <p:ph type="body" sz="half" idx="2"/>
          </p:nvPr>
        </p:nvSpPr>
        <p:spPr>
          <a:xfrm>
            <a:off x="839788" y="2743200"/>
            <a:ext cx="3932237" cy="3127376"/>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E70E3A-6639-4EA0-8305-C1899DAB49EB}"/>
              </a:ext>
            </a:extLst>
          </p:cNvPr>
          <p:cNvSpPr>
            <a:spLocks noGrp="1"/>
          </p:cNvSpPr>
          <p:nvPr>
            <p:ph type="dt" sz="half" idx="10"/>
          </p:nvPr>
        </p:nvSpPr>
        <p:spPr/>
        <p:txBody>
          <a:bodyPr/>
          <a:lstStyle/>
          <a:p>
            <a:fld id="{E6171E64-FE02-4DE5-B72F-53C3706641C3}" type="datetimeFigureOut">
              <a:rPr lang="en-US" smtClean="0"/>
              <a:t>1/19/2024</a:t>
            </a:fld>
            <a:endParaRPr lang="en-US"/>
          </a:p>
        </p:txBody>
      </p:sp>
      <p:sp>
        <p:nvSpPr>
          <p:cNvPr id="6" name="Footer Placeholder 5">
            <a:extLst>
              <a:ext uri="{FF2B5EF4-FFF2-40B4-BE49-F238E27FC236}">
                <a16:creationId xmlns:a16="http://schemas.microsoft.com/office/drawing/2014/main" id="{5B6AFD57-4189-42FB-B29E-96366E51B4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F5E2EC-8483-4FBC-9D29-C19025FA8F97}"/>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2751049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CE581-A090-4AE9-9965-B06BDB52BD95}"/>
              </a:ext>
            </a:extLst>
          </p:cNvPr>
          <p:cNvSpPr>
            <a:spLocks noGrp="1"/>
          </p:cNvSpPr>
          <p:nvPr>
            <p:ph type="title"/>
          </p:nvPr>
        </p:nvSpPr>
        <p:spPr>
          <a:xfrm>
            <a:off x="839788" y="987425"/>
            <a:ext cx="3932237" cy="1600200"/>
          </a:xfrm>
        </p:spPr>
        <p:txBody>
          <a:bodyPr anchor="t">
            <a:normAutofit/>
          </a:bodyPr>
          <a:lstStyle>
            <a:lvl1pPr>
              <a:defRPr sz="2800" b="1">
                <a:latin typeface="+mn-lt"/>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839DEF4-262F-4ACF-9B29-3D4B819E7065}"/>
              </a:ext>
            </a:extLst>
          </p:cNvPr>
          <p:cNvSpPr>
            <a:spLocks noGrp="1"/>
          </p:cNvSpPr>
          <p:nvPr>
            <p:ph type="pic" idx="1"/>
          </p:nvPr>
        </p:nvSpPr>
        <p:spPr>
          <a:xfrm>
            <a:off x="5353969" y="987425"/>
            <a:ext cx="5694503"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4ED7CBB-7A6F-441E-9072-2494B952FA8B}"/>
              </a:ext>
            </a:extLst>
          </p:cNvPr>
          <p:cNvSpPr>
            <a:spLocks noGrp="1"/>
          </p:cNvSpPr>
          <p:nvPr>
            <p:ph type="body" sz="half" idx="2"/>
          </p:nvPr>
        </p:nvSpPr>
        <p:spPr>
          <a:xfrm>
            <a:off x="839788" y="2743200"/>
            <a:ext cx="3932237" cy="3127376"/>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159692-77BE-4A7D-AA70-635007A6E92C}"/>
              </a:ext>
            </a:extLst>
          </p:cNvPr>
          <p:cNvSpPr>
            <a:spLocks noGrp="1"/>
          </p:cNvSpPr>
          <p:nvPr>
            <p:ph type="dt" sz="half" idx="10"/>
          </p:nvPr>
        </p:nvSpPr>
        <p:spPr/>
        <p:txBody>
          <a:bodyPr/>
          <a:lstStyle/>
          <a:p>
            <a:fld id="{E6171E64-FE02-4DE5-B72F-53C3706641C3}" type="datetimeFigureOut">
              <a:rPr lang="en-US" smtClean="0"/>
              <a:t>1/19/2024</a:t>
            </a:fld>
            <a:endParaRPr lang="en-US"/>
          </a:p>
        </p:txBody>
      </p:sp>
      <p:sp>
        <p:nvSpPr>
          <p:cNvPr id="6" name="Footer Placeholder 5">
            <a:extLst>
              <a:ext uri="{FF2B5EF4-FFF2-40B4-BE49-F238E27FC236}">
                <a16:creationId xmlns:a16="http://schemas.microsoft.com/office/drawing/2014/main" id="{FBB9A4DA-63AF-4D6A-98DB-E1D0AC741E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6B7958-B19B-4C23-A82F-DD4E4B912B29}"/>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2602359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86DAE1-1F65-43B8-A400-95E6DEEDCDFC}"/>
              </a:ext>
            </a:extLst>
          </p:cNvPr>
          <p:cNvSpPr>
            <a:spLocks noGrp="1"/>
          </p:cNvSpPr>
          <p:nvPr>
            <p:ph type="title"/>
          </p:nvPr>
        </p:nvSpPr>
        <p:spPr>
          <a:xfrm>
            <a:off x="808661" y="365125"/>
            <a:ext cx="10357666" cy="143845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D75C993-A44B-4C2D-818E-4C9000BB05C1}"/>
              </a:ext>
            </a:extLst>
          </p:cNvPr>
          <p:cNvSpPr>
            <a:spLocks noGrp="1"/>
          </p:cNvSpPr>
          <p:nvPr>
            <p:ph type="body" idx="1"/>
          </p:nvPr>
        </p:nvSpPr>
        <p:spPr>
          <a:xfrm>
            <a:off x="808662" y="2019299"/>
            <a:ext cx="10357666"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5A21B6E-ECC6-47D0-9C14-812B746F1563}"/>
              </a:ext>
            </a:extLst>
          </p:cNvPr>
          <p:cNvSpPr>
            <a:spLocks noGrp="1"/>
          </p:cNvSpPr>
          <p:nvPr>
            <p:ph type="dt" sz="half" idx="2"/>
          </p:nvPr>
        </p:nvSpPr>
        <p:spPr>
          <a:xfrm>
            <a:off x="795014" y="6342042"/>
            <a:ext cx="2743200" cy="365125"/>
          </a:xfrm>
          <a:prstGeom prst="rect">
            <a:avLst/>
          </a:prstGeom>
        </p:spPr>
        <p:txBody>
          <a:bodyPr vert="horz" lIns="91440" tIns="45720" rIns="91440" bIns="45720" rtlCol="0" anchor="ctr"/>
          <a:lstStyle>
            <a:lvl1pPr algn="l">
              <a:defRPr sz="1000" spc="100" baseline="0">
                <a:solidFill>
                  <a:schemeClr val="tx1"/>
                </a:solidFill>
              </a:defRPr>
            </a:lvl1pPr>
          </a:lstStyle>
          <a:p>
            <a:fld id="{E6171E64-FE02-4DE5-B72F-53C3706641C3}" type="datetimeFigureOut">
              <a:rPr lang="en-US" smtClean="0"/>
              <a:t>1/19/2024</a:t>
            </a:fld>
            <a:endParaRPr lang="en-US"/>
          </a:p>
        </p:txBody>
      </p:sp>
      <p:sp>
        <p:nvSpPr>
          <p:cNvPr id="5" name="Footer Placeholder 4">
            <a:extLst>
              <a:ext uri="{FF2B5EF4-FFF2-40B4-BE49-F238E27FC236}">
                <a16:creationId xmlns:a16="http://schemas.microsoft.com/office/drawing/2014/main" id="{5209A716-DEA9-48A9-A5BC-0F392D2B49AC}"/>
              </a:ext>
            </a:extLst>
          </p:cNvPr>
          <p:cNvSpPr>
            <a:spLocks noGrp="1"/>
          </p:cNvSpPr>
          <p:nvPr>
            <p:ph type="ftr" sz="quarter" idx="3"/>
          </p:nvPr>
        </p:nvSpPr>
        <p:spPr>
          <a:xfrm>
            <a:off x="7696200" y="6342042"/>
            <a:ext cx="3470128" cy="365125"/>
          </a:xfrm>
          <a:prstGeom prst="rect">
            <a:avLst/>
          </a:prstGeom>
        </p:spPr>
        <p:txBody>
          <a:bodyPr vert="horz" lIns="91440" tIns="45720" rIns="91440" bIns="45720" rtlCol="0" anchor="ctr"/>
          <a:lstStyle>
            <a:lvl1pPr algn="r">
              <a:defRPr sz="1000" spc="5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C09CB69E-A0E4-4558-9C62-4CD8CDD2A501}"/>
              </a:ext>
            </a:extLst>
          </p:cNvPr>
          <p:cNvSpPr>
            <a:spLocks noGrp="1"/>
          </p:cNvSpPr>
          <p:nvPr>
            <p:ph type="sldNum" sz="quarter" idx="4"/>
          </p:nvPr>
        </p:nvSpPr>
        <p:spPr>
          <a:xfrm>
            <a:off x="11166329" y="6342042"/>
            <a:ext cx="526228" cy="365125"/>
          </a:xfrm>
          <a:prstGeom prst="rect">
            <a:avLst/>
          </a:prstGeom>
        </p:spPr>
        <p:txBody>
          <a:bodyPr vert="horz" lIns="91440" tIns="45720" rIns="91440" bIns="45720" rtlCol="0" anchor="ctr"/>
          <a:lstStyle>
            <a:lvl1pPr algn="r">
              <a:defRPr sz="1000" spc="100" baseline="0">
                <a:solidFill>
                  <a:schemeClr val="tx1"/>
                </a:solidFill>
              </a:defRPr>
            </a:lvl1p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EB6ECC43-D65E-4A7B-A76B-D278A2184166}"/>
              </a:ext>
            </a:extLst>
          </p:cNvPr>
          <p:cNvGrpSpPr/>
          <p:nvPr/>
        </p:nvGrpSpPr>
        <p:grpSpPr>
          <a:xfrm flipV="1">
            <a:off x="11626076" y="3551521"/>
            <a:ext cx="567782" cy="3306479"/>
            <a:chOff x="11619770" y="-2005"/>
            <a:chExt cx="567782" cy="3306479"/>
          </a:xfrm>
        </p:grpSpPr>
        <p:sp>
          <p:nvSpPr>
            <p:cNvPr id="8" name="Freeform: Shape 7">
              <a:extLst>
                <a:ext uri="{FF2B5EF4-FFF2-40B4-BE49-F238E27FC236}">
                  <a16:creationId xmlns:a16="http://schemas.microsoft.com/office/drawing/2014/main" id="{7EE443C5-5AB9-407B-A8C3-011BB14FEF06}"/>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13">
                <a:extLst>
                  <a:ext uri="{96DAC541-7B7A-43D3-8B79-37D633B846F1}">
                    <asvg:svgBlip xmlns:asvg="http://schemas.microsoft.com/office/drawing/2016/SVG/main" r:embed="rId14"/>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4538C9FA-DA5E-4785-8F4A-CA481A3A6526}"/>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2887861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7" r:id="rId6"/>
    <p:sldLayoutId id="2147483702" r:id="rId7"/>
    <p:sldLayoutId id="2147483703" r:id="rId8"/>
    <p:sldLayoutId id="2147483704" r:id="rId9"/>
    <p:sldLayoutId id="2147483706" r:id="rId10"/>
    <p:sldLayoutId id="2147483705" r:id="rId11"/>
  </p:sldLayoutIdLst>
  <p:txStyles>
    <p:titleStyle>
      <a:lvl1pPr algn="l" defTabSz="914400" rtl="0" eaLnBrk="1" latinLnBrk="0" hangingPunct="1">
        <a:lnSpc>
          <a:spcPct val="120000"/>
        </a:lnSpc>
        <a:spcBef>
          <a:spcPct val="0"/>
        </a:spcBef>
        <a:buNone/>
        <a:defRPr sz="320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SzPct val="85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30000"/>
        </a:lnSpc>
        <a:spcBef>
          <a:spcPts val="500"/>
        </a:spcBef>
        <a:buSzPct val="10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SzPct val="85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SzPct val="100000"/>
        <a:buFont typeface="Avenir Next LT Pro Light" panose="020B0304020202020204" pitchFamily="34" charset="0"/>
        <a:buChar char="–"/>
        <a:defRPr sz="1400" kern="1200">
          <a:solidFill>
            <a:schemeClr val="tx1"/>
          </a:solidFill>
          <a:latin typeface="+mn-lt"/>
          <a:ea typeface="+mn-ea"/>
          <a:cs typeface="+mn-cs"/>
        </a:defRPr>
      </a:lvl4pPr>
      <a:lvl5pPr marL="1188720" indent="-22860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8820541-DBA9-4D5D-8FAD-4385CAA37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lorful liquid art">
            <a:extLst>
              <a:ext uri="{FF2B5EF4-FFF2-40B4-BE49-F238E27FC236}">
                <a16:creationId xmlns:a16="http://schemas.microsoft.com/office/drawing/2014/main" id="{47D8F927-8307-3A9D-963B-D4BB01644657}"/>
              </a:ext>
            </a:extLst>
          </p:cNvPr>
          <p:cNvPicPr>
            <a:picLocks noChangeAspect="1"/>
          </p:cNvPicPr>
          <p:nvPr/>
        </p:nvPicPr>
        <p:blipFill rotWithShape="1">
          <a:blip r:embed="rId2"/>
          <a:srcRect t="9708" b="9935"/>
          <a:stretch/>
        </p:blipFill>
        <p:spPr>
          <a:xfrm>
            <a:off x="20" y="10"/>
            <a:ext cx="12191980" cy="6857990"/>
          </a:xfrm>
          <a:prstGeom prst="rect">
            <a:avLst/>
          </a:prstGeom>
        </p:spPr>
      </p:pic>
      <p:sp>
        <p:nvSpPr>
          <p:cNvPr id="22" name="Rectangle 21">
            <a:extLst>
              <a:ext uri="{FF2B5EF4-FFF2-40B4-BE49-F238E27FC236}">
                <a16:creationId xmlns:a16="http://schemas.microsoft.com/office/drawing/2014/main" id="{094F10E6-9317-4287-B0C9-C84A09A57B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3748" y="1884923"/>
            <a:ext cx="4220495" cy="3844209"/>
          </a:xfrm>
          <a:prstGeom prst="rect">
            <a:avLst/>
          </a:prstGeom>
          <a:solidFill>
            <a:schemeClr val="accent1">
              <a:lumMod val="20000"/>
              <a:lumOff val="80000"/>
            </a:schemeClr>
          </a:solidFill>
          <a:ln w="38100">
            <a:noFill/>
          </a:ln>
          <a:effectLst>
            <a:outerShdw dist="190500" dir="8100000" algn="tl"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7D9D99F1-FE57-135F-710A-B33C7D9879C3}"/>
              </a:ext>
            </a:extLst>
          </p:cNvPr>
          <p:cNvSpPr>
            <a:spLocks noGrp="1"/>
          </p:cNvSpPr>
          <p:nvPr>
            <p:ph type="subTitle" idx="1"/>
          </p:nvPr>
        </p:nvSpPr>
        <p:spPr>
          <a:xfrm>
            <a:off x="1439753" y="2152398"/>
            <a:ext cx="3536438" cy="683568"/>
          </a:xfrm>
        </p:spPr>
        <p:txBody>
          <a:bodyPr anchor="ctr">
            <a:normAutofit fontScale="92500" lnSpcReduction="10000"/>
          </a:bodyPr>
          <a:lstStyle/>
          <a:p>
            <a:pPr algn="ctr"/>
            <a:r>
              <a:rPr lang="en-IN" sz="1400" dirty="0">
                <a:solidFill>
                  <a:srgbClr val="000000"/>
                </a:solidFill>
              </a:rPr>
              <a:t>OLDAGE HOMES</a:t>
            </a:r>
          </a:p>
          <a:p>
            <a:pPr algn="ctr"/>
            <a:r>
              <a:rPr lang="en-IN" sz="1400" dirty="0">
                <a:solidFill>
                  <a:srgbClr val="000000"/>
                </a:solidFill>
              </a:rPr>
              <a:t>A BOON OR BANE</a:t>
            </a:r>
          </a:p>
        </p:txBody>
      </p:sp>
      <p:sp>
        <p:nvSpPr>
          <p:cNvPr id="7" name="TextBox 6">
            <a:extLst>
              <a:ext uri="{FF2B5EF4-FFF2-40B4-BE49-F238E27FC236}">
                <a16:creationId xmlns:a16="http://schemas.microsoft.com/office/drawing/2014/main" id="{EF587F48-13E5-8DB2-793B-AC1F1930974D}"/>
              </a:ext>
            </a:extLst>
          </p:cNvPr>
          <p:cNvSpPr txBox="1"/>
          <p:nvPr/>
        </p:nvSpPr>
        <p:spPr>
          <a:xfrm>
            <a:off x="1439753" y="3525520"/>
            <a:ext cx="3536438" cy="923330"/>
          </a:xfrm>
          <a:prstGeom prst="rect">
            <a:avLst/>
          </a:prstGeom>
          <a:noFill/>
        </p:spPr>
        <p:txBody>
          <a:bodyPr wrap="square" rtlCol="0">
            <a:spAutoFit/>
          </a:bodyPr>
          <a:lstStyle/>
          <a:p>
            <a:pPr algn="r"/>
            <a:r>
              <a:rPr lang="en-IN" dirty="0"/>
              <a:t>Aman aslam </a:t>
            </a:r>
          </a:p>
          <a:p>
            <a:pPr algn="r"/>
            <a:r>
              <a:rPr lang="en-IN" dirty="0"/>
              <a:t>  roll no. 28</a:t>
            </a:r>
          </a:p>
          <a:p>
            <a:pPr algn="r"/>
            <a:r>
              <a:rPr lang="en-IN" dirty="0"/>
              <a:t>      XI-C</a:t>
            </a:r>
          </a:p>
        </p:txBody>
      </p:sp>
    </p:spTree>
    <p:extLst>
      <p:ext uri="{BB962C8B-B14F-4D97-AF65-F5344CB8AC3E}">
        <p14:creationId xmlns:p14="http://schemas.microsoft.com/office/powerpoint/2010/main" val="2516702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ED2F08D-1D29-4936-B7D6-9F88442A01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2F8E3B-FED3-92AE-CCCF-A2F20E590463}"/>
              </a:ext>
            </a:extLst>
          </p:cNvPr>
          <p:cNvSpPr>
            <a:spLocks noGrp="1"/>
          </p:cNvSpPr>
          <p:nvPr>
            <p:ph type="title"/>
          </p:nvPr>
        </p:nvSpPr>
        <p:spPr>
          <a:xfrm>
            <a:off x="800100" y="395926"/>
            <a:ext cx="10535235" cy="1065229"/>
          </a:xfrm>
        </p:spPr>
        <p:txBody>
          <a:bodyPr anchor="ctr">
            <a:normAutofit/>
          </a:bodyPr>
          <a:lstStyle/>
          <a:p>
            <a:r>
              <a:rPr lang="en-IN"/>
              <a:t>QUESTIONNaIRE</a:t>
            </a:r>
            <a:endParaRPr lang="en-IN" dirty="0"/>
          </a:p>
        </p:txBody>
      </p:sp>
      <p:sp>
        <p:nvSpPr>
          <p:cNvPr id="10" name="Freeform: Shape 9">
            <a:extLst>
              <a:ext uri="{FF2B5EF4-FFF2-40B4-BE49-F238E27FC236}">
                <a16:creationId xmlns:a16="http://schemas.microsoft.com/office/drawing/2014/main" id="{CAF73325-FDA3-494D-BCAB-4ABF128555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689954" y="2347509"/>
            <a:ext cx="4502046" cy="4502046"/>
          </a:xfrm>
          <a:custGeom>
            <a:avLst/>
            <a:gdLst>
              <a:gd name="connsiteX0" fmla="*/ 0 w 4920343"/>
              <a:gd name="connsiteY0" fmla="*/ 0 h 4920343"/>
              <a:gd name="connsiteX1" fmla="*/ 4920343 w 4920343"/>
              <a:gd name="connsiteY1" fmla="*/ 0 h 4920343"/>
              <a:gd name="connsiteX2" fmla="*/ 4920343 w 4920343"/>
              <a:gd name="connsiteY2" fmla="*/ 4920343 h 4920343"/>
            </a:gdLst>
            <a:ahLst/>
            <a:cxnLst>
              <a:cxn ang="0">
                <a:pos x="connsiteX0" y="connsiteY0"/>
              </a:cxn>
              <a:cxn ang="0">
                <a:pos x="connsiteX1" y="connsiteY1"/>
              </a:cxn>
              <a:cxn ang="0">
                <a:pos x="connsiteX2" y="connsiteY2"/>
              </a:cxn>
            </a:cxnLst>
            <a:rect l="l" t="t" r="r" b="b"/>
            <a:pathLst>
              <a:path w="4920343" h="4920343">
                <a:moveTo>
                  <a:pt x="0" y="0"/>
                </a:moveTo>
                <a:lnTo>
                  <a:pt x="4920343" y="0"/>
                </a:lnTo>
                <a:lnTo>
                  <a:pt x="4920343" y="4920343"/>
                </a:lnTo>
                <a:close/>
              </a:path>
            </a:pathLst>
          </a:custGeom>
          <a:blipFill dpi="0" rotWithShape="0">
            <a:blip r:embed="rId2">
              <a:alphaModFix amt="99000"/>
              <a:extLst>
                <a:ext uri="{96DAC541-7B7A-43D3-8B79-37D633B846F1}">
                  <asvg:svgBlip xmlns:asvg="http://schemas.microsoft.com/office/drawing/2016/SVG/main" r:embed="rId3"/>
                </a:ext>
              </a:extLst>
            </a:blip>
            <a:srcRect/>
            <a:tile tx="0" ty="0" sx="40000" sy="40000" flip="none" algn="c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ectangle 11">
            <a:extLst>
              <a:ext uri="{FF2B5EF4-FFF2-40B4-BE49-F238E27FC236}">
                <a16:creationId xmlns:a16="http://schemas.microsoft.com/office/drawing/2014/main" id="{77DB1C2B-A281-41EA-98EB-489A3DCD6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2614" y="1739386"/>
            <a:ext cx="9666748" cy="4294415"/>
          </a:xfrm>
          <a:prstGeom prst="rect">
            <a:avLst/>
          </a:prstGeom>
          <a:solidFill>
            <a:schemeClr val="accent1">
              <a:lumMod val="20000"/>
              <a:lumOff val="80000"/>
            </a:schemeClr>
          </a:solidFill>
          <a:ln w="38100">
            <a:noFill/>
          </a:ln>
          <a:effectLst>
            <a:outerShdw dist="190500" dir="2700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A6D15D6-BF41-433B-7332-4CEE20F14BB7}"/>
              </a:ext>
            </a:extLst>
          </p:cNvPr>
          <p:cNvSpPr>
            <a:spLocks noGrp="1"/>
          </p:cNvSpPr>
          <p:nvPr>
            <p:ph idx="1"/>
          </p:nvPr>
        </p:nvSpPr>
        <p:spPr>
          <a:xfrm>
            <a:off x="2379518" y="2329520"/>
            <a:ext cx="7635851" cy="3118780"/>
          </a:xfrm>
        </p:spPr>
        <p:txBody>
          <a:bodyPr anchor="ctr">
            <a:normAutofit/>
          </a:bodyPr>
          <a:lstStyle/>
          <a:p>
            <a:pPr marL="400050" indent="-400050">
              <a:lnSpc>
                <a:spcPct val="120000"/>
              </a:lnSpc>
              <a:buFont typeface="+mj-lt"/>
              <a:buAutoNum type="romanUcPeriod"/>
            </a:pPr>
            <a:r>
              <a:rPr lang="en-IN" sz="1600" dirty="0">
                <a:solidFill>
                  <a:srgbClr val="000000"/>
                </a:solidFill>
              </a:rPr>
              <a:t>What modifications could be implemented in </a:t>
            </a:r>
            <a:r>
              <a:rPr lang="en-IN" sz="1600" dirty="0" err="1">
                <a:solidFill>
                  <a:srgbClr val="000000"/>
                </a:solidFill>
              </a:rPr>
              <a:t>oldage</a:t>
            </a:r>
            <a:r>
              <a:rPr lang="en-IN" sz="1600" dirty="0">
                <a:solidFill>
                  <a:srgbClr val="000000"/>
                </a:solidFill>
              </a:rPr>
              <a:t> homes to ensure more personalised and responsive care for the elderly?</a:t>
            </a:r>
          </a:p>
          <a:p>
            <a:pPr marL="400050" indent="-400050">
              <a:lnSpc>
                <a:spcPct val="120000"/>
              </a:lnSpc>
              <a:buFont typeface="+mj-lt"/>
              <a:buAutoNum type="romanUcPeriod"/>
            </a:pPr>
            <a:r>
              <a:rPr lang="en-US" sz="1400" b="0" i="0" dirty="0">
                <a:effectLst/>
                <a:latin typeface="Söhne"/>
              </a:rPr>
              <a:t>Have you encountered situations or instances directly involving old age homes, and if so, could you share your insights or experiences</a:t>
            </a:r>
            <a:r>
              <a:rPr lang="en-US" sz="1400" b="0" i="0" dirty="0">
                <a:solidFill>
                  <a:srgbClr val="D1D5DB"/>
                </a:solidFill>
                <a:effectLst/>
                <a:latin typeface="Söhne"/>
              </a:rPr>
              <a:t>?</a:t>
            </a:r>
            <a:r>
              <a:rPr lang="en-IN" sz="1600" dirty="0">
                <a:solidFill>
                  <a:srgbClr val="000000"/>
                </a:solidFill>
              </a:rPr>
              <a:t>(yes or no question)</a:t>
            </a:r>
          </a:p>
          <a:p>
            <a:pPr marL="400050" indent="-400050">
              <a:lnSpc>
                <a:spcPct val="120000"/>
              </a:lnSpc>
              <a:buFont typeface="+mj-lt"/>
              <a:buAutoNum type="romanUcPeriod"/>
            </a:pPr>
            <a:r>
              <a:rPr lang="en-IN" sz="1600" dirty="0">
                <a:solidFill>
                  <a:srgbClr val="000000"/>
                </a:solidFill>
              </a:rPr>
              <a:t>What are both drawbacks and benefits that you see when it comes to </a:t>
            </a:r>
            <a:r>
              <a:rPr lang="en-IN" sz="1600" dirty="0" err="1">
                <a:solidFill>
                  <a:srgbClr val="000000"/>
                </a:solidFill>
              </a:rPr>
              <a:t>oldage</a:t>
            </a:r>
            <a:r>
              <a:rPr lang="en-IN" sz="1600" dirty="0">
                <a:solidFill>
                  <a:srgbClr val="000000"/>
                </a:solidFill>
              </a:rPr>
              <a:t> homes?</a:t>
            </a:r>
          </a:p>
          <a:p>
            <a:pPr marL="400050" indent="-400050">
              <a:lnSpc>
                <a:spcPct val="120000"/>
              </a:lnSpc>
              <a:buFont typeface="+mj-lt"/>
              <a:buAutoNum type="romanUcPeriod"/>
            </a:pPr>
            <a:r>
              <a:rPr lang="en-IN" sz="1600" dirty="0">
                <a:solidFill>
                  <a:srgbClr val="000000"/>
                </a:solidFill>
              </a:rPr>
              <a:t>From the standpoint of the younger generation, do you think your opinions regarding </a:t>
            </a:r>
            <a:r>
              <a:rPr lang="en-IN" sz="1600" dirty="0" err="1">
                <a:solidFill>
                  <a:srgbClr val="000000"/>
                </a:solidFill>
              </a:rPr>
              <a:t>oldage</a:t>
            </a:r>
            <a:r>
              <a:rPr lang="en-IN" sz="1600" dirty="0">
                <a:solidFill>
                  <a:srgbClr val="000000"/>
                </a:solidFill>
              </a:rPr>
              <a:t> homes diverge from the viewpoints traditionally held by older generations?</a:t>
            </a:r>
          </a:p>
        </p:txBody>
      </p:sp>
    </p:spTree>
    <p:extLst>
      <p:ext uri="{BB962C8B-B14F-4D97-AF65-F5344CB8AC3E}">
        <p14:creationId xmlns:p14="http://schemas.microsoft.com/office/powerpoint/2010/main" val="786233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C2AFA5F-EB7F-4280-BAAD-A7641CA3FF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9F7792-40D3-70D8-6E27-54B2BD2613A5}"/>
              </a:ext>
            </a:extLst>
          </p:cNvPr>
          <p:cNvSpPr>
            <a:spLocks noGrp="1"/>
          </p:cNvSpPr>
          <p:nvPr>
            <p:ph type="title"/>
          </p:nvPr>
        </p:nvSpPr>
        <p:spPr>
          <a:xfrm>
            <a:off x="1752600" y="415111"/>
            <a:ext cx="7638168" cy="1294700"/>
          </a:xfrm>
        </p:spPr>
        <p:txBody>
          <a:bodyPr anchor="b">
            <a:normAutofit/>
          </a:bodyPr>
          <a:lstStyle/>
          <a:p>
            <a:r>
              <a:rPr lang="en-IN" dirty="0"/>
              <a:t>report</a:t>
            </a:r>
          </a:p>
        </p:txBody>
      </p:sp>
      <p:sp>
        <p:nvSpPr>
          <p:cNvPr id="21" name="Rectangle 20">
            <a:extLst>
              <a:ext uri="{FF2B5EF4-FFF2-40B4-BE49-F238E27FC236}">
                <a16:creationId xmlns:a16="http://schemas.microsoft.com/office/drawing/2014/main" id="{BDAC9C0A-BBCA-4B9F-8ADF-5B2CCB19F9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AEB96C8-C328-BA47-63EB-D24778B7D6D4}"/>
              </a:ext>
            </a:extLst>
          </p:cNvPr>
          <p:cNvSpPr>
            <a:spLocks noGrp="1"/>
          </p:cNvSpPr>
          <p:nvPr>
            <p:ph idx="1"/>
          </p:nvPr>
        </p:nvSpPr>
        <p:spPr>
          <a:xfrm>
            <a:off x="742384" y="1709811"/>
            <a:ext cx="9760430" cy="4462389"/>
          </a:xfrm>
        </p:spPr>
        <p:txBody>
          <a:bodyPr>
            <a:normAutofit fontScale="77500" lnSpcReduction="20000"/>
          </a:bodyPr>
          <a:lstStyle/>
          <a:p>
            <a:pPr marL="514350" indent="-514350">
              <a:lnSpc>
                <a:spcPct val="120000"/>
              </a:lnSpc>
              <a:buFont typeface="+mj-lt"/>
              <a:buAutoNum type="romanUcPeriod"/>
            </a:pPr>
            <a:r>
              <a:rPr lang="en-US" sz="2300" b="0" i="0" dirty="0">
                <a:effectLst/>
                <a:latin typeface="Söhne"/>
              </a:rPr>
              <a:t>To enhance the personalized and responsive care for elderly residents in old age homes, several modifications can be implemented. Improving care in old age homes means understanding each resident's needs. We can do this by regularly figuring out what each person requires. Making sure the same caregivers stick around helps build trust. Communication between staff, residents, and families is key to knowing everyone's unique needs. Training caregivers to be understanding and listen well is important too. Using technology to keep an eye on residents' health can also make care more personalized and responsive.</a:t>
            </a:r>
          </a:p>
          <a:p>
            <a:pPr marL="514350" indent="-514350">
              <a:lnSpc>
                <a:spcPct val="120000"/>
              </a:lnSpc>
              <a:buFont typeface="+mj-lt"/>
              <a:buAutoNum type="romanUcPeriod"/>
            </a:pPr>
            <a:r>
              <a:rPr lang="en-US" sz="2300" dirty="0">
                <a:latin typeface="Söhne"/>
              </a:rPr>
              <a:t>No is the most opted answer from the respondents. This shows that the Indian culture does not choose to send their older ones to </a:t>
            </a:r>
            <a:r>
              <a:rPr lang="en-US" sz="2300" dirty="0" err="1">
                <a:latin typeface="Söhne"/>
              </a:rPr>
              <a:t>oldage</a:t>
            </a:r>
            <a:r>
              <a:rPr lang="en-US" sz="2300" dirty="0">
                <a:latin typeface="Söhne"/>
              </a:rPr>
              <a:t> homes as the respect </a:t>
            </a:r>
            <a:r>
              <a:rPr lang="en-US" sz="2300" dirty="0" err="1">
                <a:latin typeface="Söhne"/>
              </a:rPr>
              <a:t>towars</a:t>
            </a:r>
            <a:r>
              <a:rPr lang="en-US" sz="2300" dirty="0">
                <a:latin typeface="Söhne"/>
              </a:rPr>
              <a:t> your elders are viewed as one of the most integral part of our culture. Sending your elderly to such facilities is looked down upon as negligence. It is seen as viewing the senior citizens as a burden and pushing them off to someone else. In our culture children are bestowed with the responsibility to take care of their parents with utmost care and respect, providing them with all their needs and wants till their last days.</a:t>
            </a:r>
            <a:endParaRPr lang="en-US" sz="2300" b="0" i="0" dirty="0">
              <a:effectLst/>
              <a:latin typeface="Söhne"/>
            </a:endParaRPr>
          </a:p>
          <a:p>
            <a:pPr marL="0" indent="0">
              <a:lnSpc>
                <a:spcPct val="120000"/>
              </a:lnSpc>
              <a:buNone/>
            </a:pPr>
            <a:endParaRPr lang="en-US" sz="2300" b="0" i="0" dirty="0">
              <a:effectLst/>
              <a:latin typeface="Söhne"/>
            </a:endParaRPr>
          </a:p>
          <a:p>
            <a:pPr>
              <a:lnSpc>
                <a:spcPct val="120000"/>
              </a:lnSpc>
            </a:pPr>
            <a:endParaRPr lang="en-IN" sz="1300" dirty="0"/>
          </a:p>
        </p:txBody>
      </p:sp>
      <p:sp>
        <p:nvSpPr>
          <p:cNvPr id="23" name="Rectangle 22">
            <a:extLst>
              <a:ext uri="{FF2B5EF4-FFF2-40B4-BE49-F238E27FC236}">
                <a16:creationId xmlns:a16="http://schemas.microsoft.com/office/drawing/2014/main" id="{1B784CEF-F6B1-4D62-86B3-F2A7C4EFB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1248316" y="2749419"/>
            <a:ext cx="949990" cy="411479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148D47FD-99F1-4F70-A0B7-DE3FFDD3B8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8740216" y="2930143"/>
            <a:ext cx="5214382" cy="1269732"/>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20063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0EDE78-F56F-E7C6-755C-BFCA257DCB89}"/>
              </a:ext>
            </a:extLst>
          </p:cNvPr>
          <p:cNvSpPr>
            <a:spLocks noGrp="1"/>
          </p:cNvSpPr>
          <p:nvPr>
            <p:ph idx="1"/>
          </p:nvPr>
        </p:nvSpPr>
        <p:spPr>
          <a:xfrm>
            <a:off x="696902" y="942339"/>
            <a:ext cx="10357666" cy="4114801"/>
          </a:xfrm>
        </p:spPr>
        <p:txBody>
          <a:bodyPr/>
          <a:lstStyle/>
          <a:p>
            <a:pPr marL="514350" indent="-514350">
              <a:buFont typeface="+mj-lt"/>
              <a:buAutoNum type="romanUcPeriod" startAt="3"/>
            </a:pPr>
            <a:r>
              <a:rPr lang="en-US" b="0" i="0" dirty="0">
                <a:effectLst/>
                <a:latin typeface="Söhne"/>
              </a:rPr>
              <a:t>Old age homes, like any institution, have both drawbacks and benefits. One notable benefit is that they can provide a structured and supportive environment for elderly individuals who may not have family support or face challenges in independent living. Professional healthcare services and social activities are often available, contributing to the overall well-being of residents. On the downside, some drawbacks include the potential for feelings of isolation and loneliness, especially if personalized care and attention are lacking. Additionally, financial considerations and variations in the quality of care between different facilities can pose challenges for both residents and their families. Striking a balance between the advantages and disadvantages involves careful consideration of individual needs and the quality of services provided by specific old age homes</a:t>
            </a:r>
            <a:r>
              <a:rPr lang="en-US" b="0" i="0" dirty="0">
                <a:solidFill>
                  <a:srgbClr val="D1D5DB"/>
                </a:solidFill>
                <a:effectLst/>
                <a:latin typeface="Söhne"/>
              </a:rPr>
              <a:t>.</a:t>
            </a:r>
            <a:endParaRPr lang="en-IN" dirty="0"/>
          </a:p>
        </p:txBody>
      </p:sp>
    </p:spTree>
    <p:extLst>
      <p:ext uri="{BB962C8B-B14F-4D97-AF65-F5344CB8AC3E}">
        <p14:creationId xmlns:p14="http://schemas.microsoft.com/office/powerpoint/2010/main" val="2258924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0C97EC-9670-1787-BB06-26DC5D30F46F}"/>
              </a:ext>
            </a:extLst>
          </p:cNvPr>
          <p:cNvSpPr>
            <a:spLocks noGrp="1"/>
          </p:cNvSpPr>
          <p:nvPr>
            <p:ph idx="1"/>
          </p:nvPr>
        </p:nvSpPr>
        <p:spPr>
          <a:xfrm>
            <a:off x="625782" y="1064259"/>
            <a:ext cx="10357666" cy="4114801"/>
          </a:xfrm>
        </p:spPr>
        <p:txBody>
          <a:bodyPr>
            <a:normAutofit/>
          </a:bodyPr>
          <a:lstStyle/>
          <a:p>
            <a:pPr marL="628650" lvl="1" indent="-400050">
              <a:buFont typeface="+mj-lt"/>
              <a:buAutoNum type="romanUcPeriod" startAt="4"/>
            </a:pPr>
            <a:r>
              <a:rPr lang="en-IN" sz="2000" dirty="0"/>
              <a:t>The view of the younger generation seems to be very similar of that of our older generations. Our culture regardless of the time passing and changing of generation are all very deeply rooted. Our traditional values regarding elderly and our treatment towards them are always going to be more or less the same. Compared to the western beliefs that do not put pressure over the younger generation to take care of their elderly, we have been always taught by our parents to always respect our elders and care for them.</a:t>
            </a:r>
          </a:p>
        </p:txBody>
      </p:sp>
    </p:spTree>
    <p:extLst>
      <p:ext uri="{BB962C8B-B14F-4D97-AF65-F5344CB8AC3E}">
        <p14:creationId xmlns:p14="http://schemas.microsoft.com/office/powerpoint/2010/main" val="2893975009"/>
      </p:ext>
    </p:extLst>
  </p:cSld>
  <p:clrMapOvr>
    <a:masterClrMapping/>
  </p:clrMapOvr>
</p:sld>
</file>

<file path=ppt/theme/theme1.xml><?xml version="1.0" encoding="utf-8"?>
<a:theme xmlns:a="http://schemas.openxmlformats.org/drawingml/2006/main" name="VeniceBeachVTI">
  <a:themeElements>
    <a:clrScheme name="Venice Beach">
      <a:dk1>
        <a:sysClr val="windowText" lastClr="000000"/>
      </a:dk1>
      <a:lt1>
        <a:sysClr val="window" lastClr="FFFFFF"/>
      </a:lt1>
      <a:dk2>
        <a:srgbClr val="2B3E3D"/>
      </a:dk2>
      <a:lt2>
        <a:srgbClr val="FEF3EB"/>
      </a:lt2>
      <a:accent1>
        <a:srgbClr val="FE8542"/>
      </a:accent1>
      <a:accent2>
        <a:srgbClr val="EC6D60"/>
      </a:accent2>
      <a:accent3>
        <a:srgbClr val="CDA32B"/>
      </a:accent3>
      <a:accent4>
        <a:srgbClr val="EE66A7"/>
      </a:accent4>
      <a:accent5>
        <a:srgbClr val="EA5F48"/>
      </a:accent5>
      <a:accent6>
        <a:srgbClr val="C8466B"/>
      </a:accent6>
      <a:hlink>
        <a:srgbClr val="E46153"/>
      </a:hlink>
      <a:folHlink>
        <a:srgbClr val="CF63B0"/>
      </a:folHlink>
    </a:clrScheme>
    <a:fontScheme name="Avenir 1">
      <a:majorFont>
        <a:latin typeface="Avenir Next LT Pro Ligh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eniceBeachVTI" id="{69839BBA-F383-4FFD-B56A-E36ACE43E09D}" vid="{060D2740-A69C-444A-B833-E03D333ADDA7}"/>
    </a:ext>
  </a:extLst>
</a:theme>
</file>

<file path=docProps/app.xml><?xml version="1.0" encoding="utf-8"?>
<Properties xmlns="http://schemas.openxmlformats.org/officeDocument/2006/extended-properties" xmlns:vt="http://schemas.openxmlformats.org/officeDocument/2006/docPropsVTypes">
  <TotalTime>85</TotalTime>
  <Words>555</Words>
  <Application>Microsoft Office PowerPoint</Application>
  <PresentationFormat>Widescreen</PresentationFormat>
  <Paragraphs>15</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Avenir Next LT Pro</vt:lpstr>
      <vt:lpstr>Avenir Next LT Pro Light</vt:lpstr>
      <vt:lpstr>Söhne</vt:lpstr>
      <vt:lpstr>VeniceBeachVTI</vt:lpstr>
      <vt:lpstr>PowerPoint Presentation</vt:lpstr>
      <vt:lpstr>QUESTIONNaIRE</vt:lpstr>
      <vt:lpstr>report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Aman aslam</dc:creator>
  <cp:lastModifiedBy>Aman aslam</cp:lastModifiedBy>
  <cp:revision>1</cp:revision>
  <dcterms:created xsi:type="dcterms:W3CDTF">2024-01-19T15:12:06Z</dcterms:created>
  <dcterms:modified xsi:type="dcterms:W3CDTF">2024-01-19T16:37:19Z</dcterms:modified>
</cp:coreProperties>
</file>