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11372" y="1028700"/>
            <a:ext cx="6612890" cy="6612890"/>
          </a:xfrm>
          <a:custGeom>
            <a:avLst/>
            <a:gdLst/>
            <a:ahLst/>
            <a:cxnLst/>
            <a:rect l="l" t="t" r="r" b="b"/>
            <a:pathLst>
              <a:path w="6612890" h="6612890">
                <a:moveTo>
                  <a:pt x="3306360" y="6612720"/>
                </a:moveTo>
                <a:lnTo>
                  <a:pt x="3265783" y="6612471"/>
                </a:lnTo>
                <a:lnTo>
                  <a:pt x="3225218" y="6611724"/>
                </a:lnTo>
                <a:lnTo>
                  <a:pt x="3184665" y="6610480"/>
                </a:lnTo>
                <a:lnTo>
                  <a:pt x="3144125" y="6608738"/>
                </a:lnTo>
                <a:lnTo>
                  <a:pt x="3103608" y="6606498"/>
                </a:lnTo>
                <a:lnTo>
                  <a:pt x="3063129" y="6603762"/>
                </a:lnTo>
                <a:lnTo>
                  <a:pt x="3022686" y="6600529"/>
                </a:lnTo>
                <a:lnTo>
                  <a:pt x="2982280" y="6596799"/>
                </a:lnTo>
                <a:lnTo>
                  <a:pt x="2941923" y="6592574"/>
                </a:lnTo>
                <a:lnTo>
                  <a:pt x="2901626" y="6587855"/>
                </a:lnTo>
                <a:lnTo>
                  <a:pt x="2861391" y="6582641"/>
                </a:lnTo>
                <a:lnTo>
                  <a:pt x="2821216" y="6576934"/>
                </a:lnTo>
                <a:lnTo>
                  <a:pt x="2781115" y="6570733"/>
                </a:lnTo>
                <a:lnTo>
                  <a:pt x="2741098" y="6564042"/>
                </a:lnTo>
                <a:lnTo>
                  <a:pt x="2701167" y="6556861"/>
                </a:lnTo>
                <a:lnTo>
                  <a:pt x="2661321" y="6549189"/>
                </a:lnTo>
                <a:lnTo>
                  <a:pt x="2621572" y="6541029"/>
                </a:lnTo>
                <a:lnTo>
                  <a:pt x="2581932" y="6532382"/>
                </a:lnTo>
                <a:lnTo>
                  <a:pt x="2542401" y="6523250"/>
                </a:lnTo>
                <a:lnTo>
                  <a:pt x="2502980" y="6513632"/>
                </a:lnTo>
                <a:lnTo>
                  <a:pt x="2463679" y="6503531"/>
                </a:lnTo>
                <a:lnTo>
                  <a:pt x="2424511" y="6492950"/>
                </a:lnTo>
                <a:lnTo>
                  <a:pt x="2385476" y="6481890"/>
                </a:lnTo>
                <a:lnTo>
                  <a:pt x="2346574" y="6470349"/>
                </a:lnTo>
                <a:lnTo>
                  <a:pt x="2307816" y="6458332"/>
                </a:lnTo>
                <a:lnTo>
                  <a:pt x="2269215" y="6445842"/>
                </a:lnTo>
                <a:lnTo>
                  <a:pt x="2230770" y="6432879"/>
                </a:lnTo>
                <a:lnTo>
                  <a:pt x="2192480" y="6419443"/>
                </a:lnTo>
                <a:lnTo>
                  <a:pt x="2154359" y="6405539"/>
                </a:lnTo>
                <a:lnTo>
                  <a:pt x="2116417" y="6391170"/>
                </a:lnTo>
                <a:lnTo>
                  <a:pt x="2078654" y="6376336"/>
                </a:lnTo>
                <a:lnTo>
                  <a:pt x="2041070" y="6361038"/>
                </a:lnTo>
                <a:lnTo>
                  <a:pt x="2003677" y="6345280"/>
                </a:lnTo>
                <a:lnTo>
                  <a:pt x="1966486" y="6329066"/>
                </a:lnTo>
                <a:lnTo>
                  <a:pt x="1929496" y="6312397"/>
                </a:lnTo>
                <a:lnTo>
                  <a:pt x="1892708" y="6295273"/>
                </a:lnTo>
                <a:lnTo>
                  <a:pt x="1856133" y="6277700"/>
                </a:lnTo>
                <a:lnTo>
                  <a:pt x="1819782" y="6259681"/>
                </a:lnTo>
                <a:lnTo>
                  <a:pt x="1783655" y="6241218"/>
                </a:lnTo>
                <a:lnTo>
                  <a:pt x="1747752" y="6222309"/>
                </a:lnTo>
                <a:lnTo>
                  <a:pt x="1712084" y="6202961"/>
                </a:lnTo>
                <a:lnTo>
                  <a:pt x="1676661" y="6183180"/>
                </a:lnTo>
                <a:lnTo>
                  <a:pt x="1641483" y="6162966"/>
                </a:lnTo>
                <a:lnTo>
                  <a:pt x="1606551" y="6142319"/>
                </a:lnTo>
                <a:lnTo>
                  <a:pt x="1571874" y="6121245"/>
                </a:lnTo>
                <a:lnTo>
                  <a:pt x="1537465" y="6099750"/>
                </a:lnTo>
                <a:lnTo>
                  <a:pt x="1503321" y="6077834"/>
                </a:lnTo>
                <a:lnTo>
                  <a:pt x="1469444" y="6055497"/>
                </a:lnTo>
                <a:lnTo>
                  <a:pt x="1435844" y="6032747"/>
                </a:lnTo>
                <a:lnTo>
                  <a:pt x="1402530" y="6009589"/>
                </a:lnTo>
                <a:lnTo>
                  <a:pt x="1369503" y="5986024"/>
                </a:lnTo>
                <a:lnTo>
                  <a:pt x="1336763" y="5962052"/>
                </a:lnTo>
                <a:lnTo>
                  <a:pt x="1304319" y="5937681"/>
                </a:lnTo>
                <a:lnTo>
                  <a:pt x="1272182" y="5912916"/>
                </a:lnTo>
                <a:lnTo>
                  <a:pt x="1240351" y="5887760"/>
                </a:lnTo>
                <a:lnTo>
                  <a:pt x="1208827" y="5862210"/>
                </a:lnTo>
                <a:lnTo>
                  <a:pt x="1177618" y="5836276"/>
                </a:lnTo>
                <a:lnTo>
                  <a:pt x="1146735" y="5809964"/>
                </a:lnTo>
                <a:lnTo>
                  <a:pt x="1116177" y="5783276"/>
                </a:lnTo>
                <a:lnTo>
                  <a:pt x="1085944" y="5756210"/>
                </a:lnTo>
                <a:lnTo>
                  <a:pt x="1056045" y="5728776"/>
                </a:lnTo>
                <a:lnTo>
                  <a:pt x="1026490" y="5700981"/>
                </a:lnTo>
                <a:lnTo>
                  <a:pt x="997278" y="5672826"/>
                </a:lnTo>
                <a:lnTo>
                  <a:pt x="968410" y="5644309"/>
                </a:lnTo>
                <a:lnTo>
                  <a:pt x="939894" y="5615441"/>
                </a:lnTo>
                <a:lnTo>
                  <a:pt x="911738" y="5586229"/>
                </a:lnTo>
                <a:lnTo>
                  <a:pt x="883943" y="5556674"/>
                </a:lnTo>
                <a:lnTo>
                  <a:pt x="856508" y="5526776"/>
                </a:lnTo>
                <a:lnTo>
                  <a:pt x="829443" y="5496543"/>
                </a:lnTo>
                <a:lnTo>
                  <a:pt x="802754" y="5465985"/>
                </a:lnTo>
                <a:lnTo>
                  <a:pt x="776443" y="5435101"/>
                </a:lnTo>
                <a:lnTo>
                  <a:pt x="750509" y="5403893"/>
                </a:lnTo>
                <a:lnTo>
                  <a:pt x="724959" y="5372368"/>
                </a:lnTo>
                <a:lnTo>
                  <a:pt x="699802" y="5340537"/>
                </a:lnTo>
                <a:lnTo>
                  <a:pt x="675038" y="5308400"/>
                </a:lnTo>
                <a:lnTo>
                  <a:pt x="650666" y="5275956"/>
                </a:lnTo>
                <a:lnTo>
                  <a:pt x="626694" y="5243216"/>
                </a:lnTo>
                <a:lnTo>
                  <a:pt x="603130" y="5210189"/>
                </a:lnTo>
                <a:lnTo>
                  <a:pt x="579972" y="5176875"/>
                </a:lnTo>
                <a:lnTo>
                  <a:pt x="557222" y="5143275"/>
                </a:lnTo>
                <a:lnTo>
                  <a:pt x="534885" y="5109398"/>
                </a:lnTo>
                <a:lnTo>
                  <a:pt x="512969" y="5075255"/>
                </a:lnTo>
                <a:lnTo>
                  <a:pt x="491474" y="5040845"/>
                </a:lnTo>
                <a:lnTo>
                  <a:pt x="470400" y="5006168"/>
                </a:lnTo>
                <a:lnTo>
                  <a:pt x="449753" y="4971236"/>
                </a:lnTo>
                <a:lnTo>
                  <a:pt x="429539" y="4936059"/>
                </a:lnTo>
                <a:lnTo>
                  <a:pt x="409758" y="4900636"/>
                </a:lnTo>
                <a:lnTo>
                  <a:pt x="390410" y="4864967"/>
                </a:lnTo>
                <a:lnTo>
                  <a:pt x="371502" y="4829064"/>
                </a:lnTo>
                <a:lnTo>
                  <a:pt x="353038" y="4792937"/>
                </a:lnTo>
                <a:lnTo>
                  <a:pt x="335019" y="4756585"/>
                </a:lnTo>
                <a:lnTo>
                  <a:pt x="317445" y="4720010"/>
                </a:lnTo>
                <a:lnTo>
                  <a:pt x="300321" y="4683223"/>
                </a:lnTo>
                <a:lnTo>
                  <a:pt x="283653" y="4646233"/>
                </a:lnTo>
                <a:lnTo>
                  <a:pt x="267439" y="4609042"/>
                </a:lnTo>
                <a:lnTo>
                  <a:pt x="251681" y="4571649"/>
                </a:lnTo>
                <a:lnTo>
                  <a:pt x="236383" y="4534065"/>
                </a:lnTo>
                <a:lnTo>
                  <a:pt x="221549" y="4496302"/>
                </a:lnTo>
                <a:lnTo>
                  <a:pt x="207180" y="4458360"/>
                </a:lnTo>
                <a:lnTo>
                  <a:pt x="193276" y="4420239"/>
                </a:lnTo>
                <a:lnTo>
                  <a:pt x="179840" y="4381950"/>
                </a:lnTo>
                <a:lnTo>
                  <a:pt x="166877" y="4343504"/>
                </a:lnTo>
                <a:lnTo>
                  <a:pt x="154387" y="4304903"/>
                </a:lnTo>
                <a:lnTo>
                  <a:pt x="142370" y="4266145"/>
                </a:lnTo>
                <a:lnTo>
                  <a:pt x="130830" y="4227243"/>
                </a:lnTo>
                <a:lnTo>
                  <a:pt x="119769" y="4188208"/>
                </a:lnTo>
                <a:lnTo>
                  <a:pt x="109188" y="4149040"/>
                </a:lnTo>
                <a:lnTo>
                  <a:pt x="99087" y="4109739"/>
                </a:lnTo>
                <a:lnTo>
                  <a:pt x="89469" y="4070318"/>
                </a:lnTo>
                <a:lnTo>
                  <a:pt x="80337" y="4030787"/>
                </a:lnTo>
                <a:lnTo>
                  <a:pt x="71691" y="3991147"/>
                </a:lnTo>
                <a:lnTo>
                  <a:pt x="63530" y="3951398"/>
                </a:lnTo>
                <a:lnTo>
                  <a:pt x="55858" y="3911552"/>
                </a:lnTo>
                <a:lnTo>
                  <a:pt x="48677" y="3871621"/>
                </a:lnTo>
                <a:lnTo>
                  <a:pt x="41986" y="3831605"/>
                </a:lnTo>
                <a:lnTo>
                  <a:pt x="35786" y="3791503"/>
                </a:lnTo>
                <a:lnTo>
                  <a:pt x="30078" y="3751329"/>
                </a:lnTo>
                <a:lnTo>
                  <a:pt x="24865" y="3711094"/>
                </a:lnTo>
                <a:lnTo>
                  <a:pt x="20146" y="3670797"/>
                </a:lnTo>
                <a:lnTo>
                  <a:pt x="15921" y="3630440"/>
                </a:lnTo>
                <a:lnTo>
                  <a:pt x="12191" y="3590034"/>
                </a:lnTo>
                <a:lnTo>
                  <a:pt x="8958" y="3549591"/>
                </a:lnTo>
                <a:lnTo>
                  <a:pt x="6222" y="3509111"/>
                </a:lnTo>
                <a:lnTo>
                  <a:pt x="3982" y="3468595"/>
                </a:lnTo>
                <a:lnTo>
                  <a:pt x="2240" y="3428055"/>
                </a:lnTo>
                <a:lnTo>
                  <a:pt x="995" y="3387502"/>
                </a:lnTo>
                <a:lnTo>
                  <a:pt x="248" y="3346937"/>
                </a:lnTo>
                <a:lnTo>
                  <a:pt x="0" y="3306360"/>
                </a:lnTo>
                <a:lnTo>
                  <a:pt x="248" y="3265783"/>
                </a:lnTo>
                <a:lnTo>
                  <a:pt x="995" y="3225218"/>
                </a:lnTo>
                <a:lnTo>
                  <a:pt x="2240" y="3184665"/>
                </a:lnTo>
                <a:lnTo>
                  <a:pt x="3982" y="3144125"/>
                </a:lnTo>
                <a:lnTo>
                  <a:pt x="6222" y="3103608"/>
                </a:lnTo>
                <a:lnTo>
                  <a:pt x="8958" y="3063129"/>
                </a:lnTo>
                <a:lnTo>
                  <a:pt x="12191" y="3022686"/>
                </a:lnTo>
                <a:lnTo>
                  <a:pt x="15921" y="2982280"/>
                </a:lnTo>
                <a:lnTo>
                  <a:pt x="20146" y="2941923"/>
                </a:lnTo>
                <a:lnTo>
                  <a:pt x="24865" y="2901626"/>
                </a:lnTo>
                <a:lnTo>
                  <a:pt x="30078" y="2861391"/>
                </a:lnTo>
                <a:lnTo>
                  <a:pt x="35786" y="2821216"/>
                </a:lnTo>
                <a:lnTo>
                  <a:pt x="41986" y="2781115"/>
                </a:lnTo>
                <a:lnTo>
                  <a:pt x="48677" y="2741098"/>
                </a:lnTo>
                <a:lnTo>
                  <a:pt x="55858" y="2701167"/>
                </a:lnTo>
                <a:lnTo>
                  <a:pt x="63530" y="2661321"/>
                </a:lnTo>
                <a:lnTo>
                  <a:pt x="71691" y="2621572"/>
                </a:lnTo>
                <a:lnTo>
                  <a:pt x="80337" y="2581932"/>
                </a:lnTo>
                <a:lnTo>
                  <a:pt x="89469" y="2542401"/>
                </a:lnTo>
                <a:lnTo>
                  <a:pt x="99087" y="2502980"/>
                </a:lnTo>
                <a:lnTo>
                  <a:pt x="109188" y="2463679"/>
                </a:lnTo>
                <a:lnTo>
                  <a:pt x="119769" y="2424511"/>
                </a:lnTo>
                <a:lnTo>
                  <a:pt x="130830" y="2385476"/>
                </a:lnTo>
                <a:lnTo>
                  <a:pt x="142370" y="2346574"/>
                </a:lnTo>
                <a:lnTo>
                  <a:pt x="154387" y="2307816"/>
                </a:lnTo>
                <a:lnTo>
                  <a:pt x="166877" y="2269215"/>
                </a:lnTo>
                <a:lnTo>
                  <a:pt x="179840" y="2230770"/>
                </a:lnTo>
                <a:lnTo>
                  <a:pt x="193276" y="2192480"/>
                </a:lnTo>
                <a:lnTo>
                  <a:pt x="207180" y="2154359"/>
                </a:lnTo>
                <a:lnTo>
                  <a:pt x="221549" y="2116417"/>
                </a:lnTo>
                <a:lnTo>
                  <a:pt x="236383" y="2078654"/>
                </a:lnTo>
                <a:lnTo>
                  <a:pt x="251681" y="2041070"/>
                </a:lnTo>
                <a:lnTo>
                  <a:pt x="267439" y="2003677"/>
                </a:lnTo>
                <a:lnTo>
                  <a:pt x="283653" y="1966486"/>
                </a:lnTo>
                <a:lnTo>
                  <a:pt x="300321" y="1929496"/>
                </a:lnTo>
                <a:lnTo>
                  <a:pt x="317445" y="1892708"/>
                </a:lnTo>
                <a:lnTo>
                  <a:pt x="335019" y="1856133"/>
                </a:lnTo>
                <a:lnTo>
                  <a:pt x="353038" y="1819782"/>
                </a:lnTo>
                <a:lnTo>
                  <a:pt x="371502" y="1783655"/>
                </a:lnTo>
                <a:lnTo>
                  <a:pt x="390410" y="1747752"/>
                </a:lnTo>
                <a:lnTo>
                  <a:pt x="409758" y="1712084"/>
                </a:lnTo>
                <a:lnTo>
                  <a:pt x="429539" y="1676661"/>
                </a:lnTo>
                <a:lnTo>
                  <a:pt x="449753" y="1641483"/>
                </a:lnTo>
                <a:lnTo>
                  <a:pt x="470400" y="1606551"/>
                </a:lnTo>
                <a:lnTo>
                  <a:pt x="491474" y="1571874"/>
                </a:lnTo>
                <a:lnTo>
                  <a:pt x="512969" y="1537465"/>
                </a:lnTo>
                <a:lnTo>
                  <a:pt x="534885" y="1503321"/>
                </a:lnTo>
                <a:lnTo>
                  <a:pt x="557222" y="1469444"/>
                </a:lnTo>
                <a:lnTo>
                  <a:pt x="579972" y="1435844"/>
                </a:lnTo>
                <a:lnTo>
                  <a:pt x="603130" y="1402530"/>
                </a:lnTo>
                <a:lnTo>
                  <a:pt x="626694" y="1369503"/>
                </a:lnTo>
                <a:lnTo>
                  <a:pt x="650666" y="1336763"/>
                </a:lnTo>
                <a:lnTo>
                  <a:pt x="675038" y="1304319"/>
                </a:lnTo>
                <a:lnTo>
                  <a:pt x="699802" y="1272182"/>
                </a:lnTo>
                <a:lnTo>
                  <a:pt x="724959" y="1240351"/>
                </a:lnTo>
                <a:lnTo>
                  <a:pt x="750509" y="1208827"/>
                </a:lnTo>
                <a:lnTo>
                  <a:pt x="776443" y="1177618"/>
                </a:lnTo>
                <a:lnTo>
                  <a:pt x="802754" y="1146735"/>
                </a:lnTo>
                <a:lnTo>
                  <a:pt x="829443" y="1116177"/>
                </a:lnTo>
                <a:lnTo>
                  <a:pt x="856508" y="1085944"/>
                </a:lnTo>
                <a:lnTo>
                  <a:pt x="883943" y="1056045"/>
                </a:lnTo>
                <a:lnTo>
                  <a:pt x="911738" y="1026490"/>
                </a:lnTo>
                <a:lnTo>
                  <a:pt x="939894" y="997278"/>
                </a:lnTo>
                <a:lnTo>
                  <a:pt x="968410" y="968410"/>
                </a:lnTo>
                <a:lnTo>
                  <a:pt x="997278" y="939894"/>
                </a:lnTo>
                <a:lnTo>
                  <a:pt x="1026490" y="911738"/>
                </a:lnTo>
                <a:lnTo>
                  <a:pt x="1056045" y="883943"/>
                </a:lnTo>
                <a:lnTo>
                  <a:pt x="1085944" y="856508"/>
                </a:lnTo>
                <a:lnTo>
                  <a:pt x="1116177" y="829443"/>
                </a:lnTo>
                <a:lnTo>
                  <a:pt x="1146735" y="802754"/>
                </a:lnTo>
                <a:lnTo>
                  <a:pt x="1177618" y="776443"/>
                </a:lnTo>
                <a:lnTo>
                  <a:pt x="1208827" y="750509"/>
                </a:lnTo>
                <a:lnTo>
                  <a:pt x="1240351" y="724959"/>
                </a:lnTo>
                <a:lnTo>
                  <a:pt x="1272182" y="699802"/>
                </a:lnTo>
                <a:lnTo>
                  <a:pt x="1304319" y="675038"/>
                </a:lnTo>
                <a:lnTo>
                  <a:pt x="1336763" y="650666"/>
                </a:lnTo>
                <a:lnTo>
                  <a:pt x="1369503" y="626694"/>
                </a:lnTo>
                <a:lnTo>
                  <a:pt x="1402530" y="603130"/>
                </a:lnTo>
                <a:lnTo>
                  <a:pt x="1435844" y="579972"/>
                </a:lnTo>
                <a:lnTo>
                  <a:pt x="1469444" y="557222"/>
                </a:lnTo>
                <a:lnTo>
                  <a:pt x="1503321" y="534885"/>
                </a:lnTo>
                <a:lnTo>
                  <a:pt x="1537465" y="512969"/>
                </a:lnTo>
                <a:lnTo>
                  <a:pt x="1571874" y="491474"/>
                </a:lnTo>
                <a:lnTo>
                  <a:pt x="1606551" y="470400"/>
                </a:lnTo>
                <a:lnTo>
                  <a:pt x="1641483" y="449753"/>
                </a:lnTo>
                <a:lnTo>
                  <a:pt x="1676661" y="429539"/>
                </a:lnTo>
                <a:lnTo>
                  <a:pt x="1712084" y="409758"/>
                </a:lnTo>
                <a:lnTo>
                  <a:pt x="1747752" y="390410"/>
                </a:lnTo>
                <a:lnTo>
                  <a:pt x="1783655" y="371502"/>
                </a:lnTo>
                <a:lnTo>
                  <a:pt x="1819782" y="353038"/>
                </a:lnTo>
                <a:lnTo>
                  <a:pt x="1856133" y="335019"/>
                </a:lnTo>
                <a:lnTo>
                  <a:pt x="1892708" y="317445"/>
                </a:lnTo>
                <a:lnTo>
                  <a:pt x="1929496" y="300321"/>
                </a:lnTo>
                <a:lnTo>
                  <a:pt x="1966486" y="283653"/>
                </a:lnTo>
                <a:lnTo>
                  <a:pt x="2003677" y="267439"/>
                </a:lnTo>
                <a:lnTo>
                  <a:pt x="2041070" y="251681"/>
                </a:lnTo>
                <a:lnTo>
                  <a:pt x="2078654" y="236383"/>
                </a:lnTo>
                <a:lnTo>
                  <a:pt x="2116417" y="221549"/>
                </a:lnTo>
                <a:lnTo>
                  <a:pt x="2154359" y="207180"/>
                </a:lnTo>
                <a:lnTo>
                  <a:pt x="2192480" y="193276"/>
                </a:lnTo>
                <a:lnTo>
                  <a:pt x="2230769" y="179840"/>
                </a:lnTo>
                <a:lnTo>
                  <a:pt x="2269215" y="166877"/>
                </a:lnTo>
                <a:lnTo>
                  <a:pt x="2307816" y="154387"/>
                </a:lnTo>
                <a:lnTo>
                  <a:pt x="2346574" y="142370"/>
                </a:lnTo>
                <a:lnTo>
                  <a:pt x="2385476" y="130830"/>
                </a:lnTo>
                <a:lnTo>
                  <a:pt x="2424511" y="119769"/>
                </a:lnTo>
                <a:lnTo>
                  <a:pt x="2463679" y="109188"/>
                </a:lnTo>
                <a:lnTo>
                  <a:pt x="2502980" y="99087"/>
                </a:lnTo>
                <a:lnTo>
                  <a:pt x="2542401" y="89469"/>
                </a:lnTo>
                <a:lnTo>
                  <a:pt x="2581932" y="80337"/>
                </a:lnTo>
                <a:lnTo>
                  <a:pt x="2621572" y="71691"/>
                </a:lnTo>
                <a:lnTo>
                  <a:pt x="2661321" y="63530"/>
                </a:lnTo>
                <a:lnTo>
                  <a:pt x="2701167" y="55858"/>
                </a:lnTo>
                <a:lnTo>
                  <a:pt x="2741098" y="48677"/>
                </a:lnTo>
                <a:lnTo>
                  <a:pt x="2781114" y="41986"/>
                </a:lnTo>
                <a:lnTo>
                  <a:pt x="2821216" y="35786"/>
                </a:lnTo>
                <a:lnTo>
                  <a:pt x="2861391" y="30078"/>
                </a:lnTo>
                <a:lnTo>
                  <a:pt x="2901626" y="24865"/>
                </a:lnTo>
                <a:lnTo>
                  <a:pt x="2941923" y="20146"/>
                </a:lnTo>
                <a:lnTo>
                  <a:pt x="2982280" y="15921"/>
                </a:lnTo>
                <a:lnTo>
                  <a:pt x="3022686" y="12191"/>
                </a:lnTo>
                <a:lnTo>
                  <a:pt x="3063129" y="8958"/>
                </a:lnTo>
                <a:lnTo>
                  <a:pt x="3103608" y="6222"/>
                </a:lnTo>
                <a:lnTo>
                  <a:pt x="3144125" y="3982"/>
                </a:lnTo>
                <a:lnTo>
                  <a:pt x="3184665" y="2240"/>
                </a:lnTo>
                <a:lnTo>
                  <a:pt x="3225218" y="995"/>
                </a:lnTo>
                <a:lnTo>
                  <a:pt x="3265783" y="248"/>
                </a:lnTo>
                <a:lnTo>
                  <a:pt x="3306360" y="0"/>
                </a:lnTo>
                <a:lnTo>
                  <a:pt x="3346937" y="248"/>
                </a:lnTo>
                <a:lnTo>
                  <a:pt x="3387502" y="995"/>
                </a:lnTo>
                <a:lnTo>
                  <a:pt x="3428055" y="2240"/>
                </a:lnTo>
                <a:lnTo>
                  <a:pt x="3468595" y="3982"/>
                </a:lnTo>
                <a:lnTo>
                  <a:pt x="3509111" y="6222"/>
                </a:lnTo>
                <a:lnTo>
                  <a:pt x="3549591" y="8958"/>
                </a:lnTo>
                <a:lnTo>
                  <a:pt x="3590034" y="12191"/>
                </a:lnTo>
                <a:lnTo>
                  <a:pt x="3630440" y="15921"/>
                </a:lnTo>
                <a:lnTo>
                  <a:pt x="3670797" y="20146"/>
                </a:lnTo>
                <a:lnTo>
                  <a:pt x="3711094" y="24865"/>
                </a:lnTo>
                <a:lnTo>
                  <a:pt x="3751329" y="30078"/>
                </a:lnTo>
                <a:lnTo>
                  <a:pt x="3791503" y="35786"/>
                </a:lnTo>
                <a:lnTo>
                  <a:pt x="3831605" y="41986"/>
                </a:lnTo>
                <a:lnTo>
                  <a:pt x="3871621" y="48677"/>
                </a:lnTo>
                <a:lnTo>
                  <a:pt x="3911552" y="55858"/>
                </a:lnTo>
                <a:lnTo>
                  <a:pt x="3951398" y="63530"/>
                </a:lnTo>
                <a:lnTo>
                  <a:pt x="3991147" y="71691"/>
                </a:lnTo>
                <a:lnTo>
                  <a:pt x="4030787" y="80337"/>
                </a:lnTo>
                <a:lnTo>
                  <a:pt x="4070318" y="89469"/>
                </a:lnTo>
                <a:lnTo>
                  <a:pt x="4109739" y="99087"/>
                </a:lnTo>
                <a:lnTo>
                  <a:pt x="4149040" y="109188"/>
                </a:lnTo>
                <a:lnTo>
                  <a:pt x="4188208" y="119769"/>
                </a:lnTo>
                <a:lnTo>
                  <a:pt x="4227243" y="130830"/>
                </a:lnTo>
                <a:lnTo>
                  <a:pt x="4266145" y="142370"/>
                </a:lnTo>
                <a:lnTo>
                  <a:pt x="4304903" y="154387"/>
                </a:lnTo>
                <a:lnTo>
                  <a:pt x="4343505" y="166877"/>
                </a:lnTo>
                <a:lnTo>
                  <a:pt x="4381950" y="179840"/>
                </a:lnTo>
                <a:lnTo>
                  <a:pt x="4420239" y="193276"/>
                </a:lnTo>
                <a:lnTo>
                  <a:pt x="4458360" y="207180"/>
                </a:lnTo>
                <a:lnTo>
                  <a:pt x="4496302" y="221549"/>
                </a:lnTo>
                <a:lnTo>
                  <a:pt x="4534065" y="236383"/>
                </a:lnTo>
                <a:lnTo>
                  <a:pt x="4571649" y="251681"/>
                </a:lnTo>
                <a:lnTo>
                  <a:pt x="4609042" y="267439"/>
                </a:lnTo>
                <a:lnTo>
                  <a:pt x="4646233" y="283653"/>
                </a:lnTo>
                <a:lnTo>
                  <a:pt x="4683223" y="300321"/>
                </a:lnTo>
                <a:lnTo>
                  <a:pt x="4720010" y="317445"/>
                </a:lnTo>
                <a:lnTo>
                  <a:pt x="4756585" y="335019"/>
                </a:lnTo>
                <a:lnTo>
                  <a:pt x="4792936" y="353038"/>
                </a:lnTo>
                <a:lnTo>
                  <a:pt x="4829064" y="371502"/>
                </a:lnTo>
                <a:lnTo>
                  <a:pt x="4864967" y="390410"/>
                </a:lnTo>
                <a:lnTo>
                  <a:pt x="4900635" y="409758"/>
                </a:lnTo>
                <a:lnTo>
                  <a:pt x="4936059" y="429539"/>
                </a:lnTo>
                <a:lnTo>
                  <a:pt x="4971236" y="449753"/>
                </a:lnTo>
                <a:lnTo>
                  <a:pt x="5006168" y="470400"/>
                </a:lnTo>
                <a:lnTo>
                  <a:pt x="5040845" y="491474"/>
                </a:lnTo>
                <a:lnTo>
                  <a:pt x="5075255" y="512969"/>
                </a:lnTo>
                <a:lnTo>
                  <a:pt x="5109398" y="534885"/>
                </a:lnTo>
                <a:lnTo>
                  <a:pt x="5143275" y="557222"/>
                </a:lnTo>
                <a:lnTo>
                  <a:pt x="5176875" y="579972"/>
                </a:lnTo>
                <a:lnTo>
                  <a:pt x="5210189" y="603130"/>
                </a:lnTo>
                <a:lnTo>
                  <a:pt x="5243216" y="626694"/>
                </a:lnTo>
                <a:lnTo>
                  <a:pt x="5275956" y="650666"/>
                </a:lnTo>
                <a:lnTo>
                  <a:pt x="5308400" y="675038"/>
                </a:lnTo>
                <a:lnTo>
                  <a:pt x="5340537" y="699802"/>
                </a:lnTo>
                <a:lnTo>
                  <a:pt x="5372368" y="724959"/>
                </a:lnTo>
                <a:lnTo>
                  <a:pt x="5403893" y="750509"/>
                </a:lnTo>
                <a:lnTo>
                  <a:pt x="5435101" y="776443"/>
                </a:lnTo>
                <a:lnTo>
                  <a:pt x="5465985" y="802754"/>
                </a:lnTo>
                <a:lnTo>
                  <a:pt x="5496543" y="829443"/>
                </a:lnTo>
                <a:lnTo>
                  <a:pt x="5526776" y="856508"/>
                </a:lnTo>
                <a:lnTo>
                  <a:pt x="5556674" y="883943"/>
                </a:lnTo>
                <a:lnTo>
                  <a:pt x="5586229" y="911738"/>
                </a:lnTo>
                <a:lnTo>
                  <a:pt x="5615441" y="939894"/>
                </a:lnTo>
                <a:lnTo>
                  <a:pt x="5644309" y="968410"/>
                </a:lnTo>
                <a:lnTo>
                  <a:pt x="5672826" y="997278"/>
                </a:lnTo>
                <a:lnTo>
                  <a:pt x="5700981" y="1026490"/>
                </a:lnTo>
                <a:lnTo>
                  <a:pt x="5728776" y="1056045"/>
                </a:lnTo>
                <a:lnTo>
                  <a:pt x="5756210" y="1085944"/>
                </a:lnTo>
                <a:lnTo>
                  <a:pt x="5783276" y="1116177"/>
                </a:lnTo>
                <a:lnTo>
                  <a:pt x="5809964" y="1146735"/>
                </a:lnTo>
                <a:lnTo>
                  <a:pt x="5836276" y="1177618"/>
                </a:lnTo>
                <a:lnTo>
                  <a:pt x="5862210" y="1208827"/>
                </a:lnTo>
                <a:lnTo>
                  <a:pt x="5887760" y="1240351"/>
                </a:lnTo>
                <a:lnTo>
                  <a:pt x="5912916" y="1272182"/>
                </a:lnTo>
                <a:lnTo>
                  <a:pt x="5937681" y="1304319"/>
                </a:lnTo>
                <a:lnTo>
                  <a:pt x="5962052" y="1336763"/>
                </a:lnTo>
                <a:lnTo>
                  <a:pt x="5986024" y="1369503"/>
                </a:lnTo>
                <a:lnTo>
                  <a:pt x="6009589" y="1402530"/>
                </a:lnTo>
                <a:lnTo>
                  <a:pt x="6032746" y="1435844"/>
                </a:lnTo>
                <a:lnTo>
                  <a:pt x="6055497" y="1469444"/>
                </a:lnTo>
                <a:lnTo>
                  <a:pt x="6077833" y="1503321"/>
                </a:lnTo>
                <a:lnTo>
                  <a:pt x="6099749" y="1537465"/>
                </a:lnTo>
                <a:lnTo>
                  <a:pt x="6121244" y="1571874"/>
                </a:lnTo>
                <a:lnTo>
                  <a:pt x="6142318" y="1606551"/>
                </a:lnTo>
                <a:lnTo>
                  <a:pt x="6162966" y="1641483"/>
                </a:lnTo>
                <a:lnTo>
                  <a:pt x="6183180" y="1676661"/>
                </a:lnTo>
                <a:lnTo>
                  <a:pt x="6202961" y="1712084"/>
                </a:lnTo>
                <a:lnTo>
                  <a:pt x="6222309" y="1747752"/>
                </a:lnTo>
                <a:lnTo>
                  <a:pt x="6241217" y="1783655"/>
                </a:lnTo>
                <a:lnTo>
                  <a:pt x="6259681" y="1819782"/>
                </a:lnTo>
                <a:lnTo>
                  <a:pt x="6277699" y="1856133"/>
                </a:lnTo>
                <a:lnTo>
                  <a:pt x="6295273" y="1892708"/>
                </a:lnTo>
                <a:lnTo>
                  <a:pt x="6312397" y="1929496"/>
                </a:lnTo>
                <a:lnTo>
                  <a:pt x="6329066" y="1966486"/>
                </a:lnTo>
                <a:lnTo>
                  <a:pt x="6345279" y="2003677"/>
                </a:lnTo>
                <a:lnTo>
                  <a:pt x="6361037" y="2041070"/>
                </a:lnTo>
                <a:lnTo>
                  <a:pt x="6376336" y="2078654"/>
                </a:lnTo>
                <a:lnTo>
                  <a:pt x="6391169" y="2116417"/>
                </a:lnTo>
                <a:lnTo>
                  <a:pt x="6405538" y="2154359"/>
                </a:lnTo>
                <a:lnTo>
                  <a:pt x="6419442" y="2192480"/>
                </a:lnTo>
                <a:lnTo>
                  <a:pt x="6432878" y="2230769"/>
                </a:lnTo>
                <a:lnTo>
                  <a:pt x="6445841" y="2269215"/>
                </a:lnTo>
                <a:lnTo>
                  <a:pt x="6458331" y="2307816"/>
                </a:lnTo>
                <a:lnTo>
                  <a:pt x="6470348" y="2346574"/>
                </a:lnTo>
                <a:lnTo>
                  <a:pt x="6481889" y="2385476"/>
                </a:lnTo>
                <a:lnTo>
                  <a:pt x="6492950" y="2424511"/>
                </a:lnTo>
                <a:lnTo>
                  <a:pt x="6503531" y="2463679"/>
                </a:lnTo>
                <a:lnTo>
                  <a:pt x="6513632" y="2502980"/>
                </a:lnTo>
                <a:lnTo>
                  <a:pt x="6523250" y="2542401"/>
                </a:lnTo>
                <a:lnTo>
                  <a:pt x="6532382" y="2581932"/>
                </a:lnTo>
                <a:lnTo>
                  <a:pt x="6541028" y="2621572"/>
                </a:lnTo>
                <a:lnTo>
                  <a:pt x="6549188" y="2661321"/>
                </a:lnTo>
                <a:lnTo>
                  <a:pt x="6556861" y="2701167"/>
                </a:lnTo>
                <a:lnTo>
                  <a:pt x="6564042" y="2741098"/>
                </a:lnTo>
                <a:lnTo>
                  <a:pt x="6570733" y="2781114"/>
                </a:lnTo>
                <a:lnTo>
                  <a:pt x="6576933" y="2821216"/>
                </a:lnTo>
                <a:lnTo>
                  <a:pt x="6582641" y="2861391"/>
                </a:lnTo>
                <a:lnTo>
                  <a:pt x="6587855" y="2901626"/>
                </a:lnTo>
                <a:lnTo>
                  <a:pt x="6592574" y="2941923"/>
                </a:lnTo>
                <a:lnTo>
                  <a:pt x="6596799" y="2982280"/>
                </a:lnTo>
                <a:lnTo>
                  <a:pt x="6600529" y="3022686"/>
                </a:lnTo>
                <a:lnTo>
                  <a:pt x="6603762" y="3063129"/>
                </a:lnTo>
                <a:lnTo>
                  <a:pt x="6606498" y="3103608"/>
                </a:lnTo>
                <a:lnTo>
                  <a:pt x="6608737" y="3144125"/>
                </a:lnTo>
                <a:lnTo>
                  <a:pt x="6610480" y="3184665"/>
                </a:lnTo>
                <a:lnTo>
                  <a:pt x="6611724" y="3225218"/>
                </a:lnTo>
                <a:lnTo>
                  <a:pt x="6612471" y="3265783"/>
                </a:lnTo>
                <a:lnTo>
                  <a:pt x="6612720" y="3306360"/>
                </a:lnTo>
                <a:lnTo>
                  <a:pt x="6612471" y="3346937"/>
                </a:lnTo>
                <a:lnTo>
                  <a:pt x="6611724" y="3387502"/>
                </a:lnTo>
                <a:lnTo>
                  <a:pt x="6610480" y="3428055"/>
                </a:lnTo>
                <a:lnTo>
                  <a:pt x="6608738" y="3468595"/>
                </a:lnTo>
                <a:lnTo>
                  <a:pt x="6606498" y="3509111"/>
                </a:lnTo>
                <a:lnTo>
                  <a:pt x="6603762" y="3549591"/>
                </a:lnTo>
                <a:lnTo>
                  <a:pt x="6600529" y="3590034"/>
                </a:lnTo>
                <a:lnTo>
                  <a:pt x="6596799" y="3630440"/>
                </a:lnTo>
                <a:lnTo>
                  <a:pt x="6592574" y="3670797"/>
                </a:lnTo>
                <a:lnTo>
                  <a:pt x="6587855" y="3711094"/>
                </a:lnTo>
                <a:lnTo>
                  <a:pt x="6582641" y="3751329"/>
                </a:lnTo>
                <a:lnTo>
                  <a:pt x="6576934" y="3791503"/>
                </a:lnTo>
                <a:lnTo>
                  <a:pt x="6570733" y="3831605"/>
                </a:lnTo>
                <a:lnTo>
                  <a:pt x="6564042" y="3871621"/>
                </a:lnTo>
                <a:lnTo>
                  <a:pt x="6556861" y="3911552"/>
                </a:lnTo>
                <a:lnTo>
                  <a:pt x="6549189" y="3951398"/>
                </a:lnTo>
                <a:lnTo>
                  <a:pt x="6541029" y="3991147"/>
                </a:lnTo>
                <a:lnTo>
                  <a:pt x="6532382" y="4030787"/>
                </a:lnTo>
                <a:lnTo>
                  <a:pt x="6523250" y="4070318"/>
                </a:lnTo>
                <a:lnTo>
                  <a:pt x="6513632" y="4109739"/>
                </a:lnTo>
                <a:lnTo>
                  <a:pt x="6503531" y="4149040"/>
                </a:lnTo>
                <a:lnTo>
                  <a:pt x="6492950" y="4188208"/>
                </a:lnTo>
                <a:lnTo>
                  <a:pt x="6481890" y="4227243"/>
                </a:lnTo>
                <a:lnTo>
                  <a:pt x="6470349" y="4266145"/>
                </a:lnTo>
                <a:lnTo>
                  <a:pt x="6458332" y="4304903"/>
                </a:lnTo>
                <a:lnTo>
                  <a:pt x="6445842" y="4343505"/>
                </a:lnTo>
                <a:lnTo>
                  <a:pt x="6432879" y="4381950"/>
                </a:lnTo>
                <a:lnTo>
                  <a:pt x="6419443" y="4420239"/>
                </a:lnTo>
                <a:lnTo>
                  <a:pt x="6405539" y="4458360"/>
                </a:lnTo>
                <a:lnTo>
                  <a:pt x="6391170" y="4496302"/>
                </a:lnTo>
                <a:lnTo>
                  <a:pt x="6376336" y="4534065"/>
                </a:lnTo>
                <a:lnTo>
                  <a:pt x="6361038" y="4571649"/>
                </a:lnTo>
                <a:lnTo>
                  <a:pt x="6345280" y="4609042"/>
                </a:lnTo>
                <a:lnTo>
                  <a:pt x="6329066" y="4646233"/>
                </a:lnTo>
                <a:lnTo>
                  <a:pt x="6312397" y="4683223"/>
                </a:lnTo>
                <a:lnTo>
                  <a:pt x="6295273" y="4720010"/>
                </a:lnTo>
                <a:lnTo>
                  <a:pt x="6277700" y="4756585"/>
                </a:lnTo>
                <a:lnTo>
                  <a:pt x="6259681" y="4792936"/>
                </a:lnTo>
                <a:lnTo>
                  <a:pt x="6241218" y="4829064"/>
                </a:lnTo>
                <a:lnTo>
                  <a:pt x="6222309" y="4864967"/>
                </a:lnTo>
                <a:lnTo>
                  <a:pt x="6202961" y="4900635"/>
                </a:lnTo>
                <a:lnTo>
                  <a:pt x="6183180" y="4936059"/>
                </a:lnTo>
                <a:lnTo>
                  <a:pt x="6162966" y="4971236"/>
                </a:lnTo>
                <a:lnTo>
                  <a:pt x="6142319" y="5006168"/>
                </a:lnTo>
                <a:lnTo>
                  <a:pt x="6121245" y="5040845"/>
                </a:lnTo>
                <a:lnTo>
                  <a:pt x="6099750" y="5075255"/>
                </a:lnTo>
                <a:lnTo>
                  <a:pt x="6077834" y="5109398"/>
                </a:lnTo>
                <a:lnTo>
                  <a:pt x="6055497" y="5143275"/>
                </a:lnTo>
                <a:lnTo>
                  <a:pt x="6032747" y="5176875"/>
                </a:lnTo>
                <a:lnTo>
                  <a:pt x="6009589" y="5210189"/>
                </a:lnTo>
                <a:lnTo>
                  <a:pt x="5986024" y="5243216"/>
                </a:lnTo>
                <a:lnTo>
                  <a:pt x="5962052" y="5275956"/>
                </a:lnTo>
                <a:lnTo>
                  <a:pt x="5937681" y="5308400"/>
                </a:lnTo>
                <a:lnTo>
                  <a:pt x="5912916" y="5340537"/>
                </a:lnTo>
                <a:lnTo>
                  <a:pt x="5887760" y="5372368"/>
                </a:lnTo>
                <a:lnTo>
                  <a:pt x="5862210" y="5403893"/>
                </a:lnTo>
                <a:lnTo>
                  <a:pt x="5836276" y="5435101"/>
                </a:lnTo>
                <a:lnTo>
                  <a:pt x="5809964" y="5465985"/>
                </a:lnTo>
                <a:lnTo>
                  <a:pt x="5783276" y="5496543"/>
                </a:lnTo>
                <a:lnTo>
                  <a:pt x="5756210" y="5526776"/>
                </a:lnTo>
                <a:lnTo>
                  <a:pt x="5728776" y="5556674"/>
                </a:lnTo>
                <a:lnTo>
                  <a:pt x="5700981" y="5586229"/>
                </a:lnTo>
                <a:lnTo>
                  <a:pt x="5672826" y="5615441"/>
                </a:lnTo>
                <a:lnTo>
                  <a:pt x="5644309" y="5644309"/>
                </a:lnTo>
                <a:lnTo>
                  <a:pt x="5615441" y="5672826"/>
                </a:lnTo>
                <a:lnTo>
                  <a:pt x="5586229" y="5700981"/>
                </a:lnTo>
                <a:lnTo>
                  <a:pt x="5556674" y="5728776"/>
                </a:lnTo>
                <a:lnTo>
                  <a:pt x="5526776" y="5756210"/>
                </a:lnTo>
                <a:lnTo>
                  <a:pt x="5496543" y="5783276"/>
                </a:lnTo>
                <a:lnTo>
                  <a:pt x="5465985" y="5809964"/>
                </a:lnTo>
                <a:lnTo>
                  <a:pt x="5435101" y="5836276"/>
                </a:lnTo>
                <a:lnTo>
                  <a:pt x="5403893" y="5862210"/>
                </a:lnTo>
                <a:lnTo>
                  <a:pt x="5372368" y="5887760"/>
                </a:lnTo>
                <a:lnTo>
                  <a:pt x="5340537" y="5912916"/>
                </a:lnTo>
                <a:lnTo>
                  <a:pt x="5308400" y="5937681"/>
                </a:lnTo>
                <a:lnTo>
                  <a:pt x="5275956" y="5962052"/>
                </a:lnTo>
                <a:lnTo>
                  <a:pt x="5243216" y="5986024"/>
                </a:lnTo>
                <a:lnTo>
                  <a:pt x="5210189" y="6009589"/>
                </a:lnTo>
                <a:lnTo>
                  <a:pt x="5176875" y="6032746"/>
                </a:lnTo>
                <a:lnTo>
                  <a:pt x="5143275" y="6055497"/>
                </a:lnTo>
                <a:lnTo>
                  <a:pt x="5109398" y="6077833"/>
                </a:lnTo>
                <a:lnTo>
                  <a:pt x="5075255" y="6099749"/>
                </a:lnTo>
                <a:lnTo>
                  <a:pt x="5040845" y="6121244"/>
                </a:lnTo>
                <a:lnTo>
                  <a:pt x="5006168" y="6142318"/>
                </a:lnTo>
                <a:lnTo>
                  <a:pt x="4971236" y="6162966"/>
                </a:lnTo>
                <a:lnTo>
                  <a:pt x="4936059" y="6183180"/>
                </a:lnTo>
                <a:lnTo>
                  <a:pt x="4900636" y="6202961"/>
                </a:lnTo>
                <a:lnTo>
                  <a:pt x="4864967" y="6222309"/>
                </a:lnTo>
                <a:lnTo>
                  <a:pt x="4829064" y="6241217"/>
                </a:lnTo>
                <a:lnTo>
                  <a:pt x="4792937" y="6259681"/>
                </a:lnTo>
                <a:lnTo>
                  <a:pt x="4756585" y="6277699"/>
                </a:lnTo>
                <a:lnTo>
                  <a:pt x="4720010" y="6295273"/>
                </a:lnTo>
                <a:lnTo>
                  <a:pt x="4683223" y="6312397"/>
                </a:lnTo>
                <a:lnTo>
                  <a:pt x="4646233" y="6329066"/>
                </a:lnTo>
                <a:lnTo>
                  <a:pt x="4609042" y="6345279"/>
                </a:lnTo>
                <a:lnTo>
                  <a:pt x="4571649" y="6361037"/>
                </a:lnTo>
                <a:lnTo>
                  <a:pt x="4534065" y="6376336"/>
                </a:lnTo>
                <a:lnTo>
                  <a:pt x="4496302" y="6391169"/>
                </a:lnTo>
                <a:lnTo>
                  <a:pt x="4458360" y="6405538"/>
                </a:lnTo>
                <a:lnTo>
                  <a:pt x="4420239" y="6419442"/>
                </a:lnTo>
                <a:lnTo>
                  <a:pt x="4381950" y="6432878"/>
                </a:lnTo>
                <a:lnTo>
                  <a:pt x="4343504" y="6445841"/>
                </a:lnTo>
                <a:lnTo>
                  <a:pt x="4304903" y="6458331"/>
                </a:lnTo>
                <a:lnTo>
                  <a:pt x="4266145" y="6470348"/>
                </a:lnTo>
                <a:lnTo>
                  <a:pt x="4227243" y="6481889"/>
                </a:lnTo>
                <a:lnTo>
                  <a:pt x="4188208" y="6492950"/>
                </a:lnTo>
                <a:lnTo>
                  <a:pt x="4149040" y="6503531"/>
                </a:lnTo>
                <a:lnTo>
                  <a:pt x="4109739" y="6513632"/>
                </a:lnTo>
                <a:lnTo>
                  <a:pt x="4070318" y="6523250"/>
                </a:lnTo>
                <a:lnTo>
                  <a:pt x="4030787" y="6532382"/>
                </a:lnTo>
                <a:lnTo>
                  <a:pt x="3991147" y="6541028"/>
                </a:lnTo>
                <a:lnTo>
                  <a:pt x="3951398" y="6549188"/>
                </a:lnTo>
                <a:lnTo>
                  <a:pt x="3911552" y="6556861"/>
                </a:lnTo>
                <a:lnTo>
                  <a:pt x="3871621" y="6564042"/>
                </a:lnTo>
                <a:lnTo>
                  <a:pt x="3831605" y="6570733"/>
                </a:lnTo>
                <a:lnTo>
                  <a:pt x="3791503" y="6576933"/>
                </a:lnTo>
                <a:lnTo>
                  <a:pt x="3751329" y="6582641"/>
                </a:lnTo>
                <a:lnTo>
                  <a:pt x="3711094" y="6587855"/>
                </a:lnTo>
                <a:lnTo>
                  <a:pt x="3670797" y="6592574"/>
                </a:lnTo>
                <a:lnTo>
                  <a:pt x="3630440" y="6596799"/>
                </a:lnTo>
                <a:lnTo>
                  <a:pt x="3590034" y="6600529"/>
                </a:lnTo>
                <a:lnTo>
                  <a:pt x="3549591" y="6603762"/>
                </a:lnTo>
                <a:lnTo>
                  <a:pt x="3509111" y="6606498"/>
                </a:lnTo>
                <a:lnTo>
                  <a:pt x="3468595" y="6608737"/>
                </a:lnTo>
                <a:lnTo>
                  <a:pt x="3428055" y="6610480"/>
                </a:lnTo>
                <a:lnTo>
                  <a:pt x="3387502" y="6611724"/>
                </a:lnTo>
                <a:lnTo>
                  <a:pt x="3346937" y="6612471"/>
                </a:lnTo>
                <a:lnTo>
                  <a:pt x="3306360" y="6612720"/>
                </a:lnTo>
                <a:close/>
              </a:path>
            </a:pathLst>
          </a:custGeom>
          <a:solidFill>
            <a:srgbClr val="EFF9F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4265" y="7164504"/>
            <a:ext cx="6029324" cy="2095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0531" y="1497215"/>
            <a:ext cx="7274271" cy="75152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106198" y="7849119"/>
            <a:ext cx="1042035" cy="1042035"/>
          </a:xfrm>
          <a:custGeom>
            <a:avLst/>
            <a:gdLst/>
            <a:ahLst/>
            <a:cxnLst/>
            <a:rect l="l" t="t" r="r" b="b"/>
            <a:pathLst>
              <a:path w="1042034" h="1042034">
                <a:moveTo>
                  <a:pt x="845240" y="1041528"/>
                </a:moveTo>
                <a:lnTo>
                  <a:pt x="196288" y="1041528"/>
                </a:lnTo>
                <a:lnTo>
                  <a:pt x="151359" y="1036331"/>
                </a:lnTo>
                <a:lnTo>
                  <a:pt x="110074" y="1021534"/>
                </a:lnTo>
                <a:lnTo>
                  <a:pt x="73624" y="998328"/>
                </a:lnTo>
                <a:lnTo>
                  <a:pt x="43200" y="967904"/>
                </a:lnTo>
                <a:lnTo>
                  <a:pt x="19994" y="931454"/>
                </a:lnTo>
                <a:lnTo>
                  <a:pt x="5197" y="890169"/>
                </a:lnTo>
                <a:lnTo>
                  <a:pt x="0" y="845240"/>
                </a:lnTo>
                <a:lnTo>
                  <a:pt x="0" y="196288"/>
                </a:lnTo>
                <a:lnTo>
                  <a:pt x="5197" y="151359"/>
                </a:lnTo>
                <a:lnTo>
                  <a:pt x="19994" y="110074"/>
                </a:lnTo>
                <a:lnTo>
                  <a:pt x="43200" y="73624"/>
                </a:lnTo>
                <a:lnTo>
                  <a:pt x="73624" y="43200"/>
                </a:lnTo>
                <a:lnTo>
                  <a:pt x="110074" y="19994"/>
                </a:lnTo>
                <a:lnTo>
                  <a:pt x="151359" y="5197"/>
                </a:lnTo>
                <a:lnTo>
                  <a:pt x="196288" y="0"/>
                </a:lnTo>
                <a:lnTo>
                  <a:pt x="845240" y="0"/>
                </a:lnTo>
                <a:lnTo>
                  <a:pt x="890169" y="5197"/>
                </a:lnTo>
                <a:lnTo>
                  <a:pt x="931454" y="19994"/>
                </a:lnTo>
                <a:lnTo>
                  <a:pt x="967904" y="43200"/>
                </a:lnTo>
                <a:lnTo>
                  <a:pt x="998328" y="73624"/>
                </a:lnTo>
                <a:lnTo>
                  <a:pt x="1021534" y="110074"/>
                </a:lnTo>
                <a:lnTo>
                  <a:pt x="1036331" y="151359"/>
                </a:lnTo>
                <a:lnTo>
                  <a:pt x="1041528" y="196288"/>
                </a:lnTo>
                <a:lnTo>
                  <a:pt x="1041528" y="845240"/>
                </a:lnTo>
                <a:lnTo>
                  <a:pt x="1036331" y="890169"/>
                </a:lnTo>
                <a:lnTo>
                  <a:pt x="1021534" y="931454"/>
                </a:lnTo>
                <a:lnTo>
                  <a:pt x="998328" y="967904"/>
                </a:lnTo>
                <a:lnTo>
                  <a:pt x="967904" y="998328"/>
                </a:lnTo>
                <a:lnTo>
                  <a:pt x="931454" y="1021534"/>
                </a:lnTo>
                <a:lnTo>
                  <a:pt x="890169" y="1036331"/>
                </a:lnTo>
                <a:lnTo>
                  <a:pt x="845240" y="1041528"/>
                </a:lnTo>
                <a:close/>
              </a:path>
            </a:pathLst>
          </a:custGeom>
          <a:solidFill>
            <a:srgbClr val="F267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63188" y="8231816"/>
            <a:ext cx="184150" cy="274320"/>
          </a:xfrm>
          <a:custGeom>
            <a:avLst/>
            <a:gdLst/>
            <a:ahLst/>
            <a:cxnLst/>
            <a:rect l="l" t="t" r="r" b="b"/>
            <a:pathLst>
              <a:path w="184150" h="274320">
                <a:moveTo>
                  <a:pt x="183896" y="137004"/>
                </a:moveTo>
                <a:lnTo>
                  <a:pt x="0" y="274008"/>
                </a:lnTo>
                <a:lnTo>
                  <a:pt x="0" y="0"/>
                </a:lnTo>
                <a:lnTo>
                  <a:pt x="183896" y="137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4839" y="2699182"/>
            <a:ext cx="16938321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8314" y="6043807"/>
            <a:ext cx="15891371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2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77181" y="236488"/>
            <a:ext cx="9399905" cy="9836150"/>
          </a:xfrm>
          <a:custGeom>
            <a:avLst/>
            <a:gdLst/>
            <a:ahLst/>
            <a:cxnLst/>
            <a:rect l="l" t="t" r="r" b="b"/>
            <a:pathLst>
              <a:path w="9399905" h="9836150">
                <a:moveTo>
                  <a:pt x="9243934" y="9835575"/>
                </a:moveTo>
                <a:lnTo>
                  <a:pt x="155884" y="9835575"/>
                </a:lnTo>
                <a:lnTo>
                  <a:pt x="106688" y="9827608"/>
                </a:lnTo>
                <a:lnTo>
                  <a:pt x="63906" y="9805436"/>
                </a:lnTo>
                <a:lnTo>
                  <a:pt x="30133" y="9771656"/>
                </a:lnTo>
                <a:lnTo>
                  <a:pt x="7966" y="9728865"/>
                </a:lnTo>
                <a:lnTo>
                  <a:pt x="0" y="9679659"/>
                </a:lnTo>
                <a:lnTo>
                  <a:pt x="0" y="155916"/>
                </a:lnTo>
                <a:lnTo>
                  <a:pt x="7966" y="106710"/>
                </a:lnTo>
                <a:lnTo>
                  <a:pt x="30133" y="63919"/>
                </a:lnTo>
                <a:lnTo>
                  <a:pt x="63906" y="30139"/>
                </a:lnTo>
                <a:lnTo>
                  <a:pt x="106688" y="7967"/>
                </a:lnTo>
                <a:lnTo>
                  <a:pt x="155884" y="0"/>
                </a:lnTo>
                <a:lnTo>
                  <a:pt x="9243934" y="0"/>
                </a:lnTo>
                <a:lnTo>
                  <a:pt x="9293130" y="7967"/>
                </a:lnTo>
                <a:lnTo>
                  <a:pt x="9335913" y="30139"/>
                </a:lnTo>
                <a:lnTo>
                  <a:pt x="9369686" y="63919"/>
                </a:lnTo>
                <a:lnTo>
                  <a:pt x="9391853" y="106710"/>
                </a:lnTo>
                <a:lnTo>
                  <a:pt x="9399819" y="155916"/>
                </a:lnTo>
                <a:lnTo>
                  <a:pt x="9399819" y="9679659"/>
                </a:lnTo>
                <a:lnTo>
                  <a:pt x="9391853" y="9728865"/>
                </a:lnTo>
                <a:lnTo>
                  <a:pt x="9369686" y="9771656"/>
                </a:lnTo>
                <a:lnTo>
                  <a:pt x="9335913" y="9805436"/>
                </a:lnTo>
                <a:lnTo>
                  <a:pt x="9293130" y="9827608"/>
                </a:lnTo>
                <a:lnTo>
                  <a:pt x="9243934" y="9835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018292" y="4812034"/>
            <a:ext cx="7563484" cy="0"/>
          </a:xfrm>
          <a:custGeom>
            <a:avLst/>
            <a:gdLst/>
            <a:ahLst/>
            <a:cxnLst/>
            <a:rect l="l" t="t" r="r" b="b"/>
            <a:pathLst>
              <a:path w="7563484" h="0">
                <a:moveTo>
                  <a:pt x="0" y="0"/>
                </a:moveTo>
                <a:lnTo>
                  <a:pt x="7562958" y="0"/>
                </a:lnTo>
              </a:path>
            </a:pathLst>
          </a:custGeom>
          <a:ln w="76199">
            <a:solidFill>
              <a:srgbClr val="F1F2F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39" y="5171627"/>
            <a:ext cx="104775" cy="1047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39" y="5590727"/>
            <a:ext cx="104775" cy="1047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39" y="6009827"/>
            <a:ext cx="104775" cy="1047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7955" y="7580547"/>
            <a:ext cx="104775" cy="1047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7955" y="7999647"/>
            <a:ext cx="104775" cy="10477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7955" y="8418747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D2B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D2B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D2B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214610"/>
            <a:ext cx="1625600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D2B4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839" y="2699182"/>
            <a:ext cx="7068820" cy="274955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7700" spc="-515" b="1">
                <a:solidFill>
                  <a:srgbClr val="F26725"/>
                </a:solidFill>
                <a:latin typeface="Verdana"/>
                <a:cs typeface="Verdana"/>
              </a:rPr>
              <a:t>Team</a:t>
            </a:r>
            <a:endParaRPr sz="7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7700" spc="-290" b="1">
                <a:solidFill>
                  <a:srgbClr val="F26725"/>
                </a:solidFill>
                <a:latin typeface="Verdana"/>
                <a:cs typeface="Verdana"/>
              </a:rPr>
              <a:t>B</a:t>
            </a:r>
            <a:r>
              <a:rPr dirty="0" sz="7700" spc="-600" b="1">
                <a:solidFill>
                  <a:srgbClr val="F26725"/>
                </a:solidFill>
                <a:latin typeface="Verdana"/>
                <a:cs typeface="Verdana"/>
              </a:rPr>
              <a:t>u</a:t>
            </a:r>
            <a:r>
              <a:rPr dirty="0" sz="7700" spc="-285" b="1">
                <a:solidFill>
                  <a:srgbClr val="F26725"/>
                </a:solidFill>
                <a:latin typeface="Verdana"/>
                <a:cs typeface="Verdana"/>
              </a:rPr>
              <a:t>g</a:t>
            </a:r>
            <a:r>
              <a:rPr dirty="0" sz="7700" spc="-475" b="1">
                <a:solidFill>
                  <a:srgbClr val="F26725"/>
                </a:solidFill>
                <a:latin typeface="Verdana"/>
                <a:cs typeface="Verdana"/>
              </a:rPr>
              <a:t>s</a:t>
            </a:r>
            <a:r>
              <a:rPr dirty="0" sz="7700" spc="-315" b="1">
                <a:solidFill>
                  <a:srgbClr val="F26725"/>
                </a:solidFill>
                <a:latin typeface="Verdana"/>
                <a:cs typeface="Verdana"/>
              </a:rPr>
              <a:t>q</a:t>
            </a:r>
            <a:r>
              <a:rPr dirty="0" sz="7700" spc="-600" b="1">
                <a:solidFill>
                  <a:srgbClr val="F26725"/>
                </a:solidFill>
                <a:latin typeface="Verdana"/>
                <a:cs typeface="Verdana"/>
              </a:rPr>
              <a:t>u</a:t>
            </a:r>
            <a:r>
              <a:rPr dirty="0" sz="7700" spc="-75" b="1">
                <a:solidFill>
                  <a:srgbClr val="F26725"/>
                </a:solidFill>
                <a:latin typeface="Verdana"/>
                <a:cs typeface="Verdana"/>
              </a:rPr>
              <a:t>a</a:t>
            </a:r>
            <a:r>
              <a:rPr dirty="0" sz="7700" spc="-475" b="1">
                <a:solidFill>
                  <a:srgbClr val="F26725"/>
                </a:solidFill>
                <a:latin typeface="Verdana"/>
                <a:cs typeface="Verdana"/>
              </a:rPr>
              <a:t>s</a:t>
            </a:r>
            <a:r>
              <a:rPr dirty="0" sz="7700" spc="-550" b="1">
                <a:solidFill>
                  <a:srgbClr val="F26725"/>
                </a:solidFill>
                <a:latin typeface="Verdana"/>
                <a:cs typeface="Verdana"/>
              </a:rPr>
              <a:t>h</a:t>
            </a:r>
            <a:r>
              <a:rPr dirty="0" sz="7700" spc="-660" b="1">
                <a:solidFill>
                  <a:srgbClr val="F26725"/>
                </a:solidFill>
                <a:latin typeface="Verdana"/>
                <a:cs typeface="Verdana"/>
              </a:rPr>
              <a:t>e</a:t>
            </a:r>
            <a:r>
              <a:rPr dirty="0" sz="7700" spc="-455" b="1">
                <a:solidFill>
                  <a:srgbClr val="F26725"/>
                </a:solidFill>
                <a:latin typeface="Verdana"/>
                <a:cs typeface="Verdana"/>
              </a:rPr>
              <a:t>r</a:t>
            </a:r>
            <a:r>
              <a:rPr dirty="0" sz="7700" spc="-695" b="1">
                <a:solidFill>
                  <a:srgbClr val="F26725"/>
                </a:solidFill>
                <a:latin typeface="Verdana"/>
                <a:cs typeface="Verdana"/>
              </a:rPr>
              <a:t>s</a:t>
            </a:r>
            <a:endParaRPr sz="7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839" y="1449141"/>
            <a:ext cx="4505960" cy="624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-5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3900" spc="-140" b="1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3900" spc="-200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3900" spc="-320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3900" spc="-195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3900" spc="-229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3900" spc="-215" b="1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3900" spc="-140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3900" spc="-305" b="1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3900" spc="-375" b="1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3900" spc="-140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3900" spc="-229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3900" spc="-380" b="1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3900" spc="-315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3900" spc="-375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314" y="6043807"/>
            <a:ext cx="6894830" cy="187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4310" marR="5080" indent="-1452245">
              <a:lnSpc>
                <a:spcPct val="116599"/>
              </a:lnSpc>
              <a:spcBef>
                <a:spcPts val="100"/>
              </a:spcBef>
            </a:pPr>
            <a:r>
              <a:rPr dirty="0" sz="5200" spc="1355">
                <a:latin typeface="Verdana"/>
                <a:cs typeface="Verdana"/>
              </a:rPr>
              <a:t>Student</a:t>
            </a:r>
            <a:r>
              <a:rPr dirty="0" sz="5200" spc="340">
                <a:latin typeface="Verdana"/>
                <a:cs typeface="Verdana"/>
              </a:rPr>
              <a:t> </a:t>
            </a:r>
            <a:r>
              <a:rPr dirty="0" sz="5200" spc="1300">
                <a:latin typeface="Verdana"/>
                <a:cs typeface="Verdana"/>
              </a:rPr>
              <a:t>Study </a:t>
            </a:r>
            <a:r>
              <a:rPr dirty="0" sz="5200" spc="-1810">
                <a:latin typeface="Verdana"/>
                <a:cs typeface="Verdana"/>
              </a:rPr>
              <a:t> </a:t>
            </a:r>
            <a:r>
              <a:rPr dirty="0" sz="5200" spc="1245">
                <a:latin typeface="Verdana"/>
                <a:cs typeface="Verdana"/>
              </a:rPr>
              <a:t>Manager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214610"/>
            <a:ext cx="4018279" cy="2159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C</a:t>
            </a:r>
            <a:r>
              <a:rPr dirty="0" spc="-585"/>
              <a:t>o</a:t>
            </a:r>
            <a:r>
              <a:rPr dirty="0" spc="-705"/>
              <a:t>n</a:t>
            </a:r>
            <a:r>
              <a:rPr dirty="0" spc="-565"/>
              <a:t>c</a:t>
            </a:r>
            <a:r>
              <a:rPr dirty="0" spc="-805"/>
              <a:t>e</a:t>
            </a:r>
            <a:r>
              <a:rPr dirty="0" spc="-484"/>
              <a:t>p</a:t>
            </a:r>
            <a:r>
              <a:rPr dirty="0" spc="-425"/>
              <a:t>t</a:t>
            </a:r>
            <a:r>
              <a:rPr dirty="0" spc="-455"/>
              <a:t>s  </a:t>
            </a:r>
            <a:r>
              <a:rPr dirty="0" spc="-480"/>
              <a:t>Applied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45300" y="8432800"/>
            <a:ext cx="827405" cy="827405"/>
            <a:chOff x="6045300" y="8432800"/>
            <a:chExt cx="827405" cy="827405"/>
          </a:xfrm>
        </p:grpSpPr>
        <p:sp>
          <p:nvSpPr>
            <p:cNvPr id="4" name="object 4"/>
            <p:cNvSpPr/>
            <p:nvPr/>
          </p:nvSpPr>
          <p:spPr>
            <a:xfrm>
              <a:off x="6045300" y="8432800"/>
              <a:ext cx="827405" cy="827405"/>
            </a:xfrm>
            <a:custGeom>
              <a:avLst/>
              <a:gdLst/>
              <a:ahLst/>
              <a:cxnLst/>
              <a:rect l="l" t="t" r="r" b="b"/>
              <a:pathLst>
                <a:path w="827404" h="827404">
                  <a:moveTo>
                    <a:pt x="671258" y="827143"/>
                  </a:moveTo>
                  <a:lnTo>
                    <a:pt x="155884" y="827143"/>
                  </a:lnTo>
                  <a:lnTo>
                    <a:pt x="106688" y="819177"/>
                  </a:lnTo>
                  <a:lnTo>
                    <a:pt x="63906" y="797009"/>
                  </a:lnTo>
                  <a:lnTo>
                    <a:pt x="30133" y="763237"/>
                  </a:lnTo>
                  <a:lnTo>
                    <a:pt x="7966" y="720454"/>
                  </a:lnTo>
                  <a:lnTo>
                    <a:pt x="0" y="671258"/>
                  </a:lnTo>
                  <a:lnTo>
                    <a:pt x="0" y="155884"/>
                  </a:lnTo>
                  <a:lnTo>
                    <a:pt x="7966" y="106688"/>
                  </a:lnTo>
                  <a:lnTo>
                    <a:pt x="30133" y="63906"/>
                  </a:lnTo>
                  <a:lnTo>
                    <a:pt x="63906" y="30133"/>
                  </a:lnTo>
                  <a:lnTo>
                    <a:pt x="106688" y="7966"/>
                  </a:lnTo>
                  <a:lnTo>
                    <a:pt x="155884" y="0"/>
                  </a:lnTo>
                  <a:lnTo>
                    <a:pt x="671258" y="0"/>
                  </a:lnTo>
                  <a:lnTo>
                    <a:pt x="720454" y="7966"/>
                  </a:lnTo>
                  <a:lnTo>
                    <a:pt x="763237" y="30133"/>
                  </a:lnTo>
                  <a:lnTo>
                    <a:pt x="797009" y="63906"/>
                  </a:lnTo>
                  <a:lnTo>
                    <a:pt x="819177" y="106688"/>
                  </a:lnTo>
                  <a:lnTo>
                    <a:pt x="827143" y="155884"/>
                  </a:lnTo>
                  <a:lnTo>
                    <a:pt x="827143" y="671258"/>
                  </a:lnTo>
                  <a:lnTo>
                    <a:pt x="819177" y="720454"/>
                  </a:lnTo>
                  <a:lnTo>
                    <a:pt x="797009" y="763237"/>
                  </a:lnTo>
                  <a:lnTo>
                    <a:pt x="763237" y="797009"/>
                  </a:lnTo>
                  <a:lnTo>
                    <a:pt x="720454" y="819177"/>
                  </a:lnTo>
                  <a:lnTo>
                    <a:pt x="671258" y="827143"/>
                  </a:lnTo>
                  <a:close/>
                </a:path>
              </a:pathLst>
            </a:custGeom>
            <a:solidFill>
              <a:srgbClr val="F267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08233" y="8736706"/>
              <a:ext cx="146050" cy="217804"/>
            </a:xfrm>
            <a:custGeom>
              <a:avLst/>
              <a:gdLst/>
              <a:ahLst/>
              <a:cxnLst/>
              <a:rect l="l" t="t" r="r" b="b"/>
              <a:pathLst>
                <a:path w="146050" h="217804">
                  <a:moveTo>
                    <a:pt x="146043" y="108803"/>
                  </a:moveTo>
                  <a:lnTo>
                    <a:pt x="0" y="217607"/>
                  </a:lnTo>
                  <a:lnTo>
                    <a:pt x="0" y="0"/>
                  </a:lnTo>
                  <a:lnTo>
                    <a:pt x="146043" y="108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397605" y="4385627"/>
            <a:ext cx="5050790" cy="4259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40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50" b="1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00" spc="-185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90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545" b="1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200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310" b="1">
                <a:solidFill>
                  <a:srgbClr val="0D2B4A"/>
                </a:solidFill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568960">
              <a:lnSpc>
                <a:spcPct val="100000"/>
              </a:lnSpc>
              <a:spcBef>
                <a:spcPts val="2245"/>
              </a:spcBef>
            </a:pPr>
            <a:r>
              <a:rPr dirty="0" sz="2400" spc="-3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3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il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330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140">
                <a:solidFill>
                  <a:srgbClr val="0D2B4A"/>
                </a:solidFill>
                <a:latin typeface="Verdana"/>
                <a:cs typeface="Verdana"/>
              </a:rPr>
              <a:t>x</a:t>
            </a:r>
            <a:r>
              <a:rPr dirty="0" sz="24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ee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330">
                <a:solidFill>
                  <a:srgbClr val="0D2B4A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68960" marR="5080">
              <a:lnSpc>
                <a:spcPct val="114599"/>
              </a:lnSpc>
            </a:pP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oo</a:t>
            </a:r>
            <a:r>
              <a:rPr dirty="0" sz="2400" spc="-5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330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400" spc="-35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5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280">
                <a:solidFill>
                  <a:srgbClr val="0D2B4A"/>
                </a:solidFill>
                <a:latin typeface="Verdana"/>
                <a:cs typeface="Verdana"/>
              </a:rPr>
              <a:t>)  </a:t>
            </a:r>
            <a:r>
              <a:rPr dirty="0" sz="2400" spc="-35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140">
                <a:solidFill>
                  <a:srgbClr val="0D2B4A"/>
                </a:solidFill>
                <a:latin typeface="Verdana"/>
                <a:cs typeface="Verdana"/>
              </a:rPr>
              <a:t>x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il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200" spc="-185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55" b="1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15" b="1">
                <a:solidFill>
                  <a:srgbClr val="0D2B4A"/>
                </a:solidFill>
                <a:latin typeface="Verdana"/>
                <a:cs typeface="Verdana"/>
              </a:rPr>
              <a:t>M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50" b="1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200" spc="-185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545" b="1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60" b="1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15" b="1">
                <a:solidFill>
                  <a:srgbClr val="0D2B4A"/>
                </a:solidFill>
                <a:latin typeface="Verdana"/>
                <a:cs typeface="Verdana"/>
              </a:rPr>
              <a:t>Y</a:t>
            </a:r>
            <a:r>
              <a:rPr dirty="0" sz="2200" spc="-190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310" b="1">
                <a:solidFill>
                  <a:srgbClr val="0D2B4A"/>
                </a:solidFill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530225">
              <a:lnSpc>
                <a:spcPct val="100000"/>
              </a:lnSpc>
              <a:spcBef>
                <a:spcPts val="2245"/>
              </a:spcBef>
            </a:pP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140">
                <a:solidFill>
                  <a:srgbClr val="0D2B4A"/>
                </a:solidFill>
                <a:latin typeface="Verdana"/>
                <a:cs typeface="Verdana"/>
              </a:rPr>
              <a:t>x</a:t>
            </a:r>
            <a:r>
              <a:rPr dirty="0" sz="2400" spc="-6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h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ee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530225" marR="216535">
              <a:lnSpc>
                <a:spcPct val="114599"/>
              </a:lnSpc>
            </a:pP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oo</a:t>
            </a:r>
            <a:r>
              <a:rPr dirty="0" sz="2400" spc="-50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330">
                <a:solidFill>
                  <a:srgbClr val="0D2B4A"/>
                </a:solidFill>
                <a:latin typeface="Verdana"/>
                <a:cs typeface="Verdana"/>
              </a:rPr>
              <a:t>(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185">
                <a:solidFill>
                  <a:srgbClr val="0D2B4A"/>
                </a:solidFill>
                <a:latin typeface="Verdana"/>
                <a:cs typeface="Verdana"/>
              </a:rPr>
              <a:t>k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v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280">
                <a:solidFill>
                  <a:srgbClr val="0D2B4A"/>
                </a:solidFill>
                <a:latin typeface="Verdana"/>
                <a:cs typeface="Verdana"/>
              </a:rPr>
              <a:t>)  </a:t>
            </a:r>
            <a:r>
              <a:rPr dirty="0" sz="2400" spc="-35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225">
                <a:solidFill>
                  <a:srgbClr val="0D2B4A"/>
                </a:solidFill>
                <a:latin typeface="Verdana"/>
                <a:cs typeface="Verdana"/>
              </a:rPr>
              <a:t>mm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li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0D2B4A"/>
                </a:solidFill>
                <a:latin typeface="Verdana"/>
                <a:cs typeface="Verdana"/>
              </a:rPr>
              <a:t>F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85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8294" y="7280444"/>
            <a:ext cx="7563484" cy="0"/>
          </a:xfrm>
          <a:custGeom>
            <a:avLst/>
            <a:gdLst/>
            <a:ahLst/>
            <a:cxnLst/>
            <a:rect l="l" t="t" r="r" b="b"/>
            <a:pathLst>
              <a:path w="7563484" h="0">
                <a:moveTo>
                  <a:pt x="0" y="0"/>
                </a:moveTo>
                <a:lnTo>
                  <a:pt x="7562936" y="0"/>
                </a:lnTo>
              </a:path>
            </a:pathLst>
          </a:custGeom>
          <a:ln w="76199">
            <a:solidFill>
              <a:srgbClr val="F1F2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97605" y="1571528"/>
            <a:ext cx="4651375" cy="2120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365">
                <a:solidFill>
                  <a:srgbClr val="0D2B4A"/>
                </a:solidFill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  <a:p>
            <a:pPr marL="530225" indent="-28384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30860" algn="l"/>
              </a:tabLst>
            </a:pP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395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400" spc="-135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400" spc="-135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400" spc="-135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530225" indent="-28384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30860" algn="l"/>
              </a:tabLst>
            </a:pPr>
            <a:r>
              <a:rPr dirty="0" sz="2400" spc="-65">
                <a:solidFill>
                  <a:srgbClr val="0D2B4A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530225" indent="-28384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30860" algn="l"/>
              </a:tabLst>
            </a:pPr>
            <a:r>
              <a:rPr dirty="0" sz="2400" spc="-80">
                <a:solidFill>
                  <a:srgbClr val="0D2B4A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  <a:p>
            <a:pPr marL="530225" indent="-28384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530860" algn="l"/>
              </a:tabLst>
            </a:pPr>
            <a:r>
              <a:rPr dirty="0" sz="2400" spc="-15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400" spc="-110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14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400" spc="-220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b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5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400" spc="-90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400" spc="-125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7605" y="1003967"/>
            <a:ext cx="68186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155" b="1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R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20" b="1">
                <a:solidFill>
                  <a:srgbClr val="0D2B4A"/>
                </a:solidFill>
                <a:latin typeface="Verdana"/>
                <a:cs typeface="Verdana"/>
              </a:rPr>
              <a:t>MM</a:t>
            </a:r>
            <a:r>
              <a:rPr dirty="0" sz="2200" spc="-545" b="1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200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50" b="1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160" b="1">
                <a:solidFill>
                  <a:srgbClr val="0D2B4A"/>
                </a:solidFill>
                <a:latin typeface="Verdana"/>
                <a:cs typeface="Verdana"/>
              </a:rPr>
              <a:t>L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00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55" b="1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155" b="1">
                <a:solidFill>
                  <a:srgbClr val="0D2B4A"/>
                </a:solidFill>
                <a:latin typeface="Verdana"/>
                <a:cs typeface="Verdana"/>
              </a:rPr>
              <a:t>U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155" b="1">
                <a:solidFill>
                  <a:srgbClr val="0D2B4A"/>
                </a:solidFill>
                <a:latin typeface="Verdana"/>
                <a:cs typeface="Verdana"/>
              </a:rPr>
              <a:t>G</a:t>
            </a:r>
            <a:r>
              <a:rPr dirty="0" sz="2200" spc="-185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45" b="1">
                <a:solidFill>
                  <a:srgbClr val="0D2B4A"/>
                </a:solidFill>
                <a:latin typeface="Verdana"/>
                <a:cs typeface="Verdana"/>
              </a:rPr>
              <a:t>A</a:t>
            </a:r>
            <a:r>
              <a:rPr dirty="0" sz="2200" spc="-200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D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545" b="1">
                <a:solidFill>
                  <a:srgbClr val="0D2B4A"/>
                </a:solidFill>
                <a:latin typeface="Verdana"/>
                <a:cs typeface="Verdana"/>
              </a:rPr>
              <a:t>I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70" b="1">
                <a:solidFill>
                  <a:srgbClr val="0D2B4A"/>
                </a:solidFill>
                <a:latin typeface="Verdana"/>
                <a:cs typeface="Verdana"/>
              </a:rPr>
              <a:t>'</a:t>
            </a:r>
            <a:r>
              <a:rPr dirty="0" sz="2200" spc="-120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 </a:t>
            </a:r>
            <a:r>
              <a:rPr dirty="0" sz="2200" spc="-90" b="1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30" b="1">
                <a:solidFill>
                  <a:srgbClr val="0D2B4A"/>
                </a:solidFill>
                <a:latin typeface="Verdana"/>
                <a:cs typeface="Verdana"/>
              </a:rPr>
              <a:t>O</a:t>
            </a:r>
            <a:r>
              <a:rPr dirty="0" sz="2200" spc="-200" b="1">
                <a:solidFill>
                  <a:srgbClr val="0D2B4A"/>
                </a:solidFill>
                <a:latin typeface="Verdana"/>
                <a:cs typeface="Verdana"/>
              </a:rPr>
              <a:t>N</a:t>
            </a:r>
            <a:r>
              <a:rPr dirty="0" sz="2200" spc="-90" b="1">
                <a:solidFill>
                  <a:srgbClr val="0D2B4A"/>
                </a:solidFill>
                <a:latin typeface="Verdana"/>
                <a:cs typeface="Verdana"/>
              </a:rPr>
              <a:t>C</a:t>
            </a:r>
            <a:r>
              <a:rPr dirty="0" sz="2200" spc="-190" b="1">
                <a:solidFill>
                  <a:srgbClr val="0D2B4A"/>
                </a:solidFill>
                <a:latin typeface="Verdana"/>
                <a:cs typeface="Verdana"/>
              </a:rPr>
              <a:t>E</a:t>
            </a:r>
            <a:r>
              <a:rPr dirty="0" sz="2200" spc="-135" b="1">
                <a:solidFill>
                  <a:srgbClr val="0D2B4A"/>
                </a:solidFill>
                <a:latin typeface="Verdana"/>
                <a:cs typeface="Verdana"/>
              </a:rPr>
              <a:t>P</a:t>
            </a:r>
            <a:r>
              <a:rPr dirty="0" sz="2200" spc="-125" b="1">
                <a:solidFill>
                  <a:srgbClr val="0D2B4A"/>
                </a:solidFill>
                <a:latin typeface="Verdana"/>
                <a:cs typeface="Verdana"/>
              </a:rPr>
              <a:t>T</a:t>
            </a:r>
            <a:r>
              <a:rPr dirty="0" sz="2200" spc="-120" b="1">
                <a:solidFill>
                  <a:srgbClr val="0D2B4A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66427" y="1401445"/>
            <a:ext cx="7563484" cy="0"/>
          </a:xfrm>
          <a:custGeom>
            <a:avLst/>
            <a:gdLst/>
            <a:ahLst/>
            <a:cxnLst/>
            <a:rect l="l" t="t" r="r" b="b"/>
            <a:pathLst>
              <a:path w="7563484" h="0">
                <a:moveTo>
                  <a:pt x="0" y="0"/>
                </a:moveTo>
                <a:lnTo>
                  <a:pt x="7562936" y="0"/>
                </a:lnTo>
              </a:path>
            </a:pathLst>
          </a:custGeom>
          <a:ln w="76199">
            <a:solidFill>
              <a:srgbClr val="F1F2F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 agrawal</dc:creator>
  <cp:keywords>DAEiONhTUXM,BAEXQEIChEo</cp:keywords>
  <dc:title>ACSES Hackathon</dc:title>
  <dcterms:created xsi:type="dcterms:W3CDTF">2021-06-25T09:08:08Z</dcterms:created>
  <dcterms:modified xsi:type="dcterms:W3CDTF">2021-06-25T09:08:08Z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2021-06-24T00:00:00Z</vt:filetime>
  </property>
  <property fmtid="{D5CDD505-2E9C-101B-9397-08002B2CF9AE}" pid="3" name="Creator">
    <vt:lpwstr>Canva</vt:lpwstr>
  </property>
  <property fmtid="{D5CDD505-2E9C-101B-9397-08002B2CF9AE}" pid="4" name="LastSaved">
    <vt:filetime>2021-06-25T00:00:00Z</vt:filetime>
  </property>
</Properties>
</file>