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15C3-3FFD-4BE1-89C6-2BD6347E5DD7}" type="datetimeFigureOut">
              <a:rPr lang="en-US" smtClean="0"/>
              <a:pPr/>
              <a:t>5/2/2019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D57B-894B-47F7-8A31-7745164D345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15C3-3FFD-4BE1-89C6-2BD6347E5DD7}" type="datetimeFigureOut">
              <a:rPr lang="en-US" smtClean="0"/>
              <a:pPr/>
              <a:t>5/2/2019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D57B-894B-47F7-8A31-7745164D345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15C3-3FFD-4BE1-89C6-2BD6347E5DD7}" type="datetimeFigureOut">
              <a:rPr lang="en-US" smtClean="0"/>
              <a:pPr/>
              <a:t>5/2/2019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D57B-894B-47F7-8A31-7745164D345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15C3-3FFD-4BE1-89C6-2BD6347E5DD7}" type="datetimeFigureOut">
              <a:rPr lang="en-US" smtClean="0"/>
              <a:pPr/>
              <a:t>5/2/2019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D57B-894B-47F7-8A31-7745164D345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15C3-3FFD-4BE1-89C6-2BD6347E5DD7}" type="datetimeFigureOut">
              <a:rPr lang="en-US" smtClean="0"/>
              <a:pPr/>
              <a:t>5/2/2019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D57B-894B-47F7-8A31-7745164D345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15C3-3FFD-4BE1-89C6-2BD6347E5DD7}" type="datetimeFigureOut">
              <a:rPr lang="en-US" smtClean="0"/>
              <a:pPr/>
              <a:t>5/2/2019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D57B-894B-47F7-8A31-7745164D345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15C3-3FFD-4BE1-89C6-2BD6347E5DD7}" type="datetimeFigureOut">
              <a:rPr lang="en-US" smtClean="0"/>
              <a:pPr/>
              <a:t>5/2/2019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D57B-894B-47F7-8A31-7745164D345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15C3-3FFD-4BE1-89C6-2BD6347E5DD7}" type="datetimeFigureOut">
              <a:rPr lang="en-US" smtClean="0"/>
              <a:pPr/>
              <a:t>5/2/2019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D57B-894B-47F7-8A31-7745164D345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15C3-3FFD-4BE1-89C6-2BD6347E5DD7}" type="datetimeFigureOut">
              <a:rPr lang="en-US" smtClean="0"/>
              <a:pPr/>
              <a:t>5/2/2019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D57B-894B-47F7-8A31-7745164D345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15C3-3FFD-4BE1-89C6-2BD6347E5DD7}" type="datetimeFigureOut">
              <a:rPr lang="en-US" smtClean="0"/>
              <a:pPr/>
              <a:t>5/2/2019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D57B-894B-47F7-8A31-7745164D345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15C3-3FFD-4BE1-89C6-2BD6347E5DD7}" type="datetimeFigureOut">
              <a:rPr lang="en-US" smtClean="0"/>
              <a:pPr/>
              <a:t>5/2/2019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D57B-894B-47F7-8A31-7745164D345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315C3-3FFD-4BE1-89C6-2BD6347E5DD7}" type="datetimeFigureOut">
              <a:rPr lang="en-US" smtClean="0"/>
              <a:pPr/>
              <a:t>5/2/2019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8D57B-894B-47F7-8A31-7745164D345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5786" y="1785926"/>
            <a:ext cx="7772400" cy="2786081"/>
          </a:xfrm>
        </p:spPr>
        <p:txBody>
          <a:bodyPr>
            <a:noAutofit/>
          </a:bodyPr>
          <a:lstStyle/>
          <a:p>
            <a:r>
              <a:rPr lang="en-IN" sz="8800" b="1" dirty="0" smtClean="0"/>
              <a:t>FUNDAMENTAL OF COMPUTER</a:t>
            </a:r>
            <a:endParaRPr lang="en-IN" sz="88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928670"/>
            <a:ext cx="7772400" cy="1470025"/>
          </a:xfrm>
        </p:spPr>
        <p:txBody>
          <a:bodyPr/>
          <a:lstStyle/>
          <a:p>
            <a:r>
              <a:rPr lang="en-IN" b="1" dirty="0" smtClean="0"/>
              <a:t>WHAT IS COMPUTER ?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8662" y="2571744"/>
            <a:ext cx="7500990" cy="2643206"/>
          </a:xfrm>
        </p:spPr>
        <p:txBody>
          <a:bodyPr>
            <a:noAutofit/>
          </a:bodyPr>
          <a:lstStyle/>
          <a:p>
            <a:r>
              <a:rPr lang="en-IN" sz="3600" b="1" dirty="0" smtClean="0">
                <a:solidFill>
                  <a:schemeClr val="tx1"/>
                </a:solidFill>
              </a:rPr>
              <a:t>COMPUTER IS AN ELECTRONIC DEVICE WHICH TAKES INPUT FROM INSTRUCTIONS AND THEN PROCESS IT THEN GIVE US A MEANFULL OUTPUT</a:t>
            </a:r>
            <a:endParaRPr lang="en-IN" sz="3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928670"/>
            <a:ext cx="7772400" cy="1470025"/>
          </a:xfrm>
        </p:spPr>
        <p:txBody>
          <a:bodyPr/>
          <a:lstStyle/>
          <a:p>
            <a:r>
              <a:rPr lang="en-IN" b="1" dirty="0" smtClean="0"/>
              <a:t>WHAT IS DATA?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10" y="2928934"/>
            <a:ext cx="7715304" cy="2928958"/>
          </a:xfrm>
        </p:spPr>
        <p:txBody>
          <a:bodyPr>
            <a:noAutofit/>
          </a:bodyPr>
          <a:lstStyle/>
          <a:p>
            <a:r>
              <a:rPr lang="en-IN" sz="3600" b="1" dirty="0" smtClean="0"/>
              <a:t>DATA IS ISOLATED RAW FACT,FIGURES,STATISTICS,UNRELATED AND UNINTRUPTED.DATA IS A COLLECTION OF NUMBERS,LETTERS,AND SYMBOLS.</a:t>
            </a:r>
            <a:endParaRPr lang="en-IN" sz="36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14348" y="642918"/>
            <a:ext cx="7772400" cy="1470025"/>
          </a:xfrm>
        </p:spPr>
        <p:txBody>
          <a:bodyPr/>
          <a:lstStyle/>
          <a:p>
            <a:r>
              <a:rPr lang="en-IN" b="1" dirty="0" smtClean="0"/>
              <a:t>WHAT IS INFORMATION ?</a:t>
            </a:r>
            <a:endParaRPr lang="en-IN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000100" y="3357562"/>
            <a:ext cx="7286676" cy="2428892"/>
          </a:xfrm>
        </p:spPr>
        <p:txBody>
          <a:bodyPr>
            <a:noAutofit/>
          </a:bodyPr>
          <a:lstStyle/>
          <a:p>
            <a:r>
              <a:rPr lang="en-IN" sz="4000" b="1" dirty="0" smtClean="0"/>
              <a:t>INFORMATION </a:t>
            </a:r>
            <a:r>
              <a:rPr lang="en-IN" sz="4000" b="1" smtClean="0"/>
              <a:t>iS</a:t>
            </a:r>
            <a:r>
              <a:rPr lang="en-IN" sz="4000" b="1" dirty="0" smtClean="0"/>
              <a:t> THE RESULT OF PROCESSING DATA.IT PROVIDES KNOWLEDGE OR INTELLIGENCE.</a:t>
            </a:r>
            <a:endParaRPr lang="en-IN" sz="40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71472" y="0"/>
            <a:ext cx="7772400" cy="1470025"/>
          </a:xfrm>
        </p:spPr>
        <p:txBody>
          <a:bodyPr/>
          <a:lstStyle/>
          <a:p>
            <a:r>
              <a:rPr lang="en-IN" dirty="0" smtClean="0"/>
              <a:t>WHAT IS HARDWARE ?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00034" y="1571612"/>
            <a:ext cx="8143932" cy="5000660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THE HARDWARE CONSITS OF THE PHYSICAL COMPONENTS.</a:t>
            </a:r>
          </a:p>
          <a:p>
            <a:r>
              <a:rPr lang="en-IN" dirty="0" smtClean="0"/>
              <a:t>THE MAJOR HARDWARE OF COMPONENTS OF A COMPUTER ARE:-</a:t>
            </a:r>
          </a:p>
          <a:p>
            <a:r>
              <a:rPr lang="en-IN" b="1" i="1" u="sng" dirty="0" smtClean="0"/>
              <a:t>INPUT DEVICE</a:t>
            </a:r>
            <a:r>
              <a:rPr lang="en-IN" dirty="0" smtClean="0"/>
              <a:t> –</a:t>
            </a:r>
          </a:p>
          <a:p>
            <a:r>
              <a:rPr lang="en-IN" dirty="0" smtClean="0"/>
              <a:t>KEYBOARD , MOUSE , CPU , HARD DISK , FLOPPY DRIVE ,MOTHERBOARD , RAM , DISPLAY CARD , SOUND CARD</a:t>
            </a:r>
            <a:endParaRPr lang="en-IN" b="1" i="1" u="sng" dirty="0" smtClean="0"/>
          </a:p>
          <a:p>
            <a:endParaRPr lang="en-IN" b="1" i="1" u="sng" dirty="0" smtClean="0"/>
          </a:p>
          <a:p>
            <a:r>
              <a:rPr lang="en-IN" b="1" i="1" u="sng" dirty="0" smtClean="0"/>
              <a:t>OUTPUT DEVICE –</a:t>
            </a:r>
          </a:p>
          <a:p>
            <a:r>
              <a:rPr lang="en-IN" dirty="0" smtClean="0"/>
              <a:t>MONITOR ,  PRINTER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928670"/>
            <a:ext cx="8229600" cy="1143000"/>
          </a:xfrm>
        </p:spPr>
        <p:txBody>
          <a:bodyPr/>
          <a:lstStyle/>
          <a:p>
            <a:r>
              <a:rPr lang="en-IN" dirty="0" smtClean="0"/>
              <a:t>WHAT IS SOFTWARE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8934"/>
            <a:ext cx="8229600" cy="3357586"/>
          </a:xfrm>
        </p:spPr>
        <p:txBody>
          <a:bodyPr/>
          <a:lstStyle/>
          <a:p>
            <a:pPr algn="ctr">
              <a:buNone/>
            </a:pPr>
            <a:r>
              <a:rPr lang="en-I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SOFTWARE IS THE SET OF INSTRUCTIONS THAT ARE NEEDED TO ENABLE THE HARDWARE TO PERFORM A GIVEN SET OF TASK . 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a File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Collection of information related to any subject can be called as a file.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directory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have collected all the files related to different department in </a:t>
            </a:r>
            <a:r>
              <a:rPr lang="en-IN" smtClean="0"/>
              <a:t>one bag2. </a:t>
            </a:r>
            <a:r>
              <a:rPr lang="en-IN" dirty="0" smtClean="0"/>
              <a:t>So practically, the bag can be called as a directory that contains some set of files related to one specific subject.</a:t>
            </a:r>
          </a:p>
          <a:p>
            <a:r>
              <a:rPr lang="en-IN" dirty="0" smtClean="0"/>
              <a:t>A directory can contain more 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202</Words>
  <Application>Microsoft Office PowerPoint</Application>
  <PresentationFormat>On-screen Show (4:3)</PresentationFormat>
  <Paragraphs>22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FUNDAMENTAL OF COMPUTER</vt:lpstr>
      <vt:lpstr>WHAT IS COMPUTER ?</vt:lpstr>
      <vt:lpstr>WHAT IS DATA?</vt:lpstr>
      <vt:lpstr>WHAT IS INFORMATION ?</vt:lpstr>
      <vt:lpstr>WHAT IS HARDWARE ?</vt:lpstr>
      <vt:lpstr>WHAT IS SOFTWARE ?</vt:lpstr>
      <vt:lpstr>What is a File</vt:lpstr>
      <vt:lpstr>What is directory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 OF COMPUTER</dc:title>
  <dc:creator>new</dc:creator>
  <cp:lastModifiedBy>new</cp:lastModifiedBy>
  <cp:revision>10</cp:revision>
  <dcterms:created xsi:type="dcterms:W3CDTF">2019-04-17T16:56:54Z</dcterms:created>
  <dcterms:modified xsi:type="dcterms:W3CDTF">2019-05-02T02:09:41Z</dcterms:modified>
</cp:coreProperties>
</file>