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71" r:id="rId4"/>
    <p:sldId id="268" r:id="rId5"/>
    <p:sldId id="273" r:id="rId6"/>
    <p:sldId id="274" r:id="rId7"/>
    <p:sldId id="276" r:id="rId8"/>
    <p:sldId id="275" r:id="rId9"/>
    <p:sldId id="277" r:id="rId10"/>
    <p:sldId id="272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 Shekhar  Ram" initials="CSR" lastIdx="1" clrIdx="0">
    <p:extLst>
      <p:ext uri="{19B8F6BF-5375-455C-9EA6-DF929625EA0E}">
        <p15:presenceInfo xmlns:p15="http://schemas.microsoft.com/office/powerpoint/2012/main" userId="S-1-5-21-3650601058-2927273457-3098908604-278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23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25467-C1D9-4A3B-A763-0E31C7EFDD69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01708-2DB8-400B-BC85-EE47753F5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2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01708-2DB8-400B-BC85-EE47753F52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8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8E2-E965-4169-B918-8B77F26598D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D476-656E-463B-8152-0B1439F2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8E2-E965-4169-B918-8B77F26598D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D476-656E-463B-8152-0B1439F2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8E2-E965-4169-B918-8B77F26598D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D476-656E-463B-8152-0B1439F2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8E2-E965-4169-B918-8B77F26598D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D476-656E-463B-8152-0B1439F2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6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8E2-E965-4169-B918-8B77F26598D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D476-656E-463B-8152-0B1439F2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4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8E2-E965-4169-B918-8B77F26598D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D476-656E-463B-8152-0B1439F2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88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8E2-E965-4169-B918-8B77F26598D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D476-656E-463B-8152-0B1439F2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8E2-E965-4169-B918-8B77F26598D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D476-656E-463B-8152-0B1439F2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4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8E2-E965-4169-B918-8B77F26598D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D476-656E-463B-8152-0B1439F2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0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8E2-E965-4169-B918-8B77F26598D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D476-656E-463B-8152-0B1439F2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7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98E2-E965-4169-B918-8B77F26598D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D476-656E-463B-8152-0B1439F2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0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F98E2-E965-4169-B918-8B77F26598D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D476-656E-463B-8152-0B1439F2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5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0958" y="185337"/>
            <a:ext cx="9643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Calories Burnt Prediction using Machine Learning Techniques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1A111209-F0CD-31B8-A4FE-7D9807FD9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9331" y="2321004"/>
            <a:ext cx="281397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ANANYA CHOUDHARY (08015002821)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PRIYA RAJ KASHYAP (09815002821)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AMAN KUMAR (22015002821)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id="{13A59D24-9FDE-1BEA-9AA0-8F26046C8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3602457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22E86C7F-CE0A-4F27-25C8-5431027E8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9985" y="5559056"/>
            <a:ext cx="42652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MAHARAJA SURAJMAL INSTITUTE OF TECHNOLOGY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C-4, Janakpuri, New Delhi-58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Affiliated to Guru Gobind Singh Indraprastha University, Delhi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December, 2024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" y="245646"/>
            <a:ext cx="1170432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Results and Conclusions:</a:t>
            </a:r>
          </a:p>
          <a:p>
            <a:endParaRPr lang="en-US" sz="2400" dirty="0"/>
          </a:p>
          <a:p>
            <a:r>
              <a:rPr lang="en-US" sz="2400" dirty="0"/>
              <a:t>This project helps to predict the calories burnt after exercise by taking 7 physical parameters </a:t>
            </a:r>
          </a:p>
          <a:p>
            <a:r>
              <a:rPr lang="en-US" sz="2400" dirty="0"/>
              <a:t>namely, gender, age, height, weight, duration of exercise, heart rate, and body temperature </a:t>
            </a:r>
          </a:p>
          <a:p>
            <a:r>
              <a:rPr lang="en-US" sz="2400" dirty="0"/>
              <a:t>of a person. The dataset is taken from an online dataset repository. Two regression models </a:t>
            </a:r>
          </a:p>
          <a:p>
            <a:r>
              <a:rPr lang="en-US" sz="2400" dirty="0"/>
              <a:t>are used to train the dataset MLP-</a:t>
            </a:r>
            <a:r>
              <a:rPr lang="en-US" sz="2400" dirty="0" err="1"/>
              <a:t>Regressor</a:t>
            </a:r>
            <a:r>
              <a:rPr lang="en-US" sz="2400" dirty="0"/>
              <a:t> and XGB-</a:t>
            </a:r>
            <a:r>
              <a:rPr lang="en-US" sz="2400" dirty="0" err="1"/>
              <a:t>Regressor</a:t>
            </a:r>
            <a:r>
              <a:rPr lang="en-US" sz="2400" dirty="0"/>
              <a:t>. The absolute mean error for </a:t>
            </a:r>
          </a:p>
          <a:p>
            <a:r>
              <a:rPr lang="en-US" sz="2400" dirty="0"/>
              <a:t>both models is 1.8 and 2.07 respectively. </a:t>
            </a:r>
          </a:p>
          <a:p>
            <a:endParaRPr lang="en-US" sz="2400" dirty="0"/>
          </a:p>
          <a:p>
            <a:r>
              <a:rPr lang="en-US" sz="2400" dirty="0"/>
              <a:t>There are positive correlations among some features of the datasets. duration is positively </a:t>
            </a:r>
          </a:p>
          <a:p>
            <a:r>
              <a:rPr lang="en-US" sz="2400" dirty="0"/>
              <a:t>correlated with body temperature and heart rate while height and weight are negatively</a:t>
            </a:r>
          </a:p>
          <a:p>
            <a:r>
              <a:rPr lang="en-US" sz="2400" dirty="0"/>
              <a:t>correlated with each other.</a:t>
            </a:r>
          </a:p>
          <a:p>
            <a:endParaRPr lang="en-US" sz="2400" dirty="0"/>
          </a:p>
          <a:p>
            <a:r>
              <a:rPr lang="en-US" sz="2400" dirty="0"/>
              <a:t>The youth participation in exercise datasets is more as compared to the other age groups.</a:t>
            </a:r>
          </a:p>
        </p:txBody>
      </p:sp>
    </p:spTree>
    <p:extLst>
      <p:ext uri="{BB962C8B-B14F-4D97-AF65-F5344CB8AC3E}">
        <p14:creationId xmlns:p14="http://schemas.microsoft.com/office/powerpoint/2010/main" val="19568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757" y="197716"/>
            <a:ext cx="8678486" cy="57920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5680" y="6248400"/>
            <a:ext cx="748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Result of Calories Burnt Prediction Tool made with python </a:t>
            </a:r>
            <a:r>
              <a:rPr lang="en-US" dirty="0" err="1"/>
              <a:t>tkinter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50018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652046"/>
            <a:ext cx="1170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Ram, Chandra (2022): Calories Burnt Prediction using Machine Learning Techniques. </a:t>
            </a:r>
            <a:r>
              <a:rPr lang="en-US" sz="2400" dirty="0" err="1"/>
              <a:t>figshare</a:t>
            </a:r>
            <a:r>
              <a:rPr lang="en-US" sz="2400" dirty="0"/>
              <a:t>. </a:t>
            </a:r>
          </a:p>
          <a:p>
            <a:r>
              <a:rPr lang="en-US" sz="2400" dirty="0"/>
              <a:t>Journal contribution. https://doi.org/10.6084/m9.figshare.21671420.v1 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000" y="-25062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sz="2800" b="1" dirty="0"/>
              <a:t>References: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97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652046"/>
            <a:ext cx="11704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To predict the calories burnt by a person by taking his/her 7 parameters namely, gender, age</a:t>
            </a:r>
          </a:p>
          <a:p>
            <a:r>
              <a:rPr lang="en-US" sz="2400" dirty="0"/>
              <a:t>height, weight, duration of exercise, heart rate, and body temperature.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4000" y="-25062"/>
            <a:ext cx="6096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sz="2800" b="1" dirty="0"/>
              <a:t>Objective: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4000" y="2357121"/>
            <a:ext cx="1159256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Data Sets:</a:t>
            </a:r>
          </a:p>
          <a:p>
            <a:endParaRPr lang="en-US" dirty="0"/>
          </a:p>
          <a:p>
            <a:r>
              <a:rPr lang="en-US" sz="2400" dirty="0"/>
              <a:t>Two datasets calories.csv and exercise.csv are taken from </a:t>
            </a:r>
            <a:r>
              <a:rPr lang="en-US" sz="2400" dirty="0" err="1"/>
              <a:t>kaggle</a:t>
            </a:r>
            <a:r>
              <a:rPr lang="en-US" sz="2400" dirty="0"/>
              <a:t> online dataset repository.</a:t>
            </a:r>
          </a:p>
          <a:p>
            <a:r>
              <a:rPr lang="en-US" sz="2400" dirty="0"/>
              <a:t>Calories dataset contains 7 features associated with unique id of a person, whereas exercise </a:t>
            </a:r>
          </a:p>
          <a:p>
            <a:r>
              <a:rPr lang="en-US" sz="2400" dirty="0"/>
              <a:t>dataset represents corresponding calories burnt of a person. </a:t>
            </a:r>
          </a:p>
        </p:txBody>
      </p:sp>
    </p:spTree>
    <p:extLst>
      <p:ext uri="{BB962C8B-B14F-4D97-AF65-F5344CB8AC3E}">
        <p14:creationId xmlns:p14="http://schemas.microsoft.com/office/powerpoint/2010/main" val="165565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64" y="2500382"/>
            <a:ext cx="6849431" cy="354379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4000" y="111949"/>
            <a:ext cx="116840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Methodology:</a:t>
            </a:r>
          </a:p>
          <a:p>
            <a:endParaRPr lang="en-US" sz="2400" dirty="0"/>
          </a:p>
          <a:p>
            <a:r>
              <a:rPr lang="en-US" sz="2400" dirty="0"/>
              <a:t>To predict the calories burnt by a person by taking his/her 7 parameters namely, gender, age</a:t>
            </a:r>
          </a:p>
          <a:p>
            <a:r>
              <a:rPr lang="en-US" sz="2400" dirty="0"/>
              <a:t>height, weight, duration of exercise, heart rate, and body temperature. 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541520" y="6248400"/>
            <a:ext cx="276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work flow of the model</a:t>
            </a:r>
          </a:p>
        </p:txBody>
      </p:sp>
    </p:spTree>
    <p:extLst>
      <p:ext uri="{BB962C8B-B14F-4D97-AF65-F5344CB8AC3E}">
        <p14:creationId xmlns:p14="http://schemas.microsoft.com/office/powerpoint/2010/main" val="405079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" y="-69314"/>
            <a:ext cx="11704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1. Data collection:</a:t>
            </a:r>
          </a:p>
          <a:p>
            <a:r>
              <a:rPr lang="en-US" sz="2400" dirty="0"/>
              <a:t>Data collected from online repository of </a:t>
            </a:r>
            <a:r>
              <a:rPr lang="en-US" sz="2400" dirty="0" err="1"/>
              <a:t>kaggle</a:t>
            </a:r>
            <a:r>
              <a:rPr lang="en-US" sz="2400" dirty="0"/>
              <a:t> datasets. </a:t>
            </a:r>
          </a:p>
          <a:p>
            <a:r>
              <a:rPr lang="en-US" sz="2400" dirty="0"/>
              <a:t>Data collection is the primary stage of the project and is collected through the online repository that contains 25000 instances having 7 features.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7" y="1420360"/>
            <a:ext cx="5858693" cy="19243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3897129"/>
            <a:ext cx="6801799" cy="26197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4640" y="3344679"/>
            <a:ext cx="238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calories.csv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9902" y="6515322"/>
            <a:ext cx="6081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calories.csv dataset concatenated with exercise.csv dataset</a:t>
            </a:r>
          </a:p>
        </p:txBody>
      </p:sp>
    </p:spTree>
    <p:extLst>
      <p:ext uri="{BB962C8B-B14F-4D97-AF65-F5344CB8AC3E}">
        <p14:creationId xmlns:p14="http://schemas.microsoft.com/office/powerpoint/2010/main" val="3265931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" y="144979"/>
            <a:ext cx="11805920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2. Data Pre-processing:</a:t>
            </a:r>
          </a:p>
          <a:p>
            <a:endParaRPr lang="en-US" sz="2800" dirty="0"/>
          </a:p>
          <a:p>
            <a:r>
              <a:rPr lang="en-US" sz="2400" dirty="0"/>
              <a:t>The categorical data of gender features are changed to numerical values. Also the missing </a:t>
            </a:r>
          </a:p>
          <a:p>
            <a:r>
              <a:rPr lang="en-US" sz="2400" dirty="0"/>
              <a:t>values of a feature in a record are replaced with mean of  the respective feature.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949" y="2340727"/>
            <a:ext cx="3886742" cy="2867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6000" y="5265184"/>
            <a:ext cx="418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made the dataset with zero null values</a:t>
            </a:r>
          </a:p>
        </p:txBody>
      </p:sp>
    </p:spTree>
    <p:extLst>
      <p:ext uri="{BB962C8B-B14F-4D97-AF65-F5344CB8AC3E}">
        <p14:creationId xmlns:p14="http://schemas.microsoft.com/office/powerpoint/2010/main" val="403424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640" y="203814"/>
            <a:ext cx="115214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Data Analysis:</a:t>
            </a:r>
          </a:p>
          <a:p>
            <a:endParaRPr lang="en-US" sz="2800" dirty="0"/>
          </a:p>
          <a:p>
            <a:r>
              <a:rPr lang="en-US" sz="2400" dirty="0"/>
              <a:t>The data are analyzed through various data visualization method like </a:t>
            </a:r>
            <a:r>
              <a:rPr lang="en-US" sz="2400" dirty="0" err="1"/>
              <a:t>distplot</a:t>
            </a:r>
            <a:r>
              <a:rPr lang="en-US" sz="2400" dirty="0"/>
              <a:t> and describe.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645" y="2071170"/>
            <a:ext cx="6487430" cy="28578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83849" y="5186720"/>
            <a:ext cx="364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statistical </a:t>
            </a:r>
            <a:r>
              <a:rPr lang="en-US" dirty="0" err="1"/>
              <a:t>destribution</a:t>
            </a:r>
            <a:r>
              <a:rPr lang="en-US" dirty="0"/>
              <a:t> of dataset</a:t>
            </a:r>
          </a:p>
        </p:txBody>
      </p:sp>
    </p:spTree>
    <p:extLst>
      <p:ext uri="{BB962C8B-B14F-4D97-AF65-F5344CB8AC3E}">
        <p14:creationId xmlns:p14="http://schemas.microsoft.com/office/powerpoint/2010/main" val="93328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2" y="690492"/>
            <a:ext cx="5157375" cy="34043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040" y="690492"/>
            <a:ext cx="5119266" cy="34043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4640" y="5146080"/>
            <a:ext cx="813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description of dataset using describe method of data visualization seaborn library</a:t>
            </a:r>
          </a:p>
        </p:txBody>
      </p:sp>
    </p:spTree>
    <p:extLst>
      <p:ext uri="{BB962C8B-B14F-4D97-AF65-F5344CB8AC3E}">
        <p14:creationId xmlns:p14="http://schemas.microsoft.com/office/powerpoint/2010/main" val="184616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759" y="0"/>
            <a:ext cx="6186489" cy="6142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0" y="6142691"/>
            <a:ext cx="240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heatmap of dataset</a:t>
            </a:r>
          </a:p>
        </p:txBody>
      </p:sp>
    </p:spTree>
    <p:extLst>
      <p:ext uri="{BB962C8B-B14F-4D97-AF65-F5344CB8AC3E}">
        <p14:creationId xmlns:p14="http://schemas.microsoft.com/office/powerpoint/2010/main" val="175280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640" y="203814"/>
            <a:ext cx="1152144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4. Train-test split:</a:t>
            </a:r>
          </a:p>
          <a:p>
            <a:endParaRPr lang="en-US" sz="2800" dirty="0"/>
          </a:p>
          <a:p>
            <a:r>
              <a:rPr lang="en-US" sz="2400" dirty="0"/>
              <a:t>The entire data are split into training and testing set by using method train-test split.</a:t>
            </a:r>
          </a:p>
          <a:p>
            <a:r>
              <a:rPr lang="en-US" sz="2400" dirty="0"/>
              <a:t>In which 80 percent of data are used for training while rest are used for testing and </a:t>
            </a:r>
          </a:p>
          <a:p>
            <a:r>
              <a:rPr lang="en-US" sz="2400" dirty="0"/>
              <a:t>validation.</a:t>
            </a:r>
          </a:p>
          <a:p>
            <a:endParaRPr lang="en-US" sz="2400" dirty="0"/>
          </a:p>
          <a:p>
            <a:r>
              <a:rPr lang="en-US" sz="2800" b="1" dirty="0"/>
              <a:t>5. Training the model :</a:t>
            </a:r>
          </a:p>
          <a:p>
            <a:endParaRPr lang="en-US" sz="2800" dirty="0"/>
          </a:p>
          <a:p>
            <a:r>
              <a:rPr lang="en-US" sz="2400" dirty="0"/>
              <a:t>The model is trained with </a:t>
            </a:r>
            <a:r>
              <a:rPr lang="en-US" sz="2400" dirty="0" err="1"/>
              <a:t>XGBoost</a:t>
            </a:r>
            <a:r>
              <a:rPr lang="en-US" sz="2400" dirty="0"/>
              <a:t> </a:t>
            </a:r>
            <a:r>
              <a:rPr lang="en-US" sz="2400" dirty="0" err="1"/>
              <a:t>Regressor</a:t>
            </a:r>
            <a:r>
              <a:rPr lang="en-US" sz="2400" dirty="0"/>
              <a:t> and MLP </a:t>
            </a:r>
            <a:r>
              <a:rPr lang="en-US" sz="2400" dirty="0" err="1"/>
              <a:t>Regressor</a:t>
            </a:r>
            <a:r>
              <a:rPr lang="en-US" sz="2400" dirty="0"/>
              <a:t> respectively. </a:t>
            </a:r>
          </a:p>
          <a:p>
            <a:endParaRPr lang="en-US" sz="2400" dirty="0"/>
          </a:p>
          <a:p>
            <a:r>
              <a:rPr lang="en-US" sz="2800" b="1" dirty="0"/>
              <a:t>6. Evaluation:</a:t>
            </a:r>
          </a:p>
          <a:p>
            <a:endParaRPr lang="en-US" sz="2800" dirty="0"/>
          </a:p>
          <a:p>
            <a:r>
              <a:rPr lang="en-US" sz="2400" dirty="0"/>
              <a:t>The evaluation is done by taking 7 real-time parameters in GUI interface made through </a:t>
            </a:r>
          </a:p>
          <a:p>
            <a:r>
              <a:rPr lang="en-US" sz="2400" dirty="0" err="1"/>
              <a:t>tkinter</a:t>
            </a:r>
            <a:r>
              <a:rPr lang="en-US" sz="2400" dirty="0"/>
              <a:t> package of python and tested by the trained models of </a:t>
            </a:r>
            <a:r>
              <a:rPr lang="en-US" sz="2400" dirty="0" err="1"/>
              <a:t>XGBoost</a:t>
            </a:r>
            <a:r>
              <a:rPr lang="en-US" sz="2400" dirty="0"/>
              <a:t> and MLP.</a:t>
            </a:r>
          </a:p>
          <a:p>
            <a:r>
              <a:rPr lang="en-US" sz="2400" dirty="0"/>
              <a:t>MLP-</a:t>
            </a:r>
            <a:r>
              <a:rPr lang="en-US" sz="2400" dirty="0" err="1"/>
              <a:t>Regressor</a:t>
            </a:r>
            <a:r>
              <a:rPr lang="en-US" sz="2400" dirty="0"/>
              <a:t> is showing good accuracy by minimizing the absolute mean error.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30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596</Words>
  <Application>Microsoft Office PowerPoint</Application>
  <PresentationFormat>Widescreen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 Shekhar  Ram</dc:creator>
  <cp:lastModifiedBy>Abhishek Kumar</cp:lastModifiedBy>
  <cp:revision>58</cp:revision>
  <dcterms:created xsi:type="dcterms:W3CDTF">2022-09-06T08:00:59Z</dcterms:created>
  <dcterms:modified xsi:type="dcterms:W3CDTF">2024-11-13T16:59:27Z</dcterms:modified>
</cp:coreProperties>
</file>