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Cooper Hewitt Bold" charset="1" panose="00000000000000000000"/>
      <p:regular r:id="rId26"/>
    </p:embeddedFont>
    <p:embeddedFont>
      <p:font typeface="Open Sauce" charset="1" panose="00000500000000000000"/>
      <p:regular r:id="rId27"/>
    </p:embeddedFont>
    <p:embeddedFont>
      <p:font typeface="Canva Sans Bold" charset="1" panose="020B0803030501040103"/>
      <p:regular r:id="rId28"/>
    </p:embeddedFont>
    <p:embeddedFont>
      <p:font typeface="Josefin Sans Semi-Bold" charset="1" panose="000007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049333" y="2759075"/>
            <a:ext cx="9079930" cy="461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9"/>
              </a:lnSpc>
            </a:pPr>
            <a:r>
              <a:rPr lang="en-US" sz="15999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SUDOKU</a:t>
            </a:r>
          </a:p>
          <a:p>
            <a:pPr algn="l">
              <a:lnSpc>
                <a:spcPts val="15999"/>
              </a:lnSpc>
            </a:pPr>
            <a:r>
              <a:rPr lang="en-US" b="true" sz="15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SOLVER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1957442" y="189738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2449978" y="1925955"/>
            <a:ext cx="2880017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November 21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57192" y="5709193"/>
            <a:ext cx="264021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Project by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36242" y="6456339"/>
            <a:ext cx="3228859" cy="228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Abhinav Bitragunta</a:t>
            </a:r>
          </a:p>
          <a:p>
            <a:pPr algn="l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Aman Gupta</a:t>
            </a:r>
          </a:p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Srinidhi Sai Boorgu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2791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Ansh Jain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66379"/>
            <a:ext cx="12205714" cy="6710107"/>
          </a:xfrm>
          <a:custGeom>
            <a:avLst/>
            <a:gdLst/>
            <a:ahLst/>
            <a:cxnLst/>
            <a:rect r="r" b="b" t="t" l="l"/>
            <a:pathLst>
              <a:path h="6710107" w="12205714">
                <a:moveTo>
                  <a:pt x="0" y="0"/>
                </a:moveTo>
                <a:lnTo>
                  <a:pt x="12205714" y="0"/>
                </a:lnTo>
                <a:lnTo>
                  <a:pt x="12205714" y="6710107"/>
                </a:lnTo>
                <a:lnTo>
                  <a:pt x="0" y="671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ALGORITHM 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8144" y="1408435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296" y="1938757"/>
            <a:ext cx="15867004" cy="7735165"/>
          </a:xfrm>
          <a:custGeom>
            <a:avLst/>
            <a:gdLst/>
            <a:ahLst/>
            <a:cxnLst/>
            <a:rect r="r" b="b" t="t" l="l"/>
            <a:pathLst>
              <a:path h="7735165" w="15867004">
                <a:moveTo>
                  <a:pt x="0" y="0"/>
                </a:moveTo>
                <a:lnTo>
                  <a:pt x="15867004" y="0"/>
                </a:lnTo>
                <a:lnTo>
                  <a:pt x="15867004" y="7735165"/>
                </a:lnTo>
                <a:lnTo>
                  <a:pt x="0" y="7735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TOROIDAL LINKED LIST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60840" y="1051056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5782" y="815551"/>
            <a:ext cx="14176437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CONVERTING BETWEEN</a:t>
            </a:r>
          </a:p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TWO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1583" y="4520202"/>
            <a:ext cx="4990747" cy="2164968"/>
            <a:chOff x="0" y="0"/>
            <a:chExt cx="1314435" cy="570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95603" y="3937277"/>
            <a:ext cx="3782707" cy="1165850"/>
            <a:chOff x="0" y="0"/>
            <a:chExt cx="996269" cy="3070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49596" y="4224927"/>
            <a:ext cx="28747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0589" y="5312677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Sudoku into the exact cover 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83288" y="4520202"/>
            <a:ext cx="4990747" cy="2164968"/>
            <a:chOff x="0" y="0"/>
            <a:chExt cx="1314435" cy="5701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87308" y="3937277"/>
            <a:ext cx="3782707" cy="1165850"/>
            <a:chOff x="0" y="0"/>
            <a:chExt cx="996269" cy="3070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639630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12295" y="5436502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 constraints and solve using Knuth’s DLX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787534" y="4521655"/>
            <a:ext cx="4990747" cy="2164968"/>
            <a:chOff x="0" y="0"/>
            <a:chExt cx="1314435" cy="5701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391553" y="3938730"/>
            <a:ext cx="3782707" cy="1165850"/>
            <a:chOff x="0" y="0"/>
            <a:chExt cx="996269" cy="3070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845546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 back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6540" y="5314130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solution into solved Sudoku format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0390" y="141893"/>
            <a:ext cx="13941763" cy="10003215"/>
          </a:xfrm>
          <a:custGeom>
            <a:avLst/>
            <a:gdLst/>
            <a:ahLst/>
            <a:cxnLst/>
            <a:rect r="r" b="b" t="t" l="l"/>
            <a:pathLst>
              <a:path h="10003215" w="13941763">
                <a:moveTo>
                  <a:pt x="0" y="0"/>
                </a:moveTo>
                <a:lnTo>
                  <a:pt x="13941762" y="0"/>
                </a:lnTo>
                <a:lnTo>
                  <a:pt x="13941762" y="10003214"/>
                </a:lnTo>
                <a:lnTo>
                  <a:pt x="0" y="1000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521" y="3333750"/>
            <a:ext cx="15736958" cy="3619500"/>
          </a:xfrm>
          <a:custGeom>
            <a:avLst/>
            <a:gdLst/>
            <a:ahLst/>
            <a:cxnLst/>
            <a:rect r="r" b="b" t="t" l="l"/>
            <a:pathLst>
              <a:path h="3619500" w="15736958">
                <a:moveTo>
                  <a:pt x="0" y="0"/>
                </a:moveTo>
                <a:lnTo>
                  <a:pt x="15736958" y="0"/>
                </a:lnTo>
                <a:lnTo>
                  <a:pt x="15736958" y="3619500"/>
                </a:lnTo>
                <a:lnTo>
                  <a:pt x="0" y="3619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092" y="3149234"/>
            <a:ext cx="16793816" cy="3988531"/>
          </a:xfrm>
          <a:custGeom>
            <a:avLst/>
            <a:gdLst/>
            <a:ahLst/>
            <a:cxnLst/>
            <a:rect r="r" b="b" t="t" l="l"/>
            <a:pathLst>
              <a:path h="3988531" w="16793816">
                <a:moveTo>
                  <a:pt x="0" y="0"/>
                </a:moveTo>
                <a:lnTo>
                  <a:pt x="16793816" y="0"/>
                </a:lnTo>
                <a:lnTo>
                  <a:pt x="16793816" y="3988532"/>
                </a:lnTo>
                <a:lnTo>
                  <a:pt x="0" y="398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834" y="3237222"/>
            <a:ext cx="16525301" cy="3036524"/>
          </a:xfrm>
          <a:custGeom>
            <a:avLst/>
            <a:gdLst/>
            <a:ahLst/>
            <a:cxnLst/>
            <a:rect r="r" b="b" t="t" l="l"/>
            <a:pathLst>
              <a:path h="3036524" w="16525301">
                <a:moveTo>
                  <a:pt x="0" y="0"/>
                </a:moveTo>
                <a:lnTo>
                  <a:pt x="16525301" y="0"/>
                </a:lnTo>
                <a:lnTo>
                  <a:pt x="16525301" y="3036524"/>
                </a:lnTo>
                <a:lnTo>
                  <a:pt x="0" y="303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834" y="6626171"/>
            <a:ext cx="16525301" cy="2504504"/>
          </a:xfrm>
          <a:custGeom>
            <a:avLst/>
            <a:gdLst/>
            <a:ahLst/>
            <a:cxnLst/>
            <a:rect r="r" b="b" t="t" l="l"/>
            <a:pathLst>
              <a:path h="2504504" w="16525301">
                <a:moveTo>
                  <a:pt x="0" y="0"/>
                </a:moveTo>
                <a:lnTo>
                  <a:pt x="16525301" y="0"/>
                </a:lnTo>
                <a:lnTo>
                  <a:pt x="16525301" y="2504504"/>
                </a:lnTo>
                <a:lnTo>
                  <a:pt x="0" y="2504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1" r="0" b="-31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8214" y="2206198"/>
            <a:ext cx="1557157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Represent a choice as [Row index][Column index][Value - 1]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CONVERSION TO EXACT COVER</a:t>
            </a:r>
          </a:p>
        </p:txBody>
      </p:sp>
      <p:sp>
        <p:nvSpPr>
          <p:cNvPr name="AutoShape 6" id="6"/>
          <p:cNvSpPr/>
          <p:nvPr/>
        </p:nvSpPr>
        <p:spPr>
          <a:xfrm>
            <a:off x="2778851" y="3237222"/>
            <a:ext cx="0" cy="30365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960840" y="2441148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768" y="4025699"/>
            <a:ext cx="17363905" cy="2235603"/>
          </a:xfrm>
          <a:custGeom>
            <a:avLst/>
            <a:gdLst/>
            <a:ahLst/>
            <a:cxnLst/>
            <a:rect r="r" b="b" t="t" l="l"/>
            <a:pathLst>
              <a:path h="2235603" w="17363905">
                <a:moveTo>
                  <a:pt x="0" y="0"/>
                </a:moveTo>
                <a:lnTo>
                  <a:pt x="17363905" y="0"/>
                </a:lnTo>
                <a:lnTo>
                  <a:pt x="17363905" y="2235602"/>
                </a:lnTo>
                <a:lnTo>
                  <a:pt x="0" y="223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CONVERTING BACK TO SUDOKU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4029" y="0"/>
            <a:ext cx="15044973" cy="10287000"/>
          </a:xfrm>
          <a:custGeom>
            <a:avLst/>
            <a:gdLst/>
            <a:ahLst/>
            <a:cxnLst/>
            <a:rect r="r" b="b" t="t" l="l"/>
            <a:pathLst>
              <a:path h="10287000" w="15044973">
                <a:moveTo>
                  <a:pt x="0" y="0"/>
                </a:moveTo>
                <a:lnTo>
                  <a:pt x="15044973" y="0"/>
                </a:lnTo>
                <a:lnTo>
                  <a:pt x="1504497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IMAGE CREDITS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4459" y="4304330"/>
            <a:ext cx="15505326" cy="279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images with a ‘*’ on the top right were taken from </a:t>
            </a:r>
          </a:p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 2 mentioned on our GitHub repository.</a:t>
            </a:r>
          </a:p>
          <a:p>
            <a:pPr algn="ctr">
              <a:lnSpc>
                <a:spcPts val="5576"/>
              </a:lnSpc>
            </a:pPr>
          </a:p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rest were made by us.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3258" y="6264997"/>
            <a:ext cx="9941485" cy="1165850"/>
            <a:chOff x="0" y="0"/>
            <a:chExt cx="2618333" cy="307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73258" y="7611822"/>
            <a:ext cx="9941485" cy="1165850"/>
            <a:chOff x="0" y="0"/>
            <a:chExt cx="2618333" cy="307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85414" y="1423603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INITIAL 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5580" y="6621227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hashing with bits.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5580" y="7968052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Looking for faster algorithms...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73258" y="3380848"/>
            <a:ext cx="9941485" cy="1165850"/>
            <a:chOff x="0" y="0"/>
            <a:chExt cx="2618333" cy="3070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865580" y="3731358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O(n) search time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173258" y="4822923"/>
            <a:ext cx="9941485" cy="1165850"/>
            <a:chOff x="0" y="0"/>
            <a:chExt cx="2618333" cy="3070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865580" y="5179153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 using hash arrays, O(1) search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414" y="3343275"/>
            <a:ext cx="10717173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</a:t>
            </a:r>
          </a:p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0548" y="594713"/>
            <a:ext cx="10199547" cy="8878011"/>
          </a:xfrm>
          <a:custGeom>
            <a:avLst/>
            <a:gdLst/>
            <a:ahLst/>
            <a:cxnLst/>
            <a:rect r="r" b="b" t="t" l="l"/>
            <a:pathLst>
              <a:path h="8878011" w="10199547">
                <a:moveTo>
                  <a:pt x="0" y="0"/>
                </a:moveTo>
                <a:lnTo>
                  <a:pt x="10199547" y="0"/>
                </a:lnTo>
                <a:lnTo>
                  <a:pt x="10199547" y="8878011"/>
                </a:lnTo>
                <a:lnTo>
                  <a:pt x="0" y="887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861" y="2358801"/>
            <a:ext cx="16974277" cy="6662404"/>
          </a:xfrm>
          <a:custGeom>
            <a:avLst/>
            <a:gdLst/>
            <a:ahLst/>
            <a:cxnLst/>
            <a:rect r="r" b="b" t="t" l="l"/>
            <a:pathLst>
              <a:path h="6662404" w="16974277">
                <a:moveTo>
                  <a:pt x="0" y="0"/>
                </a:moveTo>
                <a:lnTo>
                  <a:pt x="16974278" y="0"/>
                </a:lnTo>
                <a:lnTo>
                  <a:pt x="16974278" y="6662404"/>
                </a:lnTo>
                <a:lnTo>
                  <a:pt x="0" y="6662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ARRAY HASHING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0726" y="1789909"/>
            <a:ext cx="13406549" cy="7608216"/>
          </a:xfrm>
          <a:custGeom>
            <a:avLst/>
            <a:gdLst/>
            <a:ahLst/>
            <a:cxnLst/>
            <a:rect r="r" b="b" t="t" l="l"/>
            <a:pathLst>
              <a:path h="7608216" w="13406549">
                <a:moveTo>
                  <a:pt x="0" y="0"/>
                </a:moveTo>
                <a:lnTo>
                  <a:pt x="13406548" y="0"/>
                </a:lnTo>
                <a:lnTo>
                  <a:pt x="13406548" y="7608217"/>
                </a:lnTo>
                <a:lnTo>
                  <a:pt x="0" y="7608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5588" y="7730968"/>
            <a:ext cx="1988490" cy="679167"/>
          </a:xfrm>
          <a:custGeom>
            <a:avLst/>
            <a:gdLst/>
            <a:ahLst/>
            <a:cxnLst/>
            <a:rect r="r" b="b" t="t" l="l"/>
            <a:pathLst>
              <a:path h="679167" w="1988490">
                <a:moveTo>
                  <a:pt x="0" y="0"/>
                </a:moveTo>
                <a:lnTo>
                  <a:pt x="1988490" y="0"/>
                </a:lnTo>
                <a:lnTo>
                  <a:pt x="1988490" y="679168"/>
                </a:lnTo>
                <a:lnTo>
                  <a:pt x="0" y="679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BIT HASHING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FASTER ALGORITHMS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8214" y="3240826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Sudoku, being NP-complete, can be converted into other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NP-complete problems. Efficient algorithms that reduce the search space for these problems exist.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8214" y="5854907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exact cover problem is one such problem, and Donald Knuth’s ‘Algorithm X’ implemented using ‘Dancing Links’ is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known efficient algorithm used to solve it.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8214" y="4295767"/>
            <a:ext cx="1557157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Given a set S and another set where each element is a subset to S, is it possible to select a set of subsets such that every element in S exist in exactly one of the selected sets?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EXACT COVER 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4476" y="1576519"/>
            <a:ext cx="17039049" cy="1916893"/>
          </a:xfrm>
          <a:custGeom>
            <a:avLst/>
            <a:gdLst/>
            <a:ahLst/>
            <a:cxnLst/>
            <a:rect r="r" b="b" t="t" l="l"/>
            <a:pathLst>
              <a:path h="1916893" w="17039049">
                <a:moveTo>
                  <a:pt x="0" y="0"/>
                </a:moveTo>
                <a:lnTo>
                  <a:pt x="17039048" y="0"/>
                </a:lnTo>
                <a:lnTo>
                  <a:pt x="17039048" y="1916893"/>
                </a:lnTo>
                <a:lnTo>
                  <a:pt x="0" y="191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8195" y="4896948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0" y="0"/>
                </a:lnTo>
                <a:lnTo>
                  <a:pt x="5671610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5162" y="2786127"/>
            <a:ext cx="9804138" cy="5389837"/>
          </a:xfrm>
          <a:custGeom>
            <a:avLst/>
            <a:gdLst/>
            <a:ahLst/>
            <a:cxnLst/>
            <a:rect r="r" b="b" t="t" l="l"/>
            <a:pathLst>
              <a:path h="5389837" w="9804138">
                <a:moveTo>
                  <a:pt x="0" y="0"/>
                </a:moveTo>
                <a:lnTo>
                  <a:pt x="9804138" y="0"/>
                </a:lnTo>
                <a:lnTo>
                  <a:pt x="9804138" y="5389837"/>
                </a:lnTo>
                <a:lnTo>
                  <a:pt x="0" y="538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2799" y="3514801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1" y="0"/>
                </a:lnTo>
                <a:lnTo>
                  <a:pt x="5671611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BINARY MATRIX REPRESENTATION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44767" y="1922791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DAGXAGVtVuQ</dc:identifier>
  <dcterms:modified xsi:type="dcterms:W3CDTF">2011-08-01T06:04:30Z</dcterms:modified>
  <cp:revision>1</cp:revision>
  <dc:title>Black Modern Simple Group Project Presentation</dc:title>
</cp:coreProperties>
</file>