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0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0" autoAdjust="0"/>
  </p:normalViewPr>
  <p:slideViewPr>
    <p:cSldViewPr>
      <p:cViewPr>
        <p:scale>
          <a:sx n="80" d="100"/>
          <a:sy n="80" d="100"/>
        </p:scale>
        <p:origin x="-1590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87DB5-DDFD-48E1-8D52-E2F48DA8A1AF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7D91A-A212-49D9-B88C-C506D626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0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B85C-29B6-42FF-BE69-60A5F7CA0F21}" type="datetime1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5FA-6CD1-4351-AAC7-F7C0D946A62E}" type="datetime1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B6BD-EE0B-467F-A097-F2E856B2AAF3}" type="datetime1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C88B-664E-458C-88F4-56A246D2B407}" type="datetime1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2592-72FB-4975-95F9-B00B30C9F054}" type="datetime1">
              <a:rPr lang="en-IN" smtClean="0"/>
              <a:t>13-03-2022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63F-F8DC-46E5-AC56-C6D80847F0E2}" type="datetime1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C82-4418-460B-B435-6A8D4713F7FA}" type="datetime1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1F1-8CAE-464E-BD3F-0E263A57503F}" type="datetime1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7413-D0DB-4F0A-AF4C-2913D8204526}" type="datetime1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8A9E-7AF7-456B-8ED9-E10212A1036E}" type="datetime1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D95E-9C53-4C80-94CB-19FD89858664}" type="datetime1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C8AF0CF-6CFB-4AE4-B3E8-8CB4C454C3C7}" type="datetime1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Deployment scenarios</a:t>
            </a:r>
            <a:endParaRPr lang="en-IN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2</a:t>
            </a:fld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10913" y="2667000"/>
            <a:ext cx="0" cy="101727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3619498" y="3162300"/>
            <a:ext cx="990601" cy="2"/>
          </a:xfrm>
          <a:prstGeom prst="bentConnector3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6" idx="1"/>
          </p:cNvCxnSpPr>
          <p:nvPr/>
        </p:nvCxnSpPr>
        <p:spPr>
          <a:xfrm flipH="1">
            <a:off x="2934814" y="4255770"/>
            <a:ext cx="459302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210913" y="4800600"/>
            <a:ext cx="4086225" cy="457200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10913" y="4827270"/>
            <a:ext cx="0" cy="430530"/>
          </a:xfrm>
          <a:prstGeom prst="line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2553813" y="2667000"/>
            <a:ext cx="3743325" cy="508635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53813" y="3175636"/>
            <a:ext cx="0" cy="508634"/>
          </a:xfrm>
          <a:prstGeom prst="line">
            <a:avLst/>
          </a:prstGeom>
          <a:ln w="22225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V="1">
            <a:off x="4839813" y="2667000"/>
            <a:ext cx="990600" cy="990600"/>
          </a:xfrm>
          <a:prstGeom prst="bentConnector3">
            <a:avLst>
              <a:gd name="adj1" fmla="val 68462"/>
            </a:avLst>
          </a:prstGeom>
          <a:ln w="2222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6750" y="86380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Scenario -1</a:t>
            </a:r>
            <a:endParaRPr lang="en-IN" sz="2800" dirty="0"/>
          </a:p>
        </p:txBody>
      </p:sp>
      <p:sp>
        <p:nvSpPr>
          <p:cNvPr id="2" name="Rounded Rectangle 1"/>
          <p:cNvSpPr/>
          <p:nvPr/>
        </p:nvSpPr>
        <p:spPr>
          <a:xfrm>
            <a:off x="1203366" y="1981200"/>
            <a:ext cx="1731447" cy="6857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GITHUB</a:t>
            </a:r>
            <a:r>
              <a:rPr lang="en-IN" sz="1400" dirty="0">
                <a:solidFill>
                  <a:schemeClr val="tx1"/>
                </a:solidFill>
              </a:rPr>
              <a:t> – SCM Remote repo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94116" y="1981201"/>
            <a:ext cx="1731447" cy="6857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Jfrog</a:t>
            </a:r>
            <a:r>
              <a:rPr lang="en-US" sz="1400" dirty="0">
                <a:solidFill>
                  <a:schemeClr val="tx1"/>
                </a:solidFill>
              </a:rPr>
              <a:t> Artifactory (Centralized repo)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73238" y="1981199"/>
            <a:ext cx="1731447" cy="6857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Atlassian JIRA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73237" y="3687237"/>
            <a:ext cx="1731447" cy="11133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Tomcat Application Server (Slave node)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94116" y="3684270"/>
            <a:ext cx="1731447" cy="1143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(Slave)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Build Server (MAVEN)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+ GIT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03366" y="3647654"/>
            <a:ext cx="1731447" cy="1143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Jenkins Server (Master) + GIT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7486"/>
            <a:ext cx="7543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Infrastructure setup:</a:t>
            </a:r>
            <a:endParaRPr lang="en-US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/>
              <a:t>Jenkins installed on a Linux VM installed with GIT and Java JDK 1.8.</a:t>
            </a:r>
            <a:endParaRPr lang="en-US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/>
              <a:t>Linux VM installed with MAVEN, GIT and Java JDL 1.8</a:t>
            </a:r>
            <a:endParaRPr lang="en-US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/>
              <a:t>Linux VM installed with TOMCAT server, GIT and Java 1.8.</a:t>
            </a:r>
            <a:endParaRPr lang="en-US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/>
              <a:t>Cloud VM instance installed with JIRA server.</a:t>
            </a:r>
            <a:endParaRPr lang="en-US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/>
              <a:t>Cloud VM installed with Artifactory repository server.</a:t>
            </a:r>
            <a:endParaRPr lang="en-US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/>
              <a:t>Install GIT, MAVEN and Tomcat Plug-in on the Jenkins server.</a:t>
            </a:r>
            <a:endParaRPr lang="en-US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/>
              <a:t>Install Jira and Artifactory plugin on Jenkins.</a:t>
            </a:r>
            <a:endParaRPr lang="en-US" sz="1400" dirty="0"/>
          </a:p>
          <a:p>
            <a:r>
              <a:rPr lang="en-IN" sz="1600" b="1" dirty="0"/>
              <a:t>Jenkins JOB setup</a:t>
            </a:r>
            <a:endParaRPr lang="en-US" sz="1400" dirty="0"/>
          </a:p>
          <a:p>
            <a:r>
              <a:rPr lang="en-IN" sz="1600" b="1" dirty="0"/>
              <a:t>Job 1:</a:t>
            </a:r>
            <a:endParaRPr lang="en-US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/>
              <a:t>Create a build job on Jenkins. Configure it to run on MAVEN Build server.</a:t>
            </a:r>
            <a:endParaRPr lang="en-US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/>
              <a:t>This Job should fetch the project repository from the remote repo to the local repo.</a:t>
            </a:r>
            <a:endParaRPr lang="en-US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/>
              <a:t>Run MVN build goals with clean and Package arguments.</a:t>
            </a:r>
            <a:endParaRPr lang="en-US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sz="1600" dirty="0"/>
              <a:t>Upload / export artifacts to the Artifactory server.</a:t>
            </a:r>
            <a:endParaRPr lang="en-US" sz="1400" dirty="0"/>
          </a:p>
          <a:p>
            <a:r>
              <a:rPr lang="en-IN" sz="1600" b="1" dirty="0"/>
              <a:t>Job 2: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Create a job in Jenkins and configure it to run on TOMCAT server that’s been added as a slave.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Download Artifacts from Artifactory server using </a:t>
            </a:r>
            <a:r>
              <a:rPr lang="en-IN" sz="1600" dirty="0" err="1"/>
              <a:t>wget</a:t>
            </a:r>
            <a:r>
              <a:rPr lang="en-IN" sz="1600" dirty="0"/>
              <a:t> or similar command and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Restart the TOMCAT engine so as to extract the application package archive. 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66750" y="86380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Scenario -1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7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4</a:t>
            </a:fld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014351" y="2080161"/>
            <a:ext cx="1066800" cy="631207"/>
          </a:xfrm>
          <a:prstGeom prst="roundRect">
            <a:avLst>
              <a:gd name="adj" fmla="val 1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Git SCM (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4401" y="3412709"/>
            <a:ext cx="1295399" cy="638220"/>
          </a:xfrm>
          <a:prstGeom prst="roundRect">
            <a:avLst>
              <a:gd name="adj" fmla="val 1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 Server (JUnit) Unit Testing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14600" y="3412708"/>
            <a:ext cx="1066800" cy="631207"/>
          </a:xfrm>
          <a:prstGeom prst="roundRect">
            <a:avLst>
              <a:gd name="adj" fmla="val 1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CI (Jenkins) Server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6200" y="3412708"/>
            <a:ext cx="1066800" cy="631207"/>
          </a:xfrm>
          <a:prstGeom prst="roundRect">
            <a:avLst>
              <a:gd name="adj" fmla="val 1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 server (slave)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6200" y="2090681"/>
            <a:ext cx="1066800" cy="631207"/>
          </a:xfrm>
          <a:prstGeom prst="roundRect">
            <a:avLst>
              <a:gd name="adj" fmla="val 1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Artifactory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4600" y="1168418"/>
            <a:ext cx="1066800" cy="631207"/>
          </a:xfrm>
          <a:prstGeom prst="roundRect">
            <a:avLst>
              <a:gd name="adj" fmla="val 1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JIRA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14600" y="4885523"/>
            <a:ext cx="1066800" cy="631207"/>
          </a:xfrm>
          <a:prstGeom prst="roundRect">
            <a:avLst>
              <a:gd name="adj" fmla="val 10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Selenium (QA1)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86200" y="4875003"/>
            <a:ext cx="1066800" cy="631207"/>
          </a:xfrm>
          <a:prstGeom prst="roundRect">
            <a:avLst>
              <a:gd name="adj" fmla="val 10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UAT (QA2)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81600" y="3402188"/>
            <a:ext cx="1066800" cy="631207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Ansible (slave)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53200" y="3402188"/>
            <a:ext cx="1066800" cy="631207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Prod </a:t>
            </a:r>
            <a:r>
              <a:rPr lang="en-US" sz="1400" b="1" dirty="0" err="1" smtClean="0">
                <a:solidFill>
                  <a:schemeClr val="bg1"/>
                </a:solidFill>
              </a:rPr>
              <a:t>Env</a:t>
            </a:r>
            <a:r>
              <a:rPr lang="en-US" sz="1400" b="1" dirty="0" smtClean="0">
                <a:solidFill>
                  <a:schemeClr val="bg1"/>
                </a:solidFill>
              </a:rPr>
              <a:t>.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72400" y="3402188"/>
            <a:ext cx="1066800" cy="631207"/>
          </a:xfrm>
          <a:prstGeom prst="roundRect">
            <a:avLst>
              <a:gd name="adj" fmla="val 1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Docker </a:t>
            </a:r>
            <a:r>
              <a:rPr lang="en-US" sz="1200" b="1" dirty="0">
                <a:solidFill>
                  <a:schemeClr val="bg1"/>
                </a:solidFill>
              </a:rPr>
              <a:t>Production</a:t>
            </a:r>
            <a:endParaRPr lang="en-IN" sz="13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547751" y="2711368"/>
            <a:ext cx="14350" cy="701341"/>
          </a:xfrm>
          <a:prstGeom prst="straightConnector1">
            <a:avLst/>
          </a:prstGeom>
          <a:ln w="2222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3048000" y="1799625"/>
            <a:ext cx="0" cy="1630617"/>
          </a:xfrm>
          <a:prstGeom prst="straightConnector1">
            <a:avLst/>
          </a:prstGeom>
          <a:ln w="2222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</p:cNvCxnSpPr>
          <p:nvPr/>
        </p:nvCxnSpPr>
        <p:spPr>
          <a:xfrm>
            <a:off x="2081151" y="2395764"/>
            <a:ext cx="533400" cy="1006424"/>
          </a:xfrm>
          <a:prstGeom prst="bentConnector2">
            <a:avLst/>
          </a:prstGeom>
          <a:ln w="2222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3048000" y="4050928"/>
            <a:ext cx="0" cy="834595"/>
          </a:xfrm>
          <a:prstGeom prst="straightConnector1">
            <a:avLst/>
          </a:prstGeom>
          <a:ln w="2222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1"/>
          </p:cNvCxnSpPr>
          <p:nvPr/>
        </p:nvCxnSpPr>
        <p:spPr>
          <a:xfrm rot="10800000" flipV="1">
            <a:off x="352303" y="2395764"/>
            <a:ext cx="662049" cy="3461115"/>
          </a:xfrm>
          <a:prstGeom prst="bentConnector2">
            <a:avLst/>
          </a:prstGeom>
          <a:ln w="22225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2302" y="5867400"/>
            <a:ext cx="4067298" cy="0"/>
          </a:xfrm>
          <a:prstGeom prst="straightConnector1">
            <a:avLst/>
          </a:prstGeom>
          <a:ln w="22225"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0"/>
          </p:cNvCxnSpPr>
          <p:nvPr/>
        </p:nvCxnSpPr>
        <p:spPr>
          <a:xfrm>
            <a:off x="4419600" y="2711367"/>
            <a:ext cx="0" cy="701341"/>
          </a:xfrm>
          <a:prstGeom prst="straightConnector1">
            <a:avLst/>
          </a:prstGeom>
          <a:ln w="2222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3"/>
          </p:cNvCxnSpPr>
          <p:nvPr/>
        </p:nvCxnSpPr>
        <p:spPr>
          <a:xfrm>
            <a:off x="4953000" y="2406284"/>
            <a:ext cx="838200" cy="995904"/>
          </a:xfrm>
          <a:prstGeom prst="bentConnector2">
            <a:avLst/>
          </a:prstGeom>
          <a:ln w="2222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3581400" y="3728311"/>
            <a:ext cx="304800" cy="0"/>
          </a:xfrm>
          <a:prstGeom prst="straightConnector1">
            <a:avLst/>
          </a:prstGeom>
          <a:ln w="2222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4" idx="0"/>
          </p:cNvCxnSpPr>
          <p:nvPr/>
        </p:nvCxnSpPr>
        <p:spPr>
          <a:xfrm>
            <a:off x="3276600" y="4459459"/>
            <a:ext cx="1143000" cy="415544"/>
          </a:xfrm>
          <a:prstGeom prst="bentConnector2">
            <a:avLst/>
          </a:prstGeom>
          <a:ln w="22225"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76600" y="4050928"/>
            <a:ext cx="0" cy="408531"/>
          </a:xfrm>
          <a:prstGeom prst="straightConnector1">
            <a:avLst/>
          </a:prstGeom>
          <a:ln w="22225"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5" idx="2"/>
          </p:cNvCxnSpPr>
          <p:nvPr/>
        </p:nvCxnSpPr>
        <p:spPr>
          <a:xfrm flipV="1">
            <a:off x="3429000" y="4033394"/>
            <a:ext cx="2286000" cy="221799"/>
          </a:xfrm>
          <a:prstGeom prst="bentConnector2">
            <a:avLst/>
          </a:prstGeom>
          <a:ln w="22225"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429000" y="4043914"/>
            <a:ext cx="0" cy="211278"/>
          </a:xfrm>
          <a:prstGeom prst="straightConnector1">
            <a:avLst/>
          </a:prstGeom>
          <a:ln w="22225"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  <a:endCxn id="16" idx="1"/>
          </p:cNvCxnSpPr>
          <p:nvPr/>
        </p:nvCxnSpPr>
        <p:spPr>
          <a:xfrm>
            <a:off x="6248400" y="3717791"/>
            <a:ext cx="304800" cy="0"/>
          </a:xfrm>
          <a:prstGeom prst="straightConnector1">
            <a:avLst/>
          </a:prstGeom>
          <a:ln w="2222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5970270" y="4020683"/>
            <a:ext cx="2286000" cy="221799"/>
          </a:xfrm>
          <a:prstGeom prst="bentConnector2">
            <a:avLst/>
          </a:prstGeom>
          <a:ln w="22225"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970270" y="4031203"/>
            <a:ext cx="0" cy="211278"/>
          </a:xfrm>
          <a:prstGeom prst="straightConnector1">
            <a:avLst/>
          </a:prstGeom>
          <a:ln w="22225"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04360" y="5506210"/>
            <a:ext cx="0" cy="350670"/>
          </a:xfrm>
          <a:prstGeom prst="straightConnector1">
            <a:avLst/>
          </a:prstGeom>
          <a:ln w="22225"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09800" y="3717791"/>
            <a:ext cx="304800" cy="0"/>
          </a:xfrm>
          <a:prstGeom prst="straightConnector1">
            <a:avLst/>
          </a:prstGeom>
          <a:ln w="2222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3" idx="1"/>
          </p:cNvCxnSpPr>
          <p:nvPr/>
        </p:nvCxnSpPr>
        <p:spPr>
          <a:xfrm rot="16200000" flipH="1">
            <a:off x="307103" y="2993629"/>
            <a:ext cx="2586193" cy="1828801"/>
          </a:xfrm>
          <a:prstGeom prst="bentConnector2">
            <a:avLst/>
          </a:prstGeom>
          <a:ln w="2222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799" y="2614932"/>
            <a:ext cx="328552" cy="0"/>
          </a:xfrm>
          <a:prstGeom prst="line">
            <a:avLst/>
          </a:prstGeom>
          <a:ln w="22225"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5017" y="86380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Scenario -2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586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385477"/>
              </p:ext>
            </p:extLst>
          </p:nvPr>
        </p:nvGraphicFramePr>
        <p:xfrm>
          <a:off x="110836" y="1047750"/>
          <a:ext cx="411480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Worksheet" r:id="rId3" imgW="4838946" imgH="4591214" progId="Excel.Sheet.12">
                  <p:embed/>
                </p:oleObj>
              </mc:Choice>
              <mc:Fallback>
                <p:oleObj name="Worksheet" r:id="rId3" imgW="4838946" imgH="45912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836" y="1047750"/>
                        <a:ext cx="4114800" cy="459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361296"/>
              </p:ext>
            </p:extLst>
          </p:nvPr>
        </p:nvGraphicFramePr>
        <p:xfrm>
          <a:off x="4267200" y="1065213"/>
          <a:ext cx="4572000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Worksheet" r:id="rId5" imgW="5248446" imgH="4705271" progId="Excel.Sheet.12">
                  <p:embed/>
                </p:oleObj>
              </mc:Choice>
              <mc:Fallback>
                <p:oleObj name="Worksheet" r:id="rId5" imgW="5248446" imgH="47052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7200" y="1065213"/>
                        <a:ext cx="4572000" cy="455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5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65017" y="86380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Scenario -2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924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6</a:t>
            </a:fld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14627"/>
              </p:ext>
            </p:extLst>
          </p:nvPr>
        </p:nvGraphicFramePr>
        <p:xfrm>
          <a:off x="457200" y="1633537"/>
          <a:ext cx="4572000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Worksheet" r:id="rId3" imgW="5248446" imgH="3743364" progId="Excel.Sheet.12">
                  <p:embed/>
                </p:oleObj>
              </mc:Choice>
              <mc:Fallback>
                <p:oleObj name="Worksheet" r:id="rId3" imgW="5248446" imgH="3743364" progId="Excel.Shee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33537"/>
                        <a:ext cx="4572000" cy="362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5017" y="86380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Scenario -2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060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2410</TotalTime>
  <Words>286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Essential</vt:lpstr>
      <vt:lpstr>Worksheet</vt:lpstr>
      <vt:lpstr>Deployment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</dc:creator>
  <cp:lastModifiedBy>Lenovo</cp:lastModifiedBy>
  <cp:revision>30</cp:revision>
  <dcterms:created xsi:type="dcterms:W3CDTF">2018-03-26T16:36:01Z</dcterms:created>
  <dcterms:modified xsi:type="dcterms:W3CDTF">2022-03-13T18:00:55Z</dcterms:modified>
</cp:coreProperties>
</file>