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7315200" cy="9601200"/>
  <p:embeddedFontLst>
    <p:embeddedFont>
      <p:font typeface="Quattrocento Sans"/>
      <p:regular r:id="rId22"/>
      <p:bold r:id="rId23"/>
      <p:italic r:id="rId24"/>
      <p:boldItalic r:id="rId25"/>
    </p:embeddedFont>
    <p:embeddedFont>
      <p:font typeface="Arial Black"/>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7" roundtripDataSignature="AMtx7mjl8Fgbdw/Met8aj78dDNNmY1pn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QuattrocentoSans-regular.fntdata"/><Relationship Id="rId21" Type="http://schemas.openxmlformats.org/officeDocument/2006/relationships/slide" Target="slides/slide16.xml"/><Relationship Id="rId24" Type="http://schemas.openxmlformats.org/officeDocument/2006/relationships/font" Target="fonts/QuattrocentoSans-italic.fntdata"/><Relationship Id="rId23" Type="http://schemas.openxmlformats.org/officeDocument/2006/relationships/font" Target="fonts/Quattrocento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rialBlack-regular.fntdata"/><Relationship Id="rId25" Type="http://schemas.openxmlformats.org/officeDocument/2006/relationships/font" Target="fonts/QuattrocentoSans-bold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69920" cy="481727"/>
          </a:xfrm>
          <a:prstGeom prst="rect">
            <a:avLst/>
          </a:prstGeom>
          <a:noFill/>
          <a:ln>
            <a:noFill/>
          </a:ln>
        </p:spPr>
        <p:txBody>
          <a:bodyPr anchorCtr="0" anchor="t"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143587" y="0"/>
            <a:ext cx="3169920" cy="481727"/>
          </a:xfrm>
          <a:prstGeom prst="rect">
            <a:avLst/>
          </a:prstGeom>
          <a:noFill/>
          <a:ln>
            <a:noFill/>
          </a:ln>
        </p:spPr>
        <p:txBody>
          <a:bodyPr anchorCtr="0" anchor="t" bIns="48325" lIns="96650" spcFirstLastPara="1" rIns="96650" wrap="square" tIns="48325">
            <a:noAutofit/>
          </a:bodyPr>
          <a:lstStyle>
            <a:lvl1pPr lvl="0" marR="0" rtl="0" algn="r">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19474"/>
            <a:ext cx="3169920" cy="481726"/>
          </a:xfrm>
          <a:prstGeom prst="rect">
            <a:avLst/>
          </a:prstGeom>
          <a:noFill/>
          <a:ln>
            <a:noFill/>
          </a:ln>
        </p:spPr>
        <p:txBody>
          <a:bodyPr anchorCtr="0" anchor="b"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14" name="Google Shape;114;p1: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0: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87" name="Google Shape;187;p10: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1: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96" name="Google Shape;196;p11: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2: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05" name="Google Shape;205;p12: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3: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14" name="Google Shape;214;p13: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4: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23" name="Google Shape;223;p14: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5: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32" name="Google Shape;232;p15: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6: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40" name="Google Shape;240;p16: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18" name="Google Shape;118;p2: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3: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24" name="Google Shape;124;p3: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4: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33" name="Google Shape;133;p4: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5: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42" name="Google Shape;142;p5: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6: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51" name="Google Shape;151;p6: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7: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60" name="Google Shape;160;p7: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69" name="Google Shape;169;p8: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78" name="Google Shape;178;p9: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6" name="Shape 16"/>
        <p:cNvGrpSpPr/>
        <p:nvPr/>
      </p:nvGrpSpPr>
      <p:grpSpPr>
        <a:xfrm>
          <a:off x="0" y="0"/>
          <a:ext cx="0" cy="0"/>
          <a:chOff x="0" y="0"/>
          <a:chExt cx="0" cy="0"/>
        </a:xfrm>
      </p:grpSpPr>
      <p:sp>
        <p:nvSpPr>
          <p:cNvPr id="17" name="Google Shape;17;p18"/>
          <p:cNvSpPr/>
          <p:nvPr/>
        </p:nvSpPr>
        <p:spPr>
          <a:xfrm>
            <a:off x="0" y="4035485"/>
            <a:ext cx="12192000" cy="2822515"/>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descr="C:\Users\Admin\Desktop\New folder (3)\PPT\AcroLogoTransparant.png" id="18" name="Google Shape;18;p18"/>
          <p:cNvPicPr preferRelativeResize="0"/>
          <p:nvPr/>
        </p:nvPicPr>
        <p:blipFill rotWithShape="1">
          <a:blip r:embed="rId2">
            <a:alphaModFix/>
          </a:blip>
          <a:srcRect b="0" l="0" r="0" t="0"/>
          <a:stretch/>
        </p:blipFill>
        <p:spPr>
          <a:xfrm>
            <a:off x="2353479" y="1317808"/>
            <a:ext cx="7485043" cy="1516818"/>
          </a:xfrm>
          <a:prstGeom prst="rect">
            <a:avLst/>
          </a:prstGeom>
          <a:noFill/>
          <a:ln>
            <a:noFill/>
          </a:ln>
        </p:spPr>
      </p:pic>
      <p:sp>
        <p:nvSpPr>
          <p:cNvPr id="19" name="Google Shape;19;p18"/>
          <p:cNvSpPr/>
          <p:nvPr/>
        </p:nvSpPr>
        <p:spPr>
          <a:xfrm>
            <a:off x="246762" y="4621311"/>
            <a:ext cx="11698476" cy="150810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600" u="none" cap="none" strike="noStrike">
                <a:solidFill>
                  <a:schemeClr val="lt1"/>
                </a:solidFill>
                <a:latin typeface="Arial Black"/>
                <a:ea typeface="Arial Black"/>
                <a:cs typeface="Arial Black"/>
                <a:sym typeface="Arial Black"/>
              </a:rPr>
              <a:t>Acropolis Institute of Technology &amp; Research, Indore</a:t>
            </a:r>
            <a:endParaRPr b="1" i="0" sz="4600" u="none" cap="none" strike="noStrike">
              <a:solidFill>
                <a:schemeClr val="lt1"/>
              </a:solidFill>
              <a:latin typeface="Arial Black"/>
              <a:ea typeface="Arial Black"/>
              <a:cs typeface="Arial Black"/>
              <a:sym typeface="Arial Black"/>
            </a:endParaRPr>
          </a:p>
        </p:txBody>
      </p:sp>
      <p:sp>
        <p:nvSpPr>
          <p:cNvPr id="20" name="Google Shape;20;p18"/>
          <p:cNvSpPr txBox="1"/>
          <p:nvPr/>
        </p:nvSpPr>
        <p:spPr>
          <a:xfrm>
            <a:off x="8498541" y="6454562"/>
            <a:ext cx="3680012"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1800" u="none" cap="none" strike="noStrike">
                <a:solidFill>
                  <a:schemeClr val="dk1"/>
                </a:solidFill>
                <a:latin typeface="Quattrocento Sans"/>
                <a:ea typeface="Quattrocento Sans"/>
                <a:cs typeface="Quattrocento Sans"/>
                <a:sym typeface="Quattrocento Sans"/>
              </a:rPr>
              <a:t>www.acropolis.in</a:t>
            </a:r>
            <a:endParaRPr b="1" i="0" sz="1800" u="none" cap="none" strike="noStrike">
              <a:solidFill>
                <a:schemeClr val="dk1"/>
              </a:solidFill>
              <a:latin typeface="Quattrocento Sans"/>
              <a:ea typeface="Quattrocento Sans"/>
              <a:cs typeface="Quattrocento Sans"/>
              <a:sym typeface="Quattrocento Sans"/>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78" name="Shape 78"/>
        <p:cNvGrpSpPr/>
        <p:nvPr/>
      </p:nvGrpSpPr>
      <p:grpSpPr>
        <a:xfrm>
          <a:off x="0" y="0"/>
          <a:ext cx="0" cy="0"/>
          <a:chOff x="0" y="0"/>
          <a:chExt cx="0" cy="0"/>
        </a:xfrm>
      </p:grpSpPr>
      <p:sp>
        <p:nvSpPr>
          <p:cNvPr id="79" name="Google Shape;79;p27"/>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80" name="Google Shape;80;p27"/>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7"/>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7"/>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3" name="Google Shape;83;p27"/>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84" name="Shape 84"/>
        <p:cNvGrpSpPr/>
        <p:nvPr/>
      </p:nvGrpSpPr>
      <p:grpSpPr>
        <a:xfrm>
          <a:off x="0" y="0"/>
          <a:ext cx="0" cy="0"/>
          <a:chOff x="0" y="0"/>
          <a:chExt cx="0" cy="0"/>
        </a:xfrm>
      </p:grpSpPr>
      <p:sp>
        <p:nvSpPr>
          <p:cNvPr id="85" name="Google Shape;85;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04559"/>
              </a:buClr>
              <a:buSzPts val="3200"/>
              <a:buFont typeface="Calibri"/>
              <a:buNone/>
              <a:defRPr b="1" sz="3200">
                <a:solidFill>
                  <a:srgbClr val="2045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28"/>
          <p:cNvSpPr txBox="1"/>
          <p:nvPr>
            <p:ph idx="1" type="body"/>
          </p:nvPr>
        </p:nvSpPr>
        <p:spPr>
          <a:xfrm>
            <a:off x="839788" y="2101850"/>
            <a:ext cx="3932237" cy="3759200"/>
          </a:xfrm>
          <a:prstGeom prst="rect">
            <a:avLst/>
          </a:prstGeom>
          <a:noFill/>
          <a:ln>
            <a:noFill/>
          </a:ln>
        </p:spPr>
        <p:txBody>
          <a:bodyPr anchorCtr="0" anchor="t" bIns="45700" lIns="91425" spcFirstLastPara="1" rIns="91425" wrap="square" tIns="45700">
            <a:normAutofit/>
          </a:bodyPr>
          <a:lstStyle>
            <a:lvl1pPr indent="-228600" lvl="0" marL="457200" algn="just">
              <a:lnSpc>
                <a:spcPct val="90000"/>
              </a:lnSpc>
              <a:spcBef>
                <a:spcPts val="720"/>
              </a:spcBef>
              <a:spcAft>
                <a:spcPts val="0"/>
              </a:spcAft>
              <a:buSzPts val="2400"/>
              <a:buNone/>
              <a:defRPr sz="2400"/>
            </a:lvl1pPr>
            <a:lvl2pPr indent="-228600" lvl="1" marL="914400" algn="just">
              <a:lnSpc>
                <a:spcPct val="90000"/>
              </a:lnSpc>
              <a:spcBef>
                <a:spcPts val="420"/>
              </a:spcBef>
              <a:spcAft>
                <a:spcPts val="0"/>
              </a:spcAft>
              <a:buSzPts val="1400"/>
              <a:buNone/>
              <a:defRPr sz="1400"/>
            </a:lvl2pPr>
            <a:lvl3pPr indent="-228600" lvl="2" marL="1371600" algn="just">
              <a:lnSpc>
                <a:spcPct val="90000"/>
              </a:lnSpc>
              <a:spcBef>
                <a:spcPts val="360"/>
              </a:spcBef>
              <a:spcAft>
                <a:spcPts val="0"/>
              </a:spcAft>
              <a:buSzPts val="1200"/>
              <a:buNone/>
              <a:defRPr sz="1200"/>
            </a:lvl3pPr>
            <a:lvl4pPr indent="-228600" lvl="3" marL="1828800" algn="just">
              <a:lnSpc>
                <a:spcPct val="90000"/>
              </a:lnSpc>
              <a:spcBef>
                <a:spcPts val="300"/>
              </a:spcBef>
              <a:spcAft>
                <a:spcPts val="0"/>
              </a:spcAft>
              <a:buSzPts val="1000"/>
              <a:buNone/>
              <a:defRPr sz="1000"/>
            </a:lvl4pPr>
            <a:lvl5pPr indent="-228600" lvl="4" marL="2286000" algn="just">
              <a:lnSpc>
                <a:spcPct val="90000"/>
              </a:lnSpc>
              <a:spcBef>
                <a:spcPts val="300"/>
              </a:spcBef>
              <a:spcAft>
                <a:spcPts val="0"/>
              </a:spcAft>
              <a:buSzPts val="1000"/>
              <a:buNone/>
              <a:defRPr sz="1000"/>
            </a:lvl5pPr>
            <a:lvl6pPr indent="-228600" lvl="5" marL="2743200" algn="l">
              <a:lnSpc>
                <a:spcPct val="90000"/>
              </a:lnSpc>
              <a:spcBef>
                <a:spcPts val="300"/>
              </a:spcBef>
              <a:spcAft>
                <a:spcPts val="0"/>
              </a:spcAft>
              <a:buClr>
                <a:schemeClr val="dk1"/>
              </a:buClr>
              <a:buSzPts val="1000"/>
              <a:buNone/>
              <a:defRPr sz="1000"/>
            </a:lvl6pPr>
            <a:lvl7pPr indent="-228600" lvl="6" marL="3200400" algn="l">
              <a:lnSpc>
                <a:spcPct val="90000"/>
              </a:lnSpc>
              <a:spcBef>
                <a:spcPts val="300"/>
              </a:spcBef>
              <a:spcAft>
                <a:spcPts val="0"/>
              </a:spcAft>
              <a:buClr>
                <a:schemeClr val="dk1"/>
              </a:buClr>
              <a:buSzPts val="1000"/>
              <a:buNone/>
              <a:defRPr sz="1000"/>
            </a:lvl7pPr>
            <a:lvl8pPr indent="-228600" lvl="7" marL="3657600" algn="l">
              <a:lnSpc>
                <a:spcPct val="90000"/>
              </a:lnSpc>
              <a:spcBef>
                <a:spcPts val="300"/>
              </a:spcBef>
              <a:spcAft>
                <a:spcPts val="0"/>
              </a:spcAft>
              <a:buClr>
                <a:schemeClr val="dk1"/>
              </a:buClr>
              <a:buSzPts val="1000"/>
              <a:buNone/>
              <a:defRPr sz="1000"/>
            </a:lvl8pPr>
            <a:lvl9pPr indent="-228600" lvl="8" marL="4114800" algn="l">
              <a:lnSpc>
                <a:spcPct val="90000"/>
              </a:lnSpc>
              <a:spcBef>
                <a:spcPts val="300"/>
              </a:spcBef>
              <a:spcAft>
                <a:spcPts val="0"/>
              </a:spcAft>
              <a:buClr>
                <a:schemeClr val="dk1"/>
              </a:buClr>
              <a:buSzPts val="1000"/>
              <a:buNone/>
              <a:defRPr sz="1000"/>
            </a:lvl9pPr>
          </a:lstStyle>
          <a:p/>
        </p:txBody>
      </p:sp>
      <p:sp>
        <p:nvSpPr>
          <p:cNvPr id="87" name="Google Shape;87;p28"/>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8"/>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8"/>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0" name="Google Shape;90;p28"/>
          <p:cNvSpPr txBox="1"/>
          <p:nvPr>
            <p:ph idx="2" type="body"/>
          </p:nvPr>
        </p:nvSpPr>
        <p:spPr>
          <a:xfrm>
            <a:off x="5378824" y="987298"/>
            <a:ext cx="6172200" cy="4873752"/>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1" name="Shape 91"/>
        <p:cNvGrpSpPr/>
        <p:nvPr/>
      </p:nvGrpSpPr>
      <p:grpSpPr>
        <a:xfrm>
          <a:off x="0" y="0"/>
          <a:ext cx="0" cy="0"/>
          <a:chOff x="0" y="0"/>
          <a:chExt cx="0" cy="0"/>
        </a:xfrm>
      </p:grpSpPr>
      <p:sp>
        <p:nvSpPr>
          <p:cNvPr id="92" name="Google Shape;92;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04559"/>
              </a:buClr>
              <a:buSzPts val="3200"/>
              <a:buFont typeface="Calibri"/>
              <a:buNone/>
              <a:defRPr b="1" sz="3200">
                <a:solidFill>
                  <a:srgbClr val="2045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29"/>
          <p:cNvSpPr/>
          <p:nvPr>
            <p:ph idx="2" type="pic"/>
          </p:nvPr>
        </p:nvSpPr>
        <p:spPr>
          <a:xfrm>
            <a:off x="5384893" y="987427"/>
            <a:ext cx="6172200" cy="4873625"/>
          </a:xfrm>
          <a:prstGeom prst="rect">
            <a:avLst/>
          </a:prstGeom>
          <a:noFill/>
          <a:ln>
            <a:noFill/>
          </a:ln>
        </p:spPr>
      </p:sp>
      <p:sp>
        <p:nvSpPr>
          <p:cNvPr id="94" name="Google Shape;94;p29"/>
          <p:cNvSpPr txBox="1"/>
          <p:nvPr>
            <p:ph idx="1" type="body"/>
          </p:nvPr>
        </p:nvSpPr>
        <p:spPr>
          <a:xfrm>
            <a:off x="839788" y="2101850"/>
            <a:ext cx="3932237" cy="3759200"/>
          </a:xfrm>
          <a:prstGeom prst="rect">
            <a:avLst/>
          </a:prstGeom>
          <a:noFill/>
          <a:ln>
            <a:noFill/>
          </a:ln>
        </p:spPr>
        <p:txBody>
          <a:bodyPr anchorCtr="0" anchor="t" bIns="45700" lIns="91425" spcFirstLastPara="1" rIns="91425" wrap="square" tIns="45700">
            <a:normAutofit/>
          </a:bodyPr>
          <a:lstStyle>
            <a:lvl1pPr indent="-228600" lvl="0" marL="457200" algn="just">
              <a:lnSpc>
                <a:spcPct val="90000"/>
              </a:lnSpc>
              <a:spcBef>
                <a:spcPts val="720"/>
              </a:spcBef>
              <a:spcAft>
                <a:spcPts val="0"/>
              </a:spcAft>
              <a:buSzPts val="2400"/>
              <a:buNone/>
              <a:defRPr sz="2400"/>
            </a:lvl1pPr>
            <a:lvl2pPr indent="-228600" lvl="1" marL="914400" algn="just">
              <a:lnSpc>
                <a:spcPct val="90000"/>
              </a:lnSpc>
              <a:spcBef>
                <a:spcPts val="420"/>
              </a:spcBef>
              <a:spcAft>
                <a:spcPts val="0"/>
              </a:spcAft>
              <a:buSzPts val="1400"/>
              <a:buNone/>
              <a:defRPr sz="1400"/>
            </a:lvl2pPr>
            <a:lvl3pPr indent="-228600" lvl="2" marL="1371600" algn="just">
              <a:lnSpc>
                <a:spcPct val="90000"/>
              </a:lnSpc>
              <a:spcBef>
                <a:spcPts val="360"/>
              </a:spcBef>
              <a:spcAft>
                <a:spcPts val="0"/>
              </a:spcAft>
              <a:buSzPts val="1200"/>
              <a:buNone/>
              <a:defRPr sz="1200"/>
            </a:lvl3pPr>
            <a:lvl4pPr indent="-228600" lvl="3" marL="1828800" algn="just">
              <a:lnSpc>
                <a:spcPct val="90000"/>
              </a:lnSpc>
              <a:spcBef>
                <a:spcPts val="300"/>
              </a:spcBef>
              <a:spcAft>
                <a:spcPts val="0"/>
              </a:spcAft>
              <a:buSzPts val="1000"/>
              <a:buNone/>
              <a:defRPr sz="1000"/>
            </a:lvl4pPr>
            <a:lvl5pPr indent="-228600" lvl="4" marL="2286000" algn="just">
              <a:lnSpc>
                <a:spcPct val="90000"/>
              </a:lnSpc>
              <a:spcBef>
                <a:spcPts val="300"/>
              </a:spcBef>
              <a:spcAft>
                <a:spcPts val="0"/>
              </a:spcAft>
              <a:buSzPts val="1000"/>
              <a:buNone/>
              <a:defRPr sz="1000"/>
            </a:lvl5pPr>
            <a:lvl6pPr indent="-228600" lvl="5" marL="2743200" algn="l">
              <a:lnSpc>
                <a:spcPct val="90000"/>
              </a:lnSpc>
              <a:spcBef>
                <a:spcPts val="300"/>
              </a:spcBef>
              <a:spcAft>
                <a:spcPts val="0"/>
              </a:spcAft>
              <a:buClr>
                <a:schemeClr val="dk1"/>
              </a:buClr>
              <a:buSzPts val="1000"/>
              <a:buNone/>
              <a:defRPr sz="1000"/>
            </a:lvl6pPr>
            <a:lvl7pPr indent="-228600" lvl="6" marL="3200400" algn="l">
              <a:lnSpc>
                <a:spcPct val="90000"/>
              </a:lnSpc>
              <a:spcBef>
                <a:spcPts val="300"/>
              </a:spcBef>
              <a:spcAft>
                <a:spcPts val="0"/>
              </a:spcAft>
              <a:buClr>
                <a:schemeClr val="dk1"/>
              </a:buClr>
              <a:buSzPts val="1000"/>
              <a:buNone/>
              <a:defRPr sz="1000"/>
            </a:lvl7pPr>
            <a:lvl8pPr indent="-228600" lvl="7" marL="3657600" algn="l">
              <a:lnSpc>
                <a:spcPct val="90000"/>
              </a:lnSpc>
              <a:spcBef>
                <a:spcPts val="300"/>
              </a:spcBef>
              <a:spcAft>
                <a:spcPts val="0"/>
              </a:spcAft>
              <a:buClr>
                <a:schemeClr val="dk1"/>
              </a:buClr>
              <a:buSzPts val="1000"/>
              <a:buNone/>
              <a:defRPr sz="1000"/>
            </a:lvl8pPr>
            <a:lvl9pPr indent="-228600" lvl="8" marL="4114800" algn="l">
              <a:lnSpc>
                <a:spcPct val="90000"/>
              </a:lnSpc>
              <a:spcBef>
                <a:spcPts val="300"/>
              </a:spcBef>
              <a:spcAft>
                <a:spcPts val="0"/>
              </a:spcAft>
              <a:buClr>
                <a:schemeClr val="dk1"/>
              </a:buClr>
              <a:buSzPts val="1000"/>
              <a:buNone/>
              <a:defRPr sz="1000"/>
            </a:lvl9pPr>
          </a:lstStyle>
          <a:p/>
        </p:txBody>
      </p:sp>
      <p:sp>
        <p:nvSpPr>
          <p:cNvPr id="95" name="Google Shape;95;p29"/>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9"/>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9"/>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98" name="Shape 98"/>
        <p:cNvGrpSpPr/>
        <p:nvPr/>
      </p:nvGrpSpPr>
      <p:grpSpPr>
        <a:xfrm>
          <a:off x="0" y="0"/>
          <a:ext cx="0" cy="0"/>
          <a:chOff x="0" y="0"/>
          <a:chExt cx="0" cy="0"/>
        </a:xfrm>
      </p:grpSpPr>
      <p:sp>
        <p:nvSpPr>
          <p:cNvPr id="99" name="Google Shape;99;p30"/>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0" name="Google Shape;100;p30"/>
          <p:cNvSpPr txBox="1"/>
          <p:nvPr>
            <p:ph idx="1" type="body"/>
          </p:nvPr>
        </p:nvSpPr>
        <p:spPr>
          <a:xfrm rot="5400000">
            <a:off x="3639323" y="-1885713"/>
            <a:ext cx="4904767" cy="11822806"/>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101" name="Google Shape;101;p30"/>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0"/>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30"/>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4" name="Google Shape;104;p30"/>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5" name="Shape 105"/>
        <p:cNvGrpSpPr/>
        <p:nvPr/>
      </p:nvGrpSpPr>
      <p:grpSpPr>
        <a:xfrm>
          <a:off x="0" y="0"/>
          <a:ext cx="0" cy="0"/>
          <a:chOff x="0" y="0"/>
          <a:chExt cx="0" cy="0"/>
        </a:xfrm>
      </p:grpSpPr>
      <p:sp>
        <p:nvSpPr>
          <p:cNvPr id="106" name="Google Shape;106;p31"/>
          <p:cNvSpPr/>
          <p:nvPr/>
        </p:nvSpPr>
        <p:spPr>
          <a:xfrm>
            <a:off x="10095346" y="0"/>
            <a:ext cx="2096655" cy="6858000"/>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7" name="Google Shape;107;p31"/>
          <p:cNvSpPr txBox="1"/>
          <p:nvPr>
            <p:ph type="title"/>
          </p:nvPr>
        </p:nvSpPr>
        <p:spPr>
          <a:xfrm rot="5400000">
            <a:off x="8219282" y="2361262"/>
            <a:ext cx="5811838" cy="181956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Calibri"/>
              <a:buNone/>
              <a:defRPr b="1" sz="36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31"/>
          <p:cNvSpPr txBox="1"/>
          <p:nvPr>
            <p:ph idx="1" type="body"/>
          </p:nvPr>
        </p:nvSpPr>
        <p:spPr>
          <a:xfrm rot="5400000">
            <a:off x="2387740" y="-1184414"/>
            <a:ext cx="5811838" cy="8910917"/>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109" name="Google Shape;109;p31"/>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31"/>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31"/>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19"/>
          <p:cNvSpPr/>
          <p:nvPr/>
        </p:nvSpPr>
        <p:spPr>
          <a:xfrm>
            <a:off x="0" y="0"/>
            <a:ext cx="12192000" cy="4866468"/>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3" name="Google Shape;23;p19"/>
          <p:cNvSpPr txBox="1"/>
          <p:nvPr>
            <p:ph type="ctrTitle"/>
          </p:nvPr>
        </p:nvSpPr>
        <p:spPr>
          <a:xfrm>
            <a:off x="838200" y="2061006"/>
            <a:ext cx="10515600" cy="2387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7200"/>
              <a:buFont typeface="Calibri"/>
              <a:buNone/>
              <a:defRPr b="1" sz="72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9"/>
          <p:cNvSpPr txBox="1"/>
          <p:nvPr>
            <p:ph idx="1" type="subTitle"/>
          </p:nvPr>
        </p:nvSpPr>
        <p:spPr>
          <a:xfrm>
            <a:off x="76704" y="5110609"/>
            <a:ext cx="12037454" cy="1137793"/>
          </a:xfrm>
          <a:prstGeom prst="rect">
            <a:avLst/>
          </a:prstGeom>
          <a:noFill/>
          <a:ln>
            <a:noFill/>
          </a:ln>
        </p:spPr>
        <p:txBody>
          <a:bodyPr anchorCtr="0" anchor="t" bIns="45700" lIns="91425" spcFirstLastPara="1" rIns="91425" wrap="square" tIns="45700">
            <a:normAutofit/>
          </a:bodyPr>
          <a:lstStyle>
            <a:lvl1pPr lvl="0" algn="r">
              <a:lnSpc>
                <a:spcPct val="150000"/>
              </a:lnSpc>
              <a:spcBef>
                <a:spcPts val="600"/>
              </a:spcBef>
              <a:spcAft>
                <a:spcPts val="0"/>
              </a:spcAft>
              <a:buSzPts val="4000"/>
              <a:buNone/>
              <a:defRPr b="1" sz="4000">
                <a:solidFill>
                  <a:schemeClr val="dk1"/>
                </a:solidFill>
                <a:latin typeface="Droid Sans Mono"/>
                <a:ea typeface="Droid Sans Mono"/>
                <a:cs typeface="Droid Sans Mono"/>
                <a:sym typeface="Droid Sans Mono"/>
              </a:defRPr>
            </a:lvl1pPr>
            <a:lvl2pPr lvl="1" algn="ctr">
              <a:lnSpc>
                <a:spcPct val="90000"/>
              </a:lnSpc>
              <a:spcBef>
                <a:spcPts val="600"/>
              </a:spcBef>
              <a:spcAft>
                <a:spcPts val="0"/>
              </a:spcAft>
              <a:buSzPts val="2000"/>
              <a:buNone/>
              <a:defRPr sz="2000"/>
            </a:lvl2pPr>
            <a:lvl3pPr lvl="2" algn="ctr">
              <a:lnSpc>
                <a:spcPct val="90000"/>
              </a:lnSpc>
              <a:spcBef>
                <a:spcPts val="540"/>
              </a:spcBef>
              <a:spcAft>
                <a:spcPts val="0"/>
              </a:spcAft>
              <a:buSzPts val="1800"/>
              <a:buNone/>
              <a:defRPr sz="1800"/>
            </a:lvl3pPr>
            <a:lvl4pPr lvl="3" algn="ctr">
              <a:lnSpc>
                <a:spcPct val="90000"/>
              </a:lnSpc>
              <a:spcBef>
                <a:spcPts val="480"/>
              </a:spcBef>
              <a:spcAft>
                <a:spcPts val="0"/>
              </a:spcAft>
              <a:buSzPts val="1600"/>
              <a:buNone/>
              <a:defRPr sz="1600"/>
            </a:lvl4pPr>
            <a:lvl5pPr lvl="4" algn="ctr">
              <a:lnSpc>
                <a:spcPct val="90000"/>
              </a:lnSpc>
              <a:spcBef>
                <a:spcPts val="480"/>
              </a:spcBef>
              <a:spcAft>
                <a:spcPts val="0"/>
              </a:spcAft>
              <a:buSzPts val="1600"/>
              <a:buNone/>
              <a:defRPr sz="1600"/>
            </a:lvl5pPr>
            <a:lvl6pPr lvl="5" algn="ctr">
              <a:lnSpc>
                <a:spcPct val="90000"/>
              </a:lnSpc>
              <a:spcBef>
                <a:spcPts val="480"/>
              </a:spcBef>
              <a:spcAft>
                <a:spcPts val="0"/>
              </a:spcAft>
              <a:buClr>
                <a:schemeClr val="dk1"/>
              </a:buClr>
              <a:buSzPts val="1600"/>
              <a:buNone/>
              <a:defRPr sz="1600"/>
            </a:lvl6pPr>
            <a:lvl7pPr lvl="6" algn="ctr">
              <a:lnSpc>
                <a:spcPct val="90000"/>
              </a:lnSpc>
              <a:spcBef>
                <a:spcPts val="480"/>
              </a:spcBef>
              <a:spcAft>
                <a:spcPts val="0"/>
              </a:spcAft>
              <a:buClr>
                <a:schemeClr val="dk1"/>
              </a:buClr>
              <a:buSzPts val="1600"/>
              <a:buNone/>
              <a:defRPr sz="1600"/>
            </a:lvl7pPr>
            <a:lvl8pPr lvl="7" algn="ctr">
              <a:lnSpc>
                <a:spcPct val="90000"/>
              </a:lnSpc>
              <a:spcBef>
                <a:spcPts val="480"/>
              </a:spcBef>
              <a:spcAft>
                <a:spcPts val="0"/>
              </a:spcAft>
              <a:buClr>
                <a:schemeClr val="dk1"/>
              </a:buClr>
              <a:buSzPts val="1600"/>
              <a:buNone/>
              <a:defRPr sz="1600"/>
            </a:lvl8pPr>
            <a:lvl9pPr lvl="8" algn="ctr">
              <a:lnSpc>
                <a:spcPct val="90000"/>
              </a:lnSpc>
              <a:spcBef>
                <a:spcPts val="480"/>
              </a:spcBef>
              <a:spcAft>
                <a:spcPts val="0"/>
              </a:spcAft>
              <a:buClr>
                <a:schemeClr val="dk1"/>
              </a:buClr>
              <a:buSzPts val="1600"/>
              <a:buNone/>
              <a:defRPr sz="1600"/>
            </a:lvl9pPr>
          </a:lstStyle>
          <a:p/>
        </p:txBody>
      </p:sp>
      <p:sp>
        <p:nvSpPr>
          <p:cNvPr id="25" name="Google Shape;25;p19"/>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9"/>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i="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9"/>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20"/>
          <p:cNvSpPr/>
          <p:nvPr/>
        </p:nvSpPr>
        <p:spPr>
          <a:xfrm>
            <a:off x="5656882" y="1709738"/>
            <a:ext cx="6535119" cy="357518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0" name="Google Shape;30;p20"/>
          <p:cNvSpPr txBox="1"/>
          <p:nvPr>
            <p:ph type="title"/>
          </p:nvPr>
        </p:nvSpPr>
        <p:spPr>
          <a:xfrm>
            <a:off x="838201" y="2402238"/>
            <a:ext cx="4508715" cy="218722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4400"/>
              <a:buFont typeface="Droid Sans Mono"/>
              <a:buNone/>
              <a:defRPr b="1" sz="4400">
                <a:solidFill>
                  <a:schemeClr val="dk1"/>
                </a:solidFill>
                <a:latin typeface="Droid Sans Mono"/>
                <a:ea typeface="Droid Sans Mono"/>
                <a:cs typeface="Droid Sans Mono"/>
                <a:sym typeface="Droid Sans Mon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0"/>
          <p:cNvSpPr txBox="1"/>
          <p:nvPr>
            <p:ph idx="1" type="body"/>
          </p:nvPr>
        </p:nvSpPr>
        <p:spPr>
          <a:xfrm>
            <a:off x="6323308" y="2402237"/>
            <a:ext cx="5269424" cy="2187226"/>
          </a:xfrm>
          <a:prstGeom prst="rect">
            <a:avLst/>
          </a:prstGeom>
          <a:noFill/>
          <a:ln>
            <a:noFill/>
          </a:ln>
        </p:spPr>
        <p:txBody>
          <a:bodyPr anchorCtr="0" anchor="ctr" bIns="45700" lIns="91425" spcFirstLastPara="1" rIns="91425" wrap="square" tIns="45700">
            <a:normAutofit/>
          </a:bodyPr>
          <a:lstStyle>
            <a:lvl1pPr indent="-228600" lvl="0" marL="457200" algn="l">
              <a:lnSpc>
                <a:spcPct val="150000"/>
              </a:lnSpc>
              <a:spcBef>
                <a:spcPts val="1320"/>
              </a:spcBef>
              <a:spcAft>
                <a:spcPts val="0"/>
              </a:spcAft>
              <a:buSzPts val="4400"/>
              <a:buNone/>
              <a:defRPr b="1" sz="4400">
                <a:solidFill>
                  <a:schemeClr val="lt1"/>
                </a:solidFill>
                <a:latin typeface="Calibri"/>
                <a:ea typeface="Calibri"/>
                <a:cs typeface="Calibri"/>
                <a:sym typeface="Calibri"/>
              </a:defRPr>
            </a:lvl1pPr>
            <a:lvl2pPr indent="-228600" lvl="1" marL="914400" algn="just">
              <a:lnSpc>
                <a:spcPct val="90000"/>
              </a:lnSpc>
              <a:spcBef>
                <a:spcPts val="600"/>
              </a:spcBef>
              <a:spcAft>
                <a:spcPts val="0"/>
              </a:spcAft>
              <a:buSzPts val="2000"/>
              <a:buNone/>
              <a:defRPr sz="2000"/>
            </a:lvl2pPr>
            <a:lvl3pPr indent="-228600" lvl="2" marL="1371600" algn="just">
              <a:lnSpc>
                <a:spcPct val="90000"/>
              </a:lnSpc>
              <a:spcBef>
                <a:spcPts val="540"/>
              </a:spcBef>
              <a:spcAft>
                <a:spcPts val="0"/>
              </a:spcAft>
              <a:buSzPts val="1800"/>
              <a:buNone/>
              <a:defRPr sz="1800"/>
            </a:lvl3pPr>
            <a:lvl4pPr indent="-228600" lvl="3" marL="1828800" algn="just">
              <a:lnSpc>
                <a:spcPct val="90000"/>
              </a:lnSpc>
              <a:spcBef>
                <a:spcPts val="480"/>
              </a:spcBef>
              <a:spcAft>
                <a:spcPts val="0"/>
              </a:spcAft>
              <a:buSzPts val="1600"/>
              <a:buNone/>
              <a:defRPr sz="1600"/>
            </a:lvl4pPr>
            <a:lvl5pPr indent="-228600" lvl="4" marL="2286000" algn="just">
              <a:lnSpc>
                <a:spcPct val="90000"/>
              </a:lnSpc>
              <a:spcBef>
                <a:spcPts val="480"/>
              </a:spcBef>
              <a:spcAft>
                <a:spcPts val="0"/>
              </a:spcAft>
              <a:buSzPts val="1600"/>
              <a:buNone/>
              <a:defRPr sz="1600"/>
            </a:lvl5pPr>
            <a:lvl6pPr indent="-228600" lvl="5" marL="2743200" algn="l">
              <a:lnSpc>
                <a:spcPct val="90000"/>
              </a:lnSpc>
              <a:spcBef>
                <a:spcPts val="480"/>
              </a:spcBef>
              <a:spcAft>
                <a:spcPts val="0"/>
              </a:spcAft>
              <a:buClr>
                <a:schemeClr val="dk1"/>
              </a:buClr>
              <a:buSzPts val="1600"/>
              <a:buNone/>
              <a:defRPr sz="1600"/>
            </a:lvl6pPr>
            <a:lvl7pPr indent="-228600" lvl="6" marL="3200400" algn="l">
              <a:lnSpc>
                <a:spcPct val="90000"/>
              </a:lnSpc>
              <a:spcBef>
                <a:spcPts val="480"/>
              </a:spcBef>
              <a:spcAft>
                <a:spcPts val="0"/>
              </a:spcAft>
              <a:buClr>
                <a:schemeClr val="dk1"/>
              </a:buClr>
              <a:buSzPts val="1600"/>
              <a:buNone/>
              <a:defRPr sz="1600"/>
            </a:lvl7pPr>
            <a:lvl8pPr indent="-228600" lvl="7" marL="3657600" algn="l">
              <a:lnSpc>
                <a:spcPct val="90000"/>
              </a:lnSpc>
              <a:spcBef>
                <a:spcPts val="480"/>
              </a:spcBef>
              <a:spcAft>
                <a:spcPts val="0"/>
              </a:spcAft>
              <a:buClr>
                <a:schemeClr val="dk1"/>
              </a:buClr>
              <a:buSzPts val="1600"/>
              <a:buNone/>
              <a:defRPr sz="1600"/>
            </a:lvl8pPr>
            <a:lvl9pPr indent="-228600" lvl="8" marL="4114800" algn="l">
              <a:lnSpc>
                <a:spcPct val="90000"/>
              </a:lnSpc>
              <a:spcBef>
                <a:spcPts val="480"/>
              </a:spcBef>
              <a:spcAft>
                <a:spcPts val="0"/>
              </a:spcAft>
              <a:buClr>
                <a:schemeClr val="dk1"/>
              </a:buClr>
              <a:buSzPts val="1600"/>
              <a:buNone/>
              <a:defRPr sz="1600"/>
            </a:lvl9pPr>
          </a:lstStyle>
          <a:p/>
        </p:txBody>
      </p:sp>
      <p:sp>
        <p:nvSpPr>
          <p:cNvPr id="32" name="Google Shape;32;p20"/>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0"/>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0"/>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5" name="Shape 35"/>
        <p:cNvGrpSpPr/>
        <p:nvPr/>
      </p:nvGrpSpPr>
      <p:grpSpPr>
        <a:xfrm>
          <a:off x="0" y="0"/>
          <a:ext cx="0" cy="0"/>
          <a:chOff x="0" y="0"/>
          <a:chExt cx="0" cy="0"/>
        </a:xfrm>
      </p:grpSpPr>
      <p:sp>
        <p:nvSpPr>
          <p:cNvPr id="36" name="Google Shape;36;p21"/>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7" name="Google Shape;37;p21"/>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1"/>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1"/>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1"/>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1" sz="1200" u="none" cap="none" strike="noStrike">
                <a:solidFill>
                  <a:srgbClr val="0C0C0C"/>
                </a:solidFill>
                <a:latin typeface="Quattrocento Sans"/>
                <a:ea typeface="Quattrocento Sans"/>
                <a:cs typeface="Quattrocento Sans"/>
                <a:sym typeface="Quattrocento Sans"/>
              </a:defRPr>
            </a:lvl1pPr>
            <a:lvl2pPr indent="0" lvl="1" marL="0" algn="r">
              <a:spcBef>
                <a:spcPts val="0"/>
              </a:spcBef>
              <a:buNone/>
              <a:defRPr b="0" i="1" sz="1200" u="none" cap="none" strike="noStrike">
                <a:solidFill>
                  <a:srgbClr val="0C0C0C"/>
                </a:solidFill>
                <a:latin typeface="Quattrocento Sans"/>
                <a:ea typeface="Quattrocento Sans"/>
                <a:cs typeface="Quattrocento Sans"/>
                <a:sym typeface="Quattrocento Sans"/>
              </a:defRPr>
            </a:lvl2pPr>
            <a:lvl3pPr indent="0" lvl="2" marL="0" algn="r">
              <a:spcBef>
                <a:spcPts val="0"/>
              </a:spcBef>
              <a:buNone/>
              <a:defRPr b="0" i="1" sz="1200" u="none" cap="none" strike="noStrike">
                <a:solidFill>
                  <a:srgbClr val="0C0C0C"/>
                </a:solidFill>
                <a:latin typeface="Quattrocento Sans"/>
                <a:ea typeface="Quattrocento Sans"/>
                <a:cs typeface="Quattrocento Sans"/>
                <a:sym typeface="Quattrocento Sans"/>
              </a:defRPr>
            </a:lvl3pPr>
            <a:lvl4pPr indent="0" lvl="3" marL="0" algn="r">
              <a:spcBef>
                <a:spcPts val="0"/>
              </a:spcBef>
              <a:buNone/>
              <a:defRPr b="0" i="1" sz="1200" u="none" cap="none" strike="noStrike">
                <a:solidFill>
                  <a:srgbClr val="0C0C0C"/>
                </a:solidFill>
                <a:latin typeface="Quattrocento Sans"/>
                <a:ea typeface="Quattrocento Sans"/>
                <a:cs typeface="Quattrocento Sans"/>
                <a:sym typeface="Quattrocento Sans"/>
              </a:defRPr>
            </a:lvl4pPr>
            <a:lvl5pPr indent="0" lvl="4" marL="0" algn="r">
              <a:spcBef>
                <a:spcPts val="0"/>
              </a:spcBef>
              <a:buNone/>
              <a:defRPr b="0" i="1" sz="1200" u="none" cap="none" strike="noStrike">
                <a:solidFill>
                  <a:srgbClr val="0C0C0C"/>
                </a:solidFill>
                <a:latin typeface="Quattrocento Sans"/>
                <a:ea typeface="Quattrocento Sans"/>
                <a:cs typeface="Quattrocento Sans"/>
                <a:sym typeface="Quattrocento Sans"/>
              </a:defRPr>
            </a:lvl5pPr>
            <a:lvl6pPr indent="0" lvl="5" marL="0" algn="r">
              <a:spcBef>
                <a:spcPts val="0"/>
              </a:spcBef>
              <a:buNone/>
              <a:defRPr b="0" i="1" sz="1200" u="none" cap="none" strike="noStrike">
                <a:solidFill>
                  <a:srgbClr val="0C0C0C"/>
                </a:solidFill>
                <a:latin typeface="Quattrocento Sans"/>
                <a:ea typeface="Quattrocento Sans"/>
                <a:cs typeface="Quattrocento Sans"/>
                <a:sym typeface="Quattrocento Sans"/>
              </a:defRPr>
            </a:lvl6pPr>
            <a:lvl7pPr indent="0" lvl="6" marL="0" algn="r">
              <a:spcBef>
                <a:spcPts val="0"/>
              </a:spcBef>
              <a:buNone/>
              <a:defRPr b="0" i="1" sz="1200" u="none" cap="none" strike="noStrike">
                <a:solidFill>
                  <a:srgbClr val="0C0C0C"/>
                </a:solidFill>
                <a:latin typeface="Quattrocento Sans"/>
                <a:ea typeface="Quattrocento Sans"/>
                <a:cs typeface="Quattrocento Sans"/>
                <a:sym typeface="Quattrocento Sans"/>
              </a:defRPr>
            </a:lvl7pPr>
            <a:lvl8pPr indent="0" lvl="7" marL="0" algn="r">
              <a:spcBef>
                <a:spcPts val="0"/>
              </a:spcBef>
              <a:buNone/>
              <a:defRPr b="0" i="1" sz="1200" u="none" cap="none" strike="noStrike">
                <a:solidFill>
                  <a:srgbClr val="0C0C0C"/>
                </a:solidFill>
                <a:latin typeface="Quattrocento Sans"/>
                <a:ea typeface="Quattrocento Sans"/>
                <a:cs typeface="Quattrocento Sans"/>
                <a:sym typeface="Quattrocento Sans"/>
              </a:defRPr>
            </a:lvl8pPr>
            <a:lvl9pPr indent="0" lvl="8" marL="0" algn="r">
              <a:spcBef>
                <a:spcPts val="0"/>
              </a:spcBef>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41" name="Google Shape;41;p21"/>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2" name="Shape 42"/>
        <p:cNvGrpSpPr/>
        <p:nvPr/>
      </p:nvGrpSpPr>
      <p:grpSpPr>
        <a:xfrm>
          <a:off x="0" y="0"/>
          <a:ext cx="0" cy="0"/>
          <a:chOff x="0" y="0"/>
          <a:chExt cx="0" cy="0"/>
        </a:xfrm>
      </p:grpSpPr>
      <p:sp>
        <p:nvSpPr>
          <p:cNvPr id="43" name="Google Shape;43;p22"/>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2"/>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2"/>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With Animation">
  <p:cSld name="Title and Content - With Animation">
    <p:spTree>
      <p:nvGrpSpPr>
        <p:cNvPr id="46" name="Shape 46"/>
        <p:cNvGrpSpPr/>
        <p:nvPr/>
      </p:nvGrpSpPr>
      <p:grpSpPr>
        <a:xfrm>
          <a:off x="0" y="0"/>
          <a:ext cx="0" cy="0"/>
          <a:chOff x="0" y="0"/>
          <a:chExt cx="0" cy="0"/>
        </a:xfrm>
      </p:grpSpPr>
      <p:sp>
        <p:nvSpPr>
          <p:cNvPr id="47" name="Google Shape;47;p23"/>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48" name="Google Shape;48;p23"/>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23"/>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3"/>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3"/>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1" sz="1200" u="none" cap="none" strike="noStrike">
                <a:solidFill>
                  <a:srgbClr val="0C0C0C"/>
                </a:solidFill>
                <a:latin typeface="Quattrocento Sans"/>
                <a:ea typeface="Quattrocento Sans"/>
                <a:cs typeface="Quattrocento Sans"/>
                <a:sym typeface="Quattrocento Sans"/>
              </a:defRPr>
            </a:lvl1pPr>
            <a:lvl2pPr indent="0" lvl="1" marL="0" algn="r">
              <a:spcBef>
                <a:spcPts val="0"/>
              </a:spcBef>
              <a:buNone/>
              <a:defRPr b="0" i="1" sz="1200" u="none" cap="none" strike="noStrike">
                <a:solidFill>
                  <a:srgbClr val="0C0C0C"/>
                </a:solidFill>
                <a:latin typeface="Quattrocento Sans"/>
                <a:ea typeface="Quattrocento Sans"/>
                <a:cs typeface="Quattrocento Sans"/>
                <a:sym typeface="Quattrocento Sans"/>
              </a:defRPr>
            </a:lvl2pPr>
            <a:lvl3pPr indent="0" lvl="2" marL="0" algn="r">
              <a:spcBef>
                <a:spcPts val="0"/>
              </a:spcBef>
              <a:buNone/>
              <a:defRPr b="0" i="1" sz="1200" u="none" cap="none" strike="noStrike">
                <a:solidFill>
                  <a:srgbClr val="0C0C0C"/>
                </a:solidFill>
                <a:latin typeface="Quattrocento Sans"/>
                <a:ea typeface="Quattrocento Sans"/>
                <a:cs typeface="Quattrocento Sans"/>
                <a:sym typeface="Quattrocento Sans"/>
              </a:defRPr>
            </a:lvl3pPr>
            <a:lvl4pPr indent="0" lvl="3" marL="0" algn="r">
              <a:spcBef>
                <a:spcPts val="0"/>
              </a:spcBef>
              <a:buNone/>
              <a:defRPr b="0" i="1" sz="1200" u="none" cap="none" strike="noStrike">
                <a:solidFill>
                  <a:srgbClr val="0C0C0C"/>
                </a:solidFill>
                <a:latin typeface="Quattrocento Sans"/>
                <a:ea typeface="Quattrocento Sans"/>
                <a:cs typeface="Quattrocento Sans"/>
                <a:sym typeface="Quattrocento Sans"/>
              </a:defRPr>
            </a:lvl4pPr>
            <a:lvl5pPr indent="0" lvl="4" marL="0" algn="r">
              <a:spcBef>
                <a:spcPts val="0"/>
              </a:spcBef>
              <a:buNone/>
              <a:defRPr b="0" i="1" sz="1200" u="none" cap="none" strike="noStrike">
                <a:solidFill>
                  <a:srgbClr val="0C0C0C"/>
                </a:solidFill>
                <a:latin typeface="Quattrocento Sans"/>
                <a:ea typeface="Quattrocento Sans"/>
                <a:cs typeface="Quattrocento Sans"/>
                <a:sym typeface="Quattrocento Sans"/>
              </a:defRPr>
            </a:lvl5pPr>
            <a:lvl6pPr indent="0" lvl="5" marL="0" algn="r">
              <a:spcBef>
                <a:spcPts val="0"/>
              </a:spcBef>
              <a:buNone/>
              <a:defRPr b="0" i="1" sz="1200" u="none" cap="none" strike="noStrike">
                <a:solidFill>
                  <a:srgbClr val="0C0C0C"/>
                </a:solidFill>
                <a:latin typeface="Quattrocento Sans"/>
                <a:ea typeface="Quattrocento Sans"/>
                <a:cs typeface="Quattrocento Sans"/>
                <a:sym typeface="Quattrocento Sans"/>
              </a:defRPr>
            </a:lvl6pPr>
            <a:lvl7pPr indent="0" lvl="6" marL="0" algn="r">
              <a:spcBef>
                <a:spcPts val="0"/>
              </a:spcBef>
              <a:buNone/>
              <a:defRPr b="0" i="1" sz="1200" u="none" cap="none" strike="noStrike">
                <a:solidFill>
                  <a:srgbClr val="0C0C0C"/>
                </a:solidFill>
                <a:latin typeface="Quattrocento Sans"/>
                <a:ea typeface="Quattrocento Sans"/>
                <a:cs typeface="Quattrocento Sans"/>
                <a:sym typeface="Quattrocento Sans"/>
              </a:defRPr>
            </a:lvl7pPr>
            <a:lvl8pPr indent="0" lvl="7" marL="0" algn="r">
              <a:spcBef>
                <a:spcPts val="0"/>
              </a:spcBef>
              <a:buNone/>
              <a:defRPr b="0" i="1" sz="1200" u="none" cap="none" strike="noStrike">
                <a:solidFill>
                  <a:srgbClr val="0C0C0C"/>
                </a:solidFill>
                <a:latin typeface="Quattrocento Sans"/>
                <a:ea typeface="Quattrocento Sans"/>
                <a:cs typeface="Quattrocento Sans"/>
                <a:sym typeface="Quattrocento Sans"/>
              </a:defRPr>
            </a:lvl8pPr>
            <a:lvl9pPr indent="0" lvl="8" marL="0" algn="r">
              <a:spcBef>
                <a:spcPts val="0"/>
              </a:spcBef>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52" name="Google Shape;52;p23"/>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0" st="0"/>
                                            </p:txEl>
                                          </p:spTgt>
                                        </p:tgtEl>
                                        <p:attrNameLst>
                                          <p:attrName>style.visibility</p:attrName>
                                        </p:attrNameLst>
                                      </p:cBhvr>
                                      <p:to>
                                        <p:strVal val="visible"/>
                                      </p:to>
                                    </p:set>
                                    <p:animEffect filter="fade" transition="in">
                                      <p:cBhvr>
                                        <p:cTn dur="500"/>
                                        <p:tgtEl>
                                          <p:spTgt spid="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1" st="1"/>
                                            </p:txEl>
                                          </p:spTgt>
                                        </p:tgtEl>
                                        <p:attrNameLst>
                                          <p:attrName>style.visibility</p:attrName>
                                        </p:attrNameLst>
                                      </p:cBhvr>
                                      <p:to>
                                        <p:strVal val="visible"/>
                                      </p:to>
                                    </p:set>
                                    <p:animEffect filter="fade" transition="in">
                                      <p:cBhvr>
                                        <p:cTn dur="500"/>
                                        <p:tgtEl>
                                          <p:spTgt spid="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2" st="2"/>
                                            </p:txEl>
                                          </p:spTgt>
                                        </p:tgtEl>
                                        <p:attrNameLst>
                                          <p:attrName>style.visibility</p:attrName>
                                        </p:attrNameLst>
                                      </p:cBhvr>
                                      <p:to>
                                        <p:strVal val="visible"/>
                                      </p:to>
                                    </p:set>
                                    <p:animEffect filter="fade" transition="in">
                                      <p:cBhvr>
                                        <p:cTn dur="500"/>
                                        <p:tgtEl>
                                          <p:spTgt spid="5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3" st="3"/>
                                            </p:txEl>
                                          </p:spTgt>
                                        </p:tgtEl>
                                        <p:attrNameLst>
                                          <p:attrName>style.visibility</p:attrName>
                                        </p:attrNameLst>
                                      </p:cBhvr>
                                      <p:to>
                                        <p:strVal val="visible"/>
                                      </p:to>
                                    </p:set>
                                    <p:animEffect filter="fade" transition="in">
                                      <p:cBhvr>
                                        <p:cTn dur="500"/>
                                        <p:tgtEl>
                                          <p:spTgt spid="5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4" st="4"/>
                                            </p:txEl>
                                          </p:spTgt>
                                        </p:tgtEl>
                                        <p:attrNameLst>
                                          <p:attrName>style.visibility</p:attrName>
                                        </p:attrNameLst>
                                      </p:cBhvr>
                                      <p:to>
                                        <p:strVal val="visible"/>
                                      </p:to>
                                    </p:set>
                                    <p:animEffect filter="fade" transition="in">
                                      <p:cBhvr>
                                        <p:cTn dur="500"/>
                                        <p:tgtEl>
                                          <p:spTgt spid="5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5" st="5"/>
                                            </p:txEl>
                                          </p:spTgt>
                                        </p:tgtEl>
                                        <p:attrNameLst>
                                          <p:attrName>style.visibility</p:attrName>
                                        </p:attrNameLst>
                                      </p:cBhvr>
                                      <p:to>
                                        <p:strVal val="visible"/>
                                      </p:to>
                                    </p:set>
                                    <p:animEffect filter="fade" transition="in">
                                      <p:cBhvr>
                                        <p:cTn dur="500"/>
                                        <p:tgtEl>
                                          <p:spTgt spid="5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6" st="6"/>
                                            </p:txEl>
                                          </p:spTgt>
                                        </p:tgtEl>
                                        <p:attrNameLst>
                                          <p:attrName>style.visibility</p:attrName>
                                        </p:attrNameLst>
                                      </p:cBhvr>
                                      <p:to>
                                        <p:strVal val="visible"/>
                                      </p:to>
                                    </p:set>
                                    <p:animEffect filter="fade" transition="in">
                                      <p:cBhvr>
                                        <p:cTn dur="500"/>
                                        <p:tgtEl>
                                          <p:spTgt spid="5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7" st="7"/>
                                            </p:txEl>
                                          </p:spTgt>
                                        </p:tgtEl>
                                        <p:attrNameLst>
                                          <p:attrName>style.visibility</p:attrName>
                                        </p:attrNameLst>
                                      </p:cBhvr>
                                      <p:to>
                                        <p:strVal val="visible"/>
                                      </p:to>
                                    </p:set>
                                    <p:animEffect filter="fade" transition="in">
                                      <p:cBhvr>
                                        <p:cTn dur="500"/>
                                        <p:tgtEl>
                                          <p:spTgt spid="5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8" st="8"/>
                                            </p:txEl>
                                          </p:spTgt>
                                        </p:tgtEl>
                                        <p:attrNameLst>
                                          <p:attrName>style.visibility</p:attrName>
                                        </p:attrNameLst>
                                      </p:cBhvr>
                                      <p:to>
                                        <p:strVal val="visible"/>
                                      </p:to>
                                    </p:set>
                                    <p:animEffect filter="fade" transition="in">
                                      <p:cBhvr>
                                        <p:cTn dur="500"/>
                                        <p:tgtEl>
                                          <p:spTgt spid="5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2 Columns">
  <p:cSld name="Title and Content - 2 Columns">
    <p:spTree>
      <p:nvGrpSpPr>
        <p:cNvPr id="53" name="Shape 53"/>
        <p:cNvGrpSpPr/>
        <p:nvPr/>
      </p:nvGrpSpPr>
      <p:grpSpPr>
        <a:xfrm>
          <a:off x="0" y="0"/>
          <a:ext cx="0" cy="0"/>
          <a:chOff x="0" y="0"/>
          <a:chExt cx="0" cy="0"/>
        </a:xfrm>
      </p:grpSpPr>
      <p:sp>
        <p:nvSpPr>
          <p:cNvPr id="54" name="Google Shape;54;p24"/>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55" name="Google Shape;55;p24"/>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4"/>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4"/>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4"/>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1" sz="1200" u="none" cap="none" strike="noStrike">
                <a:solidFill>
                  <a:srgbClr val="0C0C0C"/>
                </a:solidFill>
                <a:latin typeface="Quattrocento Sans"/>
                <a:ea typeface="Quattrocento Sans"/>
                <a:cs typeface="Quattrocento Sans"/>
                <a:sym typeface="Quattrocento Sans"/>
              </a:defRPr>
            </a:lvl1pPr>
            <a:lvl2pPr indent="0" lvl="1" marL="0" algn="r">
              <a:spcBef>
                <a:spcPts val="0"/>
              </a:spcBef>
              <a:buNone/>
              <a:defRPr b="0" i="1" sz="1200" u="none" cap="none" strike="noStrike">
                <a:solidFill>
                  <a:srgbClr val="0C0C0C"/>
                </a:solidFill>
                <a:latin typeface="Quattrocento Sans"/>
                <a:ea typeface="Quattrocento Sans"/>
                <a:cs typeface="Quattrocento Sans"/>
                <a:sym typeface="Quattrocento Sans"/>
              </a:defRPr>
            </a:lvl2pPr>
            <a:lvl3pPr indent="0" lvl="2" marL="0" algn="r">
              <a:spcBef>
                <a:spcPts val="0"/>
              </a:spcBef>
              <a:buNone/>
              <a:defRPr b="0" i="1" sz="1200" u="none" cap="none" strike="noStrike">
                <a:solidFill>
                  <a:srgbClr val="0C0C0C"/>
                </a:solidFill>
                <a:latin typeface="Quattrocento Sans"/>
                <a:ea typeface="Quattrocento Sans"/>
                <a:cs typeface="Quattrocento Sans"/>
                <a:sym typeface="Quattrocento Sans"/>
              </a:defRPr>
            </a:lvl3pPr>
            <a:lvl4pPr indent="0" lvl="3" marL="0" algn="r">
              <a:spcBef>
                <a:spcPts val="0"/>
              </a:spcBef>
              <a:buNone/>
              <a:defRPr b="0" i="1" sz="1200" u="none" cap="none" strike="noStrike">
                <a:solidFill>
                  <a:srgbClr val="0C0C0C"/>
                </a:solidFill>
                <a:latin typeface="Quattrocento Sans"/>
                <a:ea typeface="Quattrocento Sans"/>
                <a:cs typeface="Quattrocento Sans"/>
                <a:sym typeface="Quattrocento Sans"/>
              </a:defRPr>
            </a:lvl4pPr>
            <a:lvl5pPr indent="0" lvl="4" marL="0" algn="r">
              <a:spcBef>
                <a:spcPts val="0"/>
              </a:spcBef>
              <a:buNone/>
              <a:defRPr b="0" i="1" sz="1200" u="none" cap="none" strike="noStrike">
                <a:solidFill>
                  <a:srgbClr val="0C0C0C"/>
                </a:solidFill>
                <a:latin typeface="Quattrocento Sans"/>
                <a:ea typeface="Quattrocento Sans"/>
                <a:cs typeface="Quattrocento Sans"/>
                <a:sym typeface="Quattrocento Sans"/>
              </a:defRPr>
            </a:lvl5pPr>
            <a:lvl6pPr indent="0" lvl="5" marL="0" algn="r">
              <a:spcBef>
                <a:spcPts val="0"/>
              </a:spcBef>
              <a:buNone/>
              <a:defRPr b="0" i="1" sz="1200" u="none" cap="none" strike="noStrike">
                <a:solidFill>
                  <a:srgbClr val="0C0C0C"/>
                </a:solidFill>
                <a:latin typeface="Quattrocento Sans"/>
                <a:ea typeface="Quattrocento Sans"/>
                <a:cs typeface="Quattrocento Sans"/>
                <a:sym typeface="Quattrocento Sans"/>
              </a:defRPr>
            </a:lvl6pPr>
            <a:lvl7pPr indent="0" lvl="6" marL="0" algn="r">
              <a:spcBef>
                <a:spcPts val="0"/>
              </a:spcBef>
              <a:buNone/>
              <a:defRPr b="0" i="1" sz="1200" u="none" cap="none" strike="noStrike">
                <a:solidFill>
                  <a:srgbClr val="0C0C0C"/>
                </a:solidFill>
                <a:latin typeface="Quattrocento Sans"/>
                <a:ea typeface="Quattrocento Sans"/>
                <a:cs typeface="Quattrocento Sans"/>
                <a:sym typeface="Quattrocento Sans"/>
              </a:defRPr>
            </a:lvl7pPr>
            <a:lvl8pPr indent="0" lvl="7" marL="0" algn="r">
              <a:spcBef>
                <a:spcPts val="0"/>
              </a:spcBef>
              <a:buNone/>
              <a:defRPr b="0" i="1" sz="1200" u="none" cap="none" strike="noStrike">
                <a:solidFill>
                  <a:srgbClr val="0C0C0C"/>
                </a:solidFill>
                <a:latin typeface="Quattrocento Sans"/>
                <a:ea typeface="Quattrocento Sans"/>
                <a:cs typeface="Quattrocento Sans"/>
                <a:sym typeface="Quattrocento Sans"/>
              </a:defRPr>
            </a:lvl8pPr>
            <a:lvl9pPr indent="0" lvl="8" marL="0" algn="r">
              <a:spcBef>
                <a:spcPts val="0"/>
              </a:spcBef>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59" name="Google Shape;59;p24"/>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60" name="Shape 60"/>
        <p:cNvGrpSpPr/>
        <p:nvPr/>
      </p:nvGrpSpPr>
      <p:grpSpPr>
        <a:xfrm>
          <a:off x="0" y="0"/>
          <a:ext cx="0" cy="0"/>
          <a:chOff x="0" y="0"/>
          <a:chExt cx="0" cy="0"/>
        </a:xfrm>
      </p:grpSpPr>
      <p:sp>
        <p:nvSpPr>
          <p:cNvPr id="61" name="Google Shape;61;p25"/>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2" name="Google Shape;62;p25"/>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5"/>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5"/>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5" name="Google Shape;65;p25"/>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25"/>
          <p:cNvSpPr txBox="1"/>
          <p:nvPr>
            <p:ph idx="1" type="body"/>
          </p:nvPr>
        </p:nvSpPr>
        <p:spPr>
          <a:xfrm>
            <a:off x="255307" y="1546225"/>
            <a:ext cx="5675313" cy="493553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960"/>
              </a:spcBef>
              <a:spcAft>
                <a:spcPts val="0"/>
              </a:spcAft>
              <a:buSzPts val="3200"/>
              <a:buChar char="❖"/>
              <a:defRPr/>
            </a:lvl1pPr>
            <a:lvl2pPr indent="-406400" lvl="1" marL="914400" algn="l">
              <a:lnSpc>
                <a:spcPct val="90000"/>
              </a:lnSpc>
              <a:spcBef>
                <a:spcPts val="840"/>
              </a:spcBef>
              <a:spcAft>
                <a:spcPts val="0"/>
              </a:spcAft>
              <a:buSzPts val="2800"/>
              <a:buChar char="⮚"/>
              <a:defRPr/>
            </a:lvl2pPr>
            <a:lvl3pPr indent="-381000" lvl="2" marL="1371600" algn="l">
              <a:lnSpc>
                <a:spcPct val="90000"/>
              </a:lnSpc>
              <a:spcBef>
                <a:spcPts val="720"/>
              </a:spcBef>
              <a:spcAft>
                <a:spcPts val="0"/>
              </a:spcAft>
              <a:buSzPts val="2400"/>
              <a:buChar char="▪"/>
              <a:defRPr/>
            </a:lvl3pPr>
            <a:lvl4pPr indent="-355600" lvl="3" marL="1828800" algn="l">
              <a:lnSpc>
                <a:spcPct val="90000"/>
              </a:lnSpc>
              <a:spcBef>
                <a:spcPts val="600"/>
              </a:spcBef>
              <a:spcAft>
                <a:spcPts val="0"/>
              </a:spcAft>
              <a:buSzPts val="2000"/>
              <a:buChar char="o"/>
              <a:defRPr/>
            </a:lvl4pPr>
            <a:lvl5pPr indent="-355600" lvl="4" marL="2286000" algn="l">
              <a:lnSpc>
                <a:spcPct val="90000"/>
              </a:lnSpc>
              <a:spcBef>
                <a:spcPts val="600"/>
              </a:spcBef>
              <a:spcAft>
                <a:spcPts val="0"/>
              </a:spcAft>
              <a:buSzPts val="20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67" name="Google Shape;67;p25"/>
          <p:cNvSpPr txBox="1"/>
          <p:nvPr>
            <p:ph idx="2" type="body"/>
          </p:nvPr>
        </p:nvSpPr>
        <p:spPr>
          <a:xfrm>
            <a:off x="6257152" y="1550708"/>
            <a:ext cx="5675313" cy="493553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960"/>
              </a:spcBef>
              <a:spcAft>
                <a:spcPts val="0"/>
              </a:spcAft>
              <a:buSzPts val="3200"/>
              <a:buChar char="❖"/>
              <a:defRPr/>
            </a:lvl1pPr>
            <a:lvl2pPr indent="-406400" lvl="1" marL="914400" algn="l">
              <a:lnSpc>
                <a:spcPct val="90000"/>
              </a:lnSpc>
              <a:spcBef>
                <a:spcPts val="840"/>
              </a:spcBef>
              <a:spcAft>
                <a:spcPts val="0"/>
              </a:spcAft>
              <a:buSzPts val="2800"/>
              <a:buChar char="⮚"/>
              <a:defRPr/>
            </a:lvl2pPr>
            <a:lvl3pPr indent="-381000" lvl="2" marL="1371600" algn="l">
              <a:lnSpc>
                <a:spcPct val="90000"/>
              </a:lnSpc>
              <a:spcBef>
                <a:spcPts val="720"/>
              </a:spcBef>
              <a:spcAft>
                <a:spcPts val="0"/>
              </a:spcAft>
              <a:buSzPts val="2400"/>
              <a:buChar char="▪"/>
              <a:defRPr/>
            </a:lvl3pPr>
            <a:lvl4pPr indent="-355600" lvl="3" marL="1828800" algn="l">
              <a:lnSpc>
                <a:spcPct val="90000"/>
              </a:lnSpc>
              <a:spcBef>
                <a:spcPts val="600"/>
              </a:spcBef>
              <a:spcAft>
                <a:spcPts val="0"/>
              </a:spcAft>
              <a:buSzPts val="2000"/>
              <a:buChar char="o"/>
              <a:defRPr/>
            </a:lvl4pPr>
            <a:lvl5pPr indent="-355600" lvl="4" marL="2286000" algn="l">
              <a:lnSpc>
                <a:spcPct val="90000"/>
              </a:lnSpc>
              <a:spcBef>
                <a:spcPts val="600"/>
              </a:spcBef>
              <a:spcAft>
                <a:spcPts val="0"/>
              </a:spcAft>
              <a:buSzPts val="20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8" name="Shape 68"/>
        <p:cNvGrpSpPr/>
        <p:nvPr/>
      </p:nvGrpSpPr>
      <p:grpSpPr>
        <a:xfrm>
          <a:off x="0" y="0"/>
          <a:ext cx="0" cy="0"/>
          <a:chOff x="0" y="0"/>
          <a:chExt cx="0" cy="0"/>
        </a:xfrm>
      </p:grpSpPr>
      <p:sp>
        <p:nvSpPr>
          <p:cNvPr id="69" name="Google Shape;69;p26"/>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70" name="Google Shape;70;p26"/>
          <p:cNvSpPr txBox="1"/>
          <p:nvPr>
            <p:ph idx="1" type="body"/>
          </p:nvPr>
        </p:nvSpPr>
        <p:spPr>
          <a:xfrm>
            <a:off x="268942" y="1489075"/>
            <a:ext cx="5661212" cy="641350"/>
          </a:xfrm>
          <a:prstGeom prst="rect">
            <a:avLst/>
          </a:prstGeom>
          <a:noFill/>
          <a:ln>
            <a:noFill/>
          </a:ln>
        </p:spPr>
        <p:txBody>
          <a:bodyPr anchorCtr="0" anchor="b" bIns="45700" lIns="91425" spcFirstLastPara="1" rIns="91425" wrap="square" tIns="45700">
            <a:normAutofit/>
          </a:bodyPr>
          <a:lstStyle>
            <a:lvl1pPr indent="-228600" lvl="0" marL="457200" algn="just">
              <a:lnSpc>
                <a:spcPct val="90000"/>
              </a:lnSpc>
              <a:spcBef>
                <a:spcPts val="960"/>
              </a:spcBef>
              <a:spcAft>
                <a:spcPts val="0"/>
              </a:spcAft>
              <a:buSzPts val="3200"/>
              <a:buNone/>
              <a:defRPr b="1" sz="3200"/>
            </a:lvl1pPr>
            <a:lvl2pPr indent="-228600" lvl="1" marL="914400" algn="just">
              <a:lnSpc>
                <a:spcPct val="90000"/>
              </a:lnSpc>
              <a:spcBef>
                <a:spcPts val="600"/>
              </a:spcBef>
              <a:spcAft>
                <a:spcPts val="0"/>
              </a:spcAft>
              <a:buSzPts val="2000"/>
              <a:buNone/>
              <a:defRPr b="1" sz="2000"/>
            </a:lvl2pPr>
            <a:lvl3pPr indent="-228600" lvl="2" marL="1371600" algn="just">
              <a:lnSpc>
                <a:spcPct val="90000"/>
              </a:lnSpc>
              <a:spcBef>
                <a:spcPts val="540"/>
              </a:spcBef>
              <a:spcAft>
                <a:spcPts val="0"/>
              </a:spcAft>
              <a:buSzPts val="1800"/>
              <a:buNone/>
              <a:defRPr b="1" sz="1800"/>
            </a:lvl3pPr>
            <a:lvl4pPr indent="-228600" lvl="3" marL="1828800" algn="just">
              <a:lnSpc>
                <a:spcPct val="90000"/>
              </a:lnSpc>
              <a:spcBef>
                <a:spcPts val="480"/>
              </a:spcBef>
              <a:spcAft>
                <a:spcPts val="0"/>
              </a:spcAft>
              <a:buSzPts val="1600"/>
              <a:buNone/>
              <a:defRPr b="1" sz="1600"/>
            </a:lvl4pPr>
            <a:lvl5pPr indent="-228600" lvl="4" marL="2286000" algn="just">
              <a:lnSpc>
                <a:spcPct val="90000"/>
              </a:lnSpc>
              <a:spcBef>
                <a:spcPts val="480"/>
              </a:spcBef>
              <a:spcAft>
                <a:spcPts val="0"/>
              </a:spcAft>
              <a:buSzPts val="1600"/>
              <a:buNone/>
              <a:defRPr b="1" sz="1600"/>
            </a:lvl5pPr>
            <a:lvl6pPr indent="-228600" lvl="5" marL="2743200" algn="l">
              <a:lnSpc>
                <a:spcPct val="90000"/>
              </a:lnSpc>
              <a:spcBef>
                <a:spcPts val="480"/>
              </a:spcBef>
              <a:spcAft>
                <a:spcPts val="0"/>
              </a:spcAft>
              <a:buClr>
                <a:schemeClr val="dk1"/>
              </a:buClr>
              <a:buSzPts val="1600"/>
              <a:buNone/>
              <a:defRPr b="1" sz="1600"/>
            </a:lvl6pPr>
            <a:lvl7pPr indent="-228600" lvl="6" marL="3200400" algn="l">
              <a:lnSpc>
                <a:spcPct val="90000"/>
              </a:lnSpc>
              <a:spcBef>
                <a:spcPts val="480"/>
              </a:spcBef>
              <a:spcAft>
                <a:spcPts val="0"/>
              </a:spcAft>
              <a:buClr>
                <a:schemeClr val="dk1"/>
              </a:buClr>
              <a:buSzPts val="1600"/>
              <a:buNone/>
              <a:defRPr b="1" sz="1600"/>
            </a:lvl7pPr>
            <a:lvl8pPr indent="-228600" lvl="7" marL="3657600" algn="l">
              <a:lnSpc>
                <a:spcPct val="90000"/>
              </a:lnSpc>
              <a:spcBef>
                <a:spcPts val="480"/>
              </a:spcBef>
              <a:spcAft>
                <a:spcPts val="0"/>
              </a:spcAft>
              <a:buClr>
                <a:schemeClr val="dk1"/>
              </a:buClr>
              <a:buSzPts val="1600"/>
              <a:buNone/>
              <a:defRPr b="1" sz="1600"/>
            </a:lvl8pPr>
            <a:lvl9pPr indent="-228600" lvl="8" marL="4114800" algn="l">
              <a:lnSpc>
                <a:spcPct val="90000"/>
              </a:lnSpc>
              <a:spcBef>
                <a:spcPts val="480"/>
              </a:spcBef>
              <a:spcAft>
                <a:spcPts val="0"/>
              </a:spcAft>
              <a:buClr>
                <a:schemeClr val="dk1"/>
              </a:buClr>
              <a:buSzPts val="1600"/>
              <a:buNone/>
              <a:defRPr b="1" sz="1600"/>
            </a:lvl9pPr>
          </a:lstStyle>
          <a:p/>
        </p:txBody>
      </p:sp>
      <p:sp>
        <p:nvSpPr>
          <p:cNvPr id="71" name="Google Shape;71;p26"/>
          <p:cNvSpPr txBox="1"/>
          <p:nvPr>
            <p:ph idx="2" type="body"/>
          </p:nvPr>
        </p:nvSpPr>
        <p:spPr>
          <a:xfrm>
            <a:off x="6243452" y="1489075"/>
            <a:ext cx="5670642" cy="641350"/>
          </a:xfrm>
          <a:prstGeom prst="rect">
            <a:avLst/>
          </a:prstGeom>
          <a:noFill/>
          <a:ln>
            <a:noFill/>
          </a:ln>
        </p:spPr>
        <p:txBody>
          <a:bodyPr anchorCtr="0" anchor="b" bIns="45700" lIns="91425" spcFirstLastPara="1" rIns="91425" wrap="square" tIns="45700">
            <a:normAutofit/>
          </a:bodyPr>
          <a:lstStyle>
            <a:lvl1pPr indent="-228600" lvl="0" marL="457200" algn="just">
              <a:lnSpc>
                <a:spcPct val="90000"/>
              </a:lnSpc>
              <a:spcBef>
                <a:spcPts val="960"/>
              </a:spcBef>
              <a:spcAft>
                <a:spcPts val="0"/>
              </a:spcAft>
              <a:buSzPts val="3200"/>
              <a:buNone/>
              <a:defRPr b="1" sz="3200"/>
            </a:lvl1pPr>
            <a:lvl2pPr indent="-228600" lvl="1" marL="914400" algn="just">
              <a:lnSpc>
                <a:spcPct val="90000"/>
              </a:lnSpc>
              <a:spcBef>
                <a:spcPts val="600"/>
              </a:spcBef>
              <a:spcAft>
                <a:spcPts val="0"/>
              </a:spcAft>
              <a:buSzPts val="2000"/>
              <a:buNone/>
              <a:defRPr b="1" sz="2000"/>
            </a:lvl2pPr>
            <a:lvl3pPr indent="-228600" lvl="2" marL="1371600" algn="just">
              <a:lnSpc>
                <a:spcPct val="90000"/>
              </a:lnSpc>
              <a:spcBef>
                <a:spcPts val="540"/>
              </a:spcBef>
              <a:spcAft>
                <a:spcPts val="0"/>
              </a:spcAft>
              <a:buSzPts val="1800"/>
              <a:buNone/>
              <a:defRPr b="1" sz="1800"/>
            </a:lvl3pPr>
            <a:lvl4pPr indent="-228600" lvl="3" marL="1828800" algn="just">
              <a:lnSpc>
                <a:spcPct val="90000"/>
              </a:lnSpc>
              <a:spcBef>
                <a:spcPts val="480"/>
              </a:spcBef>
              <a:spcAft>
                <a:spcPts val="0"/>
              </a:spcAft>
              <a:buSzPts val="1600"/>
              <a:buNone/>
              <a:defRPr b="1" sz="1600"/>
            </a:lvl4pPr>
            <a:lvl5pPr indent="-228600" lvl="4" marL="2286000" algn="just">
              <a:lnSpc>
                <a:spcPct val="90000"/>
              </a:lnSpc>
              <a:spcBef>
                <a:spcPts val="480"/>
              </a:spcBef>
              <a:spcAft>
                <a:spcPts val="0"/>
              </a:spcAft>
              <a:buSzPts val="1600"/>
              <a:buNone/>
              <a:defRPr b="1" sz="1600"/>
            </a:lvl5pPr>
            <a:lvl6pPr indent="-228600" lvl="5" marL="2743200" algn="l">
              <a:lnSpc>
                <a:spcPct val="90000"/>
              </a:lnSpc>
              <a:spcBef>
                <a:spcPts val="480"/>
              </a:spcBef>
              <a:spcAft>
                <a:spcPts val="0"/>
              </a:spcAft>
              <a:buClr>
                <a:schemeClr val="dk1"/>
              </a:buClr>
              <a:buSzPts val="1600"/>
              <a:buNone/>
              <a:defRPr b="1" sz="1600"/>
            </a:lvl6pPr>
            <a:lvl7pPr indent="-228600" lvl="6" marL="3200400" algn="l">
              <a:lnSpc>
                <a:spcPct val="90000"/>
              </a:lnSpc>
              <a:spcBef>
                <a:spcPts val="480"/>
              </a:spcBef>
              <a:spcAft>
                <a:spcPts val="0"/>
              </a:spcAft>
              <a:buClr>
                <a:schemeClr val="dk1"/>
              </a:buClr>
              <a:buSzPts val="1600"/>
              <a:buNone/>
              <a:defRPr b="1" sz="1600"/>
            </a:lvl7pPr>
            <a:lvl8pPr indent="-228600" lvl="7" marL="3657600" algn="l">
              <a:lnSpc>
                <a:spcPct val="90000"/>
              </a:lnSpc>
              <a:spcBef>
                <a:spcPts val="480"/>
              </a:spcBef>
              <a:spcAft>
                <a:spcPts val="0"/>
              </a:spcAft>
              <a:buClr>
                <a:schemeClr val="dk1"/>
              </a:buClr>
              <a:buSzPts val="1600"/>
              <a:buNone/>
              <a:defRPr b="1" sz="1600"/>
            </a:lvl8pPr>
            <a:lvl9pPr indent="-228600" lvl="8" marL="4114800" algn="l">
              <a:lnSpc>
                <a:spcPct val="90000"/>
              </a:lnSpc>
              <a:spcBef>
                <a:spcPts val="480"/>
              </a:spcBef>
              <a:spcAft>
                <a:spcPts val="0"/>
              </a:spcAft>
              <a:buClr>
                <a:schemeClr val="dk1"/>
              </a:buClr>
              <a:buSzPts val="1600"/>
              <a:buNone/>
              <a:defRPr b="1" sz="1600"/>
            </a:lvl9pPr>
          </a:lstStyle>
          <a:p/>
        </p:txBody>
      </p:sp>
      <p:sp>
        <p:nvSpPr>
          <p:cNvPr id="72" name="Google Shape;72;p26"/>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6"/>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6"/>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5" name="Google Shape;75;p26"/>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6"/>
          <p:cNvSpPr txBox="1"/>
          <p:nvPr>
            <p:ph idx="3" type="body"/>
          </p:nvPr>
        </p:nvSpPr>
        <p:spPr>
          <a:xfrm>
            <a:off x="255307" y="2218765"/>
            <a:ext cx="5675313" cy="426299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960"/>
              </a:spcBef>
              <a:spcAft>
                <a:spcPts val="0"/>
              </a:spcAft>
              <a:buSzPts val="3200"/>
              <a:buChar char="❖"/>
              <a:defRPr/>
            </a:lvl1pPr>
            <a:lvl2pPr indent="-406400" lvl="1" marL="914400" algn="l">
              <a:lnSpc>
                <a:spcPct val="90000"/>
              </a:lnSpc>
              <a:spcBef>
                <a:spcPts val="840"/>
              </a:spcBef>
              <a:spcAft>
                <a:spcPts val="0"/>
              </a:spcAft>
              <a:buSzPts val="2800"/>
              <a:buChar char="⮚"/>
              <a:defRPr/>
            </a:lvl2pPr>
            <a:lvl3pPr indent="-381000" lvl="2" marL="1371600" algn="l">
              <a:lnSpc>
                <a:spcPct val="90000"/>
              </a:lnSpc>
              <a:spcBef>
                <a:spcPts val="720"/>
              </a:spcBef>
              <a:spcAft>
                <a:spcPts val="0"/>
              </a:spcAft>
              <a:buSzPts val="2400"/>
              <a:buChar char="▪"/>
              <a:defRPr/>
            </a:lvl3pPr>
            <a:lvl4pPr indent="-355600" lvl="3" marL="1828800" algn="l">
              <a:lnSpc>
                <a:spcPct val="90000"/>
              </a:lnSpc>
              <a:spcBef>
                <a:spcPts val="600"/>
              </a:spcBef>
              <a:spcAft>
                <a:spcPts val="0"/>
              </a:spcAft>
              <a:buSzPts val="2000"/>
              <a:buChar char="o"/>
              <a:defRPr/>
            </a:lvl4pPr>
            <a:lvl5pPr indent="-355600" lvl="4" marL="2286000" algn="l">
              <a:lnSpc>
                <a:spcPct val="90000"/>
              </a:lnSpc>
              <a:spcBef>
                <a:spcPts val="600"/>
              </a:spcBef>
              <a:spcAft>
                <a:spcPts val="0"/>
              </a:spcAft>
              <a:buSzPts val="20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77" name="Google Shape;77;p26"/>
          <p:cNvSpPr txBox="1"/>
          <p:nvPr>
            <p:ph idx="4" type="body"/>
          </p:nvPr>
        </p:nvSpPr>
        <p:spPr>
          <a:xfrm>
            <a:off x="6257152" y="2223248"/>
            <a:ext cx="5675313" cy="426299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960"/>
              </a:spcBef>
              <a:spcAft>
                <a:spcPts val="0"/>
              </a:spcAft>
              <a:buSzPts val="3200"/>
              <a:buChar char="❖"/>
              <a:defRPr/>
            </a:lvl1pPr>
            <a:lvl2pPr indent="-406400" lvl="1" marL="914400" algn="l">
              <a:lnSpc>
                <a:spcPct val="90000"/>
              </a:lnSpc>
              <a:spcBef>
                <a:spcPts val="840"/>
              </a:spcBef>
              <a:spcAft>
                <a:spcPts val="0"/>
              </a:spcAft>
              <a:buSzPts val="2800"/>
              <a:buChar char="⮚"/>
              <a:defRPr/>
            </a:lvl2pPr>
            <a:lvl3pPr indent="-381000" lvl="2" marL="1371600" algn="l">
              <a:lnSpc>
                <a:spcPct val="90000"/>
              </a:lnSpc>
              <a:spcBef>
                <a:spcPts val="720"/>
              </a:spcBef>
              <a:spcAft>
                <a:spcPts val="0"/>
              </a:spcAft>
              <a:buSzPts val="2400"/>
              <a:buChar char="▪"/>
              <a:defRPr/>
            </a:lvl3pPr>
            <a:lvl4pPr indent="-355600" lvl="3" marL="1828800" algn="l">
              <a:lnSpc>
                <a:spcPct val="90000"/>
              </a:lnSpc>
              <a:spcBef>
                <a:spcPts val="600"/>
              </a:spcBef>
              <a:spcAft>
                <a:spcPts val="0"/>
              </a:spcAft>
              <a:buSzPts val="2000"/>
              <a:buChar char="o"/>
              <a:defRPr/>
            </a:lvl4pPr>
            <a:lvl5pPr indent="-355600" lvl="4" marL="2286000" algn="l">
              <a:lnSpc>
                <a:spcPct val="90000"/>
              </a:lnSpc>
              <a:spcBef>
                <a:spcPts val="600"/>
              </a:spcBef>
              <a:spcAft>
                <a:spcPts val="0"/>
              </a:spcAft>
              <a:buSzPts val="20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154545" y="154547"/>
            <a:ext cx="11835685" cy="1536144"/>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rgbClr val="306786"/>
              </a:buClr>
              <a:buSzPts val="4400"/>
              <a:buFont typeface="Calibri"/>
              <a:buNone/>
              <a:defRPr b="1" i="0" sz="4400" u="none" cap="none" strike="noStrike">
                <a:solidFill>
                  <a:srgbClr val="306786"/>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7"/>
          <p:cNvSpPr txBox="1"/>
          <p:nvPr>
            <p:ph idx="1" type="body"/>
          </p:nvPr>
        </p:nvSpPr>
        <p:spPr>
          <a:xfrm>
            <a:off x="180304" y="1825625"/>
            <a:ext cx="11822806" cy="4652448"/>
          </a:xfrm>
          <a:prstGeom prst="rect">
            <a:avLst/>
          </a:prstGeom>
          <a:noFill/>
          <a:ln>
            <a:noFill/>
          </a:ln>
        </p:spPr>
        <p:txBody>
          <a:bodyPr anchorCtr="0" anchor="t" bIns="45700" lIns="91425" spcFirstLastPara="1" rIns="91425" wrap="square" tIns="45700">
            <a:normAutofit/>
          </a:bodyPr>
          <a:lstStyle>
            <a:lvl1pPr indent="-431800" lvl="0" marL="457200" marR="0" rtl="0" algn="just">
              <a:lnSpc>
                <a:spcPct val="90000"/>
              </a:lnSpc>
              <a:spcBef>
                <a:spcPts val="960"/>
              </a:spcBef>
              <a:spcAft>
                <a:spcPts val="0"/>
              </a:spcAft>
              <a:buClr>
                <a:srgbClr val="0070C0"/>
              </a:buClr>
              <a:buSzPts val="3200"/>
              <a:buFont typeface="Noto Sans Symbols"/>
              <a:buChar char="❖"/>
              <a:defRPr b="0" i="0" sz="3200" u="none" cap="none" strike="noStrike">
                <a:solidFill>
                  <a:schemeClr val="dk1"/>
                </a:solidFill>
                <a:latin typeface="Calibri"/>
                <a:ea typeface="Calibri"/>
                <a:cs typeface="Calibri"/>
                <a:sym typeface="Calibri"/>
              </a:defRPr>
            </a:lvl1pPr>
            <a:lvl2pPr indent="-406400" lvl="1" marL="914400" marR="0" rtl="0" algn="just">
              <a:lnSpc>
                <a:spcPct val="90000"/>
              </a:lnSpc>
              <a:spcBef>
                <a:spcPts val="840"/>
              </a:spcBef>
              <a:spcAft>
                <a:spcPts val="0"/>
              </a:spcAft>
              <a:buClr>
                <a:srgbClr val="0070C0"/>
              </a:buClr>
              <a:buSzPts val="2800"/>
              <a:buFont typeface="Noto Sans Symbols"/>
              <a:buChar char="⮚"/>
              <a:defRPr b="0" i="0" sz="2800" u="none" cap="none" strike="noStrike">
                <a:solidFill>
                  <a:schemeClr val="dk1"/>
                </a:solidFill>
                <a:latin typeface="Calibri"/>
                <a:ea typeface="Calibri"/>
                <a:cs typeface="Calibri"/>
                <a:sym typeface="Calibri"/>
              </a:defRPr>
            </a:lvl2pPr>
            <a:lvl3pPr indent="-381000" lvl="2" marL="1371600" marR="0" rtl="0" algn="just">
              <a:lnSpc>
                <a:spcPct val="90000"/>
              </a:lnSpc>
              <a:spcBef>
                <a:spcPts val="720"/>
              </a:spcBef>
              <a:spcAft>
                <a:spcPts val="0"/>
              </a:spcAft>
              <a:buClr>
                <a:srgbClr val="0070C0"/>
              </a:buClr>
              <a:buSzPts val="2400"/>
              <a:buFont typeface="Noto Sans Symbols"/>
              <a:buChar char="▪"/>
              <a:defRPr b="0" i="0" sz="2400" u="none" cap="none" strike="noStrike">
                <a:solidFill>
                  <a:schemeClr val="dk1"/>
                </a:solidFill>
                <a:latin typeface="Calibri"/>
                <a:ea typeface="Calibri"/>
                <a:cs typeface="Calibri"/>
                <a:sym typeface="Calibri"/>
              </a:defRPr>
            </a:lvl3pPr>
            <a:lvl4pPr indent="-355600" lvl="3" marL="1828800" marR="0" rtl="0" algn="just">
              <a:lnSpc>
                <a:spcPct val="90000"/>
              </a:lnSpc>
              <a:spcBef>
                <a:spcPts val="600"/>
              </a:spcBef>
              <a:spcAft>
                <a:spcPts val="0"/>
              </a:spcAft>
              <a:buClr>
                <a:srgbClr val="0070C0"/>
              </a:buClr>
              <a:buSzPts val="2000"/>
              <a:buFont typeface="Courier New"/>
              <a:buChar char="o"/>
              <a:defRPr b="0" i="0" sz="2000" u="none" cap="none" strike="noStrike">
                <a:solidFill>
                  <a:schemeClr val="dk1"/>
                </a:solidFill>
                <a:latin typeface="Calibri"/>
                <a:ea typeface="Calibri"/>
                <a:cs typeface="Calibri"/>
                <a:sym typeface="Calibri"/>
              </a:defRPr>
            </a:lvl4pPr>
            <a:lvl5pPr indent="-355600" lvl="4" marL="2286000" marR="0" rtl="0" algn="just">
              <a:lnSpc>
                <a:spcPct val="90000"/>
              </a:lnSpc>
              <a:spcBef>
                <a:spcPts val="600"/>
              </a:spcBef>
              <a:spcAft>
                <a:spcPts val="0"/>
              </a:spcAft>
              <a:buClr>
                <a:srgbClr val="0070C0"/>
              </a:buClr>
              <a:buSzPts val="2000"/>
              <a:buFont typeface="Arial"/>
              <a:buChar char="•"/>
              <a:defRPr b="0" i="0" sz="20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12" name="Google Shape;12;p17"/>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1" sz="1200" u="none" cap="none" strike="noStrike">
                <a:solidFill>
                  <a:srgbClr val="0C0C0C"/>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3" name="Google Shape;13;p17"/>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1" sz="1200" u="none" cap="none" strike="noStrike">
                <a:solidFill>
                  <a:srgbClr val="0C0C0C"/>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4" name="Google Shape;14;p17"/>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1pPr>
            <a:lvl2pPr indent="0" lvl="1"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2pPr>
            <a:lvl3pPr indent="0" lvl="2"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3pPr>
            <a:lvl4pPr indent="0" lvl="3"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4pPr>
            <a:lvl5pPr indent="0" lvl="4"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5pPr>
            <a:lvl6pPr indent="0" lvl="5"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6pPr>
            <a:lvl7pPr indent="0" lvl="6"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7pPr>
            <a:lvl8pPr indent="0" lvl="7"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8pPr>
            <a:lvl9pPr indent="0" lvl="8"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pic>
        <p:nvPicPr>
          <p:cNvPr descr="C:\Users\Admin\Desktop\New folder (3)\PPT\AcroLogoTransparant.png" id="15" name="Google Shape;15;p17"/>
          <p:cNvPicPr preferRelativeResize="0"/>
          <p:nvPr/>
        </p:nvPicPr>
        <p:blipFill rotWithShape="1">
          <a:blip r:embed="rId1">
            <a:alphaModFix/>
          </a:blip>
          <a:srcRect b="0" l="0" r="0" t="0"/>
          <a:stretch/>
        </p:blipFill>
        <p:spPr>
          <a:xfrm>
            <a:off x="10167750" y="6460506"/>
            <a:ext cx="1828800" cy="3706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0"/>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Requirement Analysis</a:t>
            </a:r>
            <a:endParaRPr/>
          </a:p>
        </p:txBody>
      </p:sp>
      <p:sp>
        <p:nvSpPr>
          <p:cNvPr id="190" name="Google Shape;190;p10"/>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SzPts val="3200"/>
              <a:buChar char="❖"/>
            </a:pPr>
            <a:r>
              <a:rPr lang="en-US"/>
              <a:t> Functional specifications</a:t>
            </a:r>
            <a:endParaRPr/>
          </a:p>
          <a:p>
            <a:pPr indent="-228600" lvl="0" marL="228600" rtl="0" algn="just">
              <a:lnSpc>
                <a:spcPct val="90000"/>
              </a:lnSpc>
              <a:spcBef>
                <a:spcPts val="960"/>
              </a:spcBef>
              <a:spcAft>
                <a:spcPts val="0"/>
              </a:spcAft>
              <a:buSzPts val="3200"/>
              <a:buNone/>
            </a:pPr>
            <a:r>
              <a:rPr lang="en-US"/>
              <a:t>   	 Add student on successful registrations</a:t>
            </a:r>
            <a:endParaRPr/>
          </a:p>
          <a:p>
            <a:pPr indent="-228600" lvl="0" marL="228600" rtl="0" algn="just">
              <a:lnSpc>
                <a:spcPct val="90000"/>
              </a:lnSpc>
              <a:spcBef>
                <a:spcPts val="960"/>
              </a:spcBef>
              <a:spcAft>
                <a:spcPts val="0"/>
              </a:spcAft>
              <a:buSzPts val="3200"/>
              <a:buNone/>
            </a:pPr>
            <a:r>
              <a:rPr lang="en-US"/>
              <a:t>    	On successful login show respective details.</a:t>
            </a:r>
            <a:endParaRPr/>
          </a:p>
          <a:p>
            <a:pPr indent="-228600" lvl="0" marL="228600" rtl="0" algn="just">
              <a:lnSpc>
                <a:spcPct val="90000"/>
              </a:lnSpc>
              <a:spcBef>
                <a:spcPts val="960"/>
              </a:spcBef>
              <a:spcAft>
                <a:spcPts val="0"/>
              </a:spcAft>
              <a:buSzPts val="3200"/>
              <a:buNone/>
            </a:pPr>
            <a:r>
              <a:rPr lang="en-US"/>
              <a:t>    	Student- will see registered info.</a:t>
            </a:r>
            <a:endParaRPr/>
          </a:p>
          <a:p>
            <a:pPr indent="-228600" lvl="0" marL="228600" rtl="0" algn="just">
              <a:lnSpc>
                <a:spcPct val="90000"/>
              </a:lnSpc>
              <a:spcBef>
                <a:spcPts val="960"/>
              </a:spcBef>
              <a:spcAft>
                <a:spcPts val="0"/>
              </a:spcAft>
              <a:buSzPts val="3200"/>
              <a:buNone/>
            </a:pPr>
            <a:r>
              <a:rPr lang="en-US"/>
              <a:t>          Admin can verify students.</a:t>
            </a:r>
            <a:endParaRPr/>
          </a:p>
          <a:p>
            <a:pPr indent="-228600" lvl="0" marL="228600" rtl="0" algn="just">
              <a:lnSpc>
                <a:spcPct val="90000"/>
              </a:lnSpc>
              <a:spcBef>
                <a:spcPts val="960"/>
              </a:spcBef>
              <a:spcAft>
                <a:spcPts val="0"/>
              </a:spcAft>
              <a:buSzPts val="3200"/>
              <a:buNone/>
            </a:pPr>
            <a:r>
              <a:rPr lang="en-US"/>
              <a:t>    Non functional specifications</a:t>
            </a:r>
            <a:endParaRPr/>
          </a:p>
          <a:p>
            <a:pPr indent="-228600" lvl="0" marL="228600" rtl="0" algn="just">
              <a:lnSpc>
                <a:spcPct val="90000"/>
              </a:lnSpc>
              <a:spcBef>
                <a:spcPts val="960"/>
              </a:spcBef>
              <a:spcAft>
                <a:spcPts val="0"/>
              </a:spcAft>
              <a:buSzPts val="3200"/>
              <a:buNone/>
            </a:pPr>
            <a:r>
              <a:rPr lang="en-US"/>
              <a:t>	 	Completion time of the process.</a:t>
            </a:r>
            <a:endParaRPr/>
          </a:p>
          <a:p>
            <a:pPr indent="-228600" lvl="0" marL="228600" rtl="0" algn="just">
              <a:lnSpc>
                <a:spcPct val="90000"/>
              </a:lnSpc>
              <a:spcBef>
                <a:spcPts val="960"/>
              </a:spcBef>
              <a:spcAft>
                <a:spcPts val="0"/>
              </a:spcAft>
              <a:buSzPts val="3200"/>
              <a:buNone/>
            </a:pPr>
            <a:r>
              <a:rPr lang="en-US"/>
              <a:t>    	UX/UI Design. </a:t>
            </a:r>
            <a:endParaRPr/>
          </a:p>
        </p:txBody>
      </p:sp>
      <p:sp>
        <p:nvSpPr>
          <p:cNvPr id="191" name="Google Shape;191;p10"/>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 September 2022</a:t>
            </a:r>
            <a:endParaRPr/>
          </a:p>
        </p:txBody>
      </p:sp>
      <p:sp>
        <p:nvSpPr>
          <p:cNvPr id="192" name="Google Shape;192;p10"/>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3" name="Google Shape;193;p10"/>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1"/>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Solution Proposed</a:t>
            </a:r>
            <a:endParaRPr/>
          </a:p>
        </p:txBody>
      </p:sp>
      <p:sp>
        <p:nvSpPr>
          <p:cNvPr id="199" name="Google Shape;199;p11"/>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 September 2022</a:t>
            </a:r>
            <a:endParaRPr/>
          </a:p>
        </p:txBody>
      </p:sp>
      <p:sp>
        <p:nvSpPr>
          <p:cNvPr id="200" name="Google Shape;200;p11"/>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
        <p:nvSpPr>
          <p:cNvPr id="201" name="Google Shape;201;p11"/>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2" name="Google Shape;202;p11"/>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SzPts val="3200"/>
              <a:buChar char="❖"/>
            </a:pPr>
            <a:r>
              <a:rPr lang="en-US"/>
              <a:t>First we will provide signup form So, that student  Register to our   application. Then after successful registration then filling user details form where the student will give the required information student will submit there biometric and educational details and those details will be stored in system. Then this information verify by admin/collage authority. After that information is collected from the system and every person can check that student are verify or not to the current educational details.</a:t>
            </a:r>
            <a:endParaRPr/>
          </a:p>
          <a:p>
            <a:pPr indent="-228600" lvl="0" marL="228600" rtl="0" algn="just">
              <a:lnSpc>
                <a:spcPct val="90000"/>
              </a:lnSpc>
              <a:spcBef>
                <a:spcPts val="960"/>
              </a:spcBef>
              <a:spcAft>
                <a:spcPts val="0"/>
              </a:spcAft>
              <a:buSzPts val="3200"/>
              <a:buNone/>
            </a:pPr>
            <a:r>
              <a:t/>
            </a:r>
            <a:endParaRPr/>
          </a:p>
          <a:p>
            <a:pPr indent="-50800" lvl="1" marL="228600" rtl="0" algn="just">
              <a:lnSpc>
                <a:spcPct val="90000"/>
              </a:lnSpc>
              <a:spcBef>
                <a:spcPts val="840"/>
              </a:spcBef>
              <a:spcAft>
                <a:spcPts val="0"/>
              </a:spcAft>
              <a:buSzPts val="2800"/>
              <a:buFont typeface="Noto Sans Symbols"/>
              <a:buNone/>
            </a:pPr>
            <a:r>
              <a:t/>
            </a:r>
            <a:endParaRPr/>
          </a:p>
          <a:p>
            <a:pPr indent="-228600" lvl="0" marL="228600" rtl="0" algn="just">
              <a:lnSpc>
                <a:spcPct val="90000"/>
              </a:lnSpc>
              <a:spcBef>
                <a:spcPts val="960"/>
              </a:spcBef>
              <a:spcAft>
                <a:spcPts val="0"/>
              </a:spcAft>
              <a:buSzPts val="3200"/>
              <a:buNone/>
            </a:pPr>
            <a:r>
              <a:t/>
            </a:r>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2"/>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The Outcome Discussion</a:t>
            </a:r>
            <a:endParaRPr/>
          </a:p>
        </p:txBody>
      </p:sp>
      <p:sp>
        <p:nvSpPr>
          <p:cNvPr id="208" name="Google Shape;208;p12"/>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SzPts val="3200"/>
              <a:buChar char="❖"/>
            </a:pPr>
            <a:r>
              <a:rPr lang="en-US"/>
              <a:t>The outcome of the project is that all the information of students are available at centralized system.</a:t>
            </a:r>
            <a:endParaRPr/>
          </a:p>
          <a:p>
            <a:pPr indent="-228600" lvl="0" marL="228600" rtl="0" algn="just">
              <a:lnSpc>
                <a:spcPct val="90000"/>
              </a:lnSpc>
              <a:spcBef>
                <a:spcPts val="960"/>
              </a:spcBef>
              <a:spcAft>
                <a:spcPts val="0"/>
              </a:spcAft>
              <a:buSzPts val="3200"/>
              <a:buChar char="❖"/>
            </a:pPr>
            <a:r>
              <a:rPr lang="en-US"/>
              <a:t> This centralized data will help system to avail the required   information of student to employer as per their verification step.</a:t>
            </a:r>
            <a:endParaRPr/>
          </a:p>
          <a:p>
            <a:pPr indent="-228600" lvl="0" marL="228600" rtl="0" algn="just">
              <a:lnSpc>
                <a:spcPct val="90000"/>
              </a:lnSpc>
              <a:spcBef>
                <a:spcPts val="960"/>
              </a:spcBef>
              <a:spcAft>
                <a:spcPts val="0"/>
              </a:spcAft>
              <a:buSzPts val="3200"/>
              <a:buChar char="❖"/>
            </a:pPr>
            <a:r>
              <a:rPr lang="en-US"/>
              <a:t> Student are capable for view their information.</a:t>
            </a:r>
            <a:endParaRPr/>
          </a:p>
        </p:txBody>
      </p:sp>
      <p:sp>
        <p:nvSpPr>
          <p:cNvPr id="209" name="Google Shape;209;p12"/>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 September 2022</a:t>
            </a:r>
            <a:endParaRPr/>
          </a:p>
        </p:txBody>
      </p:sp>
      <p:sp>
        <p:nvSpPr>
          <p:cNvPr id="210" name="Google Shape;210;p12"/>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1" name="Google Shape;211;p12"/>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3"/>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Conclusion and Limitation</a:t>
            </a:r>
            <a:endParaRPr/>
          </a:p>
        </p:txBody>
      </p:sp>
      <p:sp>
        <p:nvSpPr>
          <p:cNvPr id="217" name="Google Shape;217;p13"/>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SzPts val="3200"/>
              <a:buChar char="❖"/>
            </a:pPr>
            <a:r>
              <a:rPr lang="en-US"/>
              <a:t>The entire educational details of the student are collected from a single platform. At the time of any type of verification which is justify that this student are actually studying or pass out of showing enrollment number and student are verify by collage authority.  </a:t>
            </a:r>
            <a:endParaRPr/>
          </a:p>
        </p:txBody>
      </p:sp>
      <p:sp>
        <p:nvSpPr>
          <p:cNvPr id="218" name="Google Shape;218;p13"/>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 September 2022</a:t>
            </a:r>
            <a:endParaRPr/>
          </a:p>
        </p:txBody>
      </p:sp>
      <p:sp>
        <p:nvSpPr>
          <p:cNvPr id="219" name="Google Shape;219;p13"/>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0" name="Google Shape;220;p13"/>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4"/>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lang="en-US"/>
              <a:t>Acknowledgment</a:t>
            </a:r>
            <a:endParaRPr/>
          </a:p>
        </p:txBody>
      </p:sp>
      <p:sp>
        <p:nvSpPr>
          <p:cNvPr id="226" name="Google Shape;226;p14"/>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SzPts val="3200"/>
              <a:buChar char="❖"/>
            </a:pPr>
            <a:r>
              <a:rPr lang="en-US"/>
              <a:t>We take this opportunity to express our deepest and sincere gratitude to our guide Mr. Ronak jain, Assistant Professor, Computer Science &amp; Engineering Department, Acropolis Institute of Technology &amp; Research, Indore for her insightful advice, motivating suggestions, invaluable guidance, help and support in successful completion of this project and also for her constant encouragement and advice.</a:t>
            </a:r>
            <a:endParaRPr/>
          </a:p>
        </p:txBody>
      </p:sp>
      <p:sp>
        <p:nvSpPr>
          <p:cNvPr id="227" name="Google Shape;227;p14"/>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 September 2022</a:t>
            </a:r>
            <a:endParaRPr/>
          </a:p>
        </p:txBody>
      </p:sp>
      <p:sp>
        <p:nvSpPr>
          <p:cNvPr id="228" name="Google Shape;228;p14"/>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9" name="Google Shape;229;p14"/>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5"/>
          <p:cNvSpPr/>
          <p:nvPr/>
        </p:nvSpPr>
        <p:spPr>
          <a:xfrm>
            <a:off x="91888" y="1843951"/>
            <a:ext cx="12008224" cy="31700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0000" u="none" cap="none" strike="noStrike">
                <a:solidFill>
                  <a:srgbClr val="6D9BC1"/>
                </a:solidFill>
                <a:latin typeface="Quattrocento Sans"/>
                <a:ea typeface="Quattrocento Sans"/>
                <a:cs typeface="Quattrocento Sans"/>
                <a:sym typeface="Quattrocento Sans"/>
              </a:rPr>
              <a:t>Q&amp;A</a:t>
            </a:r>
            <a:endParaRPr b="1" i="0" sz="20000" u="none" cap="none" strike="noStrike">
              <a:solidFill>
                <a:srgbClr val="6D9BC1"/>
              </a:solidFill>
              <a:latin typeface="Quattrocento Sans"/>
              <a:ea typeface="Quattrocento Sans"/>
              <a:cs typeface="Quattrocento Sans"/>
              <a:sym typeface="Quattrocento Sans"/>
            </a:endParaRPr>
          </a:p>
        </p:txBody>
      </p:sp>
      <p:sp>
        <p:nvSpPr>
          <p:cNvPr id="235" name="Google Shape;235;p15"/>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 September 2022</a:t>
            </a:r>
            <a:endParaRPr/>
          </a:p>
        </p:txBody>
      </p:sp>
      <p:sp>
        <p:nvSpPr>
          <p:cNvPr id="236" name="Google Shape;236;p15"/>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7" name="Google Shape;237;p15"/>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6"/>
          <p:cNvSpPr/>
          <p:nvPr/>
        </p:nvSpPr>
        <p:spPr>
          <a:xfrm>
            <a:off x="91888" y="1843951"/>
            <a:ext cx="12008224" cy="31700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0000" u="none" cap="none" strike="noStrike">
                <a:solidFill>
                  <a:srgbClr val="6D9BC1"/>
                </a:solidFill>
                <a:latin typeface="Quattrocento Sans"/>
                <a:ea typeface="Quattrocento Sans"/>
                <a:cs typeface="Quattrocento Sans"/>
                <a:sym typeface="Quattrocento Sans"/>
              </a:rPr>
              <a:t>THANKS</a:t>
            </a:r>
            <a:endParaRPr b="1" i="0" sz="20000" u="none" cap="none" strike="noStrike">
              <a:solidFill>
                <a:srgbClr val="6D9BC1"/>
              </a:solidFill>
              <a:latin typeface="Quattrocento Sans"/>
              <a:ea typeface="Quattrocento Sans"/>
              <a:cs typeface="Quattrocento Sans"/>
              <a:sym typeface="Quattrocento Sans"/>
            </a:endParaRPr>
          </a:p>
        </p:txBody>
      </p:sp>
      <p:sp>
        <p:nvSpPr>
          <p:cNvPr id="243" name="Google Shape;243;p16"/>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 September 2022</a:t>
            </a:r>
            <a:endParaRPr/>
          </a:p>
        </p:txBody>
      </p:sp>
      <p:sp>
        <p:nvSpPr>
          <p:cNvPr id="244" name="Google Shape;244;p16"/>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5" name="Google Shape;245;p16"/>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
          <p:cNvSpPr txBox="1"/>
          <p:nvPr>
            <p:ph type="ctrTitle"/>
          </p:nvPr>
        </p:nvSpPr>
        <p:spPr>
          <a:xfrm>
            <a:off x="351693" y="2405576"/>
            <a:ext cx="10973972" cy="1916417"/>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lt1"/>
              </a:buClr>
              <a:buSzPct val="100000"/>
              <a:buFont typeface="Calibri"/>
              <a:buNone/>
            </a:pPr>
            <a:r>
              <a:rPr lang="en-US"/>
              <a:t>One Point Student Verification </a:t>
            </a:r>
            <a:endParaRPr/>
          </a:p>
        </p:txBody>
      </p:sp>
      <p:sp>
        <p:nvSpPr>
          <p:cNvPr id="121" name="Google Shape;121;p2"/>
          <p:cNvSpPr txBox="1"/>
          <p:nvPr>
            <p:ph idx="1" type="subTitle"/>
          </p:nvPr>
        </p:nvSpPr>
        <p:spPr>
          <a:xfrm>
            <a:off x="76704" y="5110609"/>
            <a:ext cx="12037454" cy="1137793"/>
          </a:xfrm>
          <a:prstGeom prst="rect">
            <a:avLst/>
          </a:prstGeom>
          <a:noFill/>
          <a:ln>
            <a:noFill/>
          </a:ln>
        </p:spPr>
        <p:txBody>
          <a:bodyPr anchorCtr="0" anchor="t" bIns="45700" lIns="91425" spcFirstLastPara="1" rIns="91425" wrap="square" tIns="45700">
            <a:normAutofit fontScale="55000" lnSpcReduction="20000"/>
          </a:bodyPr>
          <a:lstStyle/>
          <a:p>
            <a:pPr indent="0" lvl="0" marL="0" rtl="0" algn="r">
              <a:lnSpc>
                <a:spcPct val="150000"/>
              </a:lnSpc>
              <a:spcBef>
                <a:spcPts val="0"/>
              </a:spcBef>
              <a:spcAft>
                <a:spcPts val="0"/>
              </a:spcAft>
              <a:buSzPct val="100000"/>
              <a:buNone/>
            </a:pPr>
            <a:r>
              <a:rPr lang="en-US"/>
              <a:t>Submitted to: </a:t>
            </a:r>
            <a:endParaRPr/>
          </a:p>
          <a:p>
            <a:pPr indent="0" lvl="0" marL="0" rtl="0" algn="r">
              <a:lnSpc>
                <a:spcPct val="150000"/>
              </a:lnSpc>
              <a:spcBef>
                <a:spcPts val="600"/>
              </a:spcBef>
              <a:spcAft>
                <a:spcPts val="0"/>
              </a:spcAft>
              <a:buSzPct val="100000"/>
              <a:buNone/>
            </a:pPr>
            <a:r>
              <a:rPr lang="en-US"/>
              <a:t>Department of Computer Science and Engineering</a:t>
            </a:r>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3"/>
          <p:cNvSpPr txBox="1"/>
          <p:nvPr>
            <p:ph type="title"/>
          </p:nvPr>
        </p:nvSpPr>
        <p:spPr>
          <a:xfrm>
            <a:off x="359899" y="2261562"/>
            <a:ext cx="5253110" cy="215569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Droid Sans Mono"/>
              <a:buNone/>
            </a:pPr>
            <a:r>
              <a:rPr lang="en-US" sz="3200"/>
              <a:t>Supervised by:</a:t>
            </a:r>
            <a:br>
              <a:rPr lang="en-US" sz="3200"/>
            </a:br>
            <a:r>
              <a:rPr lang="en-US" sz="3200"/>
              <a:t>Prof. Ronak Jain</a:t>
            </a:r>
            <a:endParaRPr sz="3200"/>
          </a:p>
        </p:txBody>
      </p:sp>
      <p:sp>
        <p:nvSpPr>
          <p:cNvPr id="127" name="Google Shape;127;p3"/>
          <p:cNvSpPr txBox="1"/>
          <p:nvPr>
            <p:ph idx="1" type="body"/>
          </p:nvPr>
        </p:nvSpPr>
        <p:spPr>
          <a:xfrm>
            <a:off x="6084157" y="2053882"/>
            <a:ext cx="5845246" cy="2869809"/>
          </a:xfrm>
          <a:prstGeom prst="rect">
            <a:avLst/>
          </a:prstGeom>
          <a:noFill/>
          <a:ln>
            <a:noFill/>
          </a:ln>
        </p:spPr>
        <p:txBody>
          <a:bodyPr anchorCtr="0" anchor="ctr" bIns="45700" lIns="91425" spcFirstLastPara="1" rIns="91425" wrap="square" tIns="45700">
            <a:normAutofit fontScale="62500" lnSpcReduction="20000"/>
          </a:bodyPr>
          <a:lstStyle/>
          <a:p>
            <a:pPr indent="0" lvl="0" marL="0" rtl="0" algn="l">
              <a:lnSpc>
                <a:spcPct val="120000"/>
              </a:lnSpc>
              <a:spcBef>
                <a:spcPts val="0"/>
              </a:spcBef>
              <a:spcAft>
                <a:spcPts val="0"/>
              </a:spcAft>
              <a:buSzPct val="100000"/>
              <a:buNone/>
            </a:pPr>
            <a:r>
              <a:rPr lang="en-US"/>
              <a:t>Team Members</a:t>
            </a:r>
            <a:endParaRPr/>
          </a:p>
          <a:p>
            <a:pPr indent="0" lvl="0" marL="0" rtl="0" algn="l">
              <a:lnSpc>
                <a:spcPct val="120000"/>
              </a:lnSpc>
              <a:spcBef>
                <a:spcPts val="0"/>
              </a:spcBef>
              <a:spcAft>
                <a:spcPts val="0"/>
              </a:spcAft>
              <a:buSzPct val="100000"/>
              <a:buNone/>
            </a:pPr>
            <a:r>
              <a:rPr lang="en-US"/>
              <a:t>1.Aman Patel (D03)</a:t>
            </a:r>
            <a:endParaRPr/>
          </a:p>
          <a:p>
            <a:pPr indent="0" lvl="0" marL="0" rtl="0" algn="l">
              <a:lnSpc>
                <a:spcPct val="120000"/>
              </a:lnSpc>
              <a:spcBef>
                <a:spcPts val="0"/>
              </a:spcBef>
              <a:spcAft>
                <a:spcPts val="0"/>
              </a:spcAft>
              <a:buSzPct val="100000"/>
              <a:buNone/>
            </a:pPr>
            <a:r>
              <a:rPr lang="en-US"/>
              <a:t>2.Aastha Sharma (D01)</a:t>
            </a:r>
            <a:endParaRPr/>
          </a:p>
          <a:p>
            <a:pPr indent="0" lvl="0" marL="0" rtl="0" algn="l">
              <a:lnSpc>
                <a:spcPct val="120000"/>
              </a:lnSpc>
              <a:spcBef>
                <a:spcPts val="0"/>
              </a:spcBef>
              <a:spcAft>
                <a:spcPts val="0"/>
              </a:spcAft>
              <a:buSzPct val="100000"/>
              <a:buNone/>
            </a:pPr>
            <a:r>
              <a:rPr lang="en-US"/>
              <a:t>3.Bhomik Gahlot (D08)</a:t>
            </a:r>
            <a:endParaRPr/>
          </a:p>
          <a:p>
            <a:pPr indent="0" lvl="0" marL="0" rtl="0" algn="l">
              <a:lnSpc>
                <a:spcPct val="120000"/>
              </a:lnSpc>
              <a:spcBef>
                <a:spcPts val="0"/>
              </a:spcBef>
              <a:spcAft>
                <a:spcPts val="0"/>
              </a:spcAft>
              <a:buSzPct val="100000"/>
              <a:buNone/>
            </a:pPr>
            <a:r>
              <a:rPr lang="en-US"/>
              <a:t>4.Chandransh Singh Chouhan (062)</a:t>
            </a:r>
            <a:endParaRPr/>
          </a:p>
        </p:txBody>
      </p:sp>
      <p:sp>
        <p:nvSpPr>
          <p:cNvPr id="128" name="Google Shape;128;p3"/>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 September 2022</a:t>
            </a:r>
            <a:endParaRPr/>
          </a:p>
        </p:txBody>
      </p:sp>
      <p:sp>
        <p:nvSpPr>
          <p:cNvPr id="129" name="Google Shape;129;p3"/>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
        <p:nvSpPr>
          <p:cNvPr id="130" name="Google Shape;130;p3"/>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4"/>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Project Presentation Outline</a:t>
            </a:r>
            <a:endParaRPr/>
          </a:p>
        </p:txBody>
      </p:sp>
      <p:sp>
        <p:nvSpPr>
          <p:cNvPr id="136" name="Google Shape;136;p4"/>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SzPts val="3200"/>
              <a:buChar char="❖"/>
            </a:pPr>
            <a:r>
              <a:rPr lang="en-US"/>
              <a:t>Abstract</a:t>
            </a:r>
            <a:endParaRPr/>
          </a:p>
          <a:p>
            <a:pPr indent="-228600" lvl="0" marL="228600" rtl="0" algn="just">
              <a:lnSpc>
                <a:spcPct val="90000"/>
              </a:lnSpc>
              <a:spcBef>
                <a:spcPts val="960"/>
              </a:spcBef>
              <a:spcAft>
                <a:spcPts val="0"/>
              </a:spcAft>
              <a:buSzPts val="3200"/>
              <a:buChar char="❖"/>
            </a:pPr>
            <a:r>
              <a:rPr lang="en-US"/>
              <a:t>Introduction</a:t>
            </a:r>
            <a:endParaRPr/>
          </a:p>
          <a:p>
            <a:pPr indent="-228600" lvl="0" marL="228600" rtl="0" algn="just">
              <a:lnSpc>
                <a:spcPct val="90000"/>
              </a:lnSpc>
              <a:spcBef>
                <a:spcPts val="960"/>
              </a:spcBef>
              <a:spcAft>
                <a:spcPts val="0"/>
              </a:spcAft>
              <a:buSzPts val="3200"/>
              <a:buChar char="❖"/>
            </a:pPr>
            <a:r>
              <a:rPr lang="en-US"/>
              <a:t>Problem Statement</a:t>
            </a:r>
            <a:endParaRPr/>
          </a:p>
          <a:p>
            <a:pPr indent="-228600" lvl="0" marL="228600" rtl="0" algn="just">
              <a:lnSpc>
                <a:spcPct val="90000"/>
              </a:lnSpc>
              <a:spcBef>
                <a:spcPts val="960"/>
              </a:spcBef>
              <a:spcAft>
                <a:spcPts val="0"/>
              </a:spcAft>
              <a:buSzPts val="3200"/>
              <a:buChar char="❖"/>
            </a:pPr>
            <a:r>
              <a:rPr lang="en-US"/>
              <a:t>Survey of Existing Systems</a:t>
            </a:r>
            <a:endParaRPr/>
          </a:p>
          <a:p>
            <a:pPr indent="-228600" lvl="0" marL="228600" rtl="0" algn="just">
              <a:lnSpc>
                <a:spcPct val="90000"/>
              </a:lnSpc>
              <a:spcBef>
                <a:spcPts val="960"/>
              </a:spcBef>
              <a:spcAft>
                <a:spcPts val="0"/>
              </a:spcAft>
              <a:buSzPts val="3200"/>
              <a:buChar char="❖"/>
            </a:pPr>
            <a:r>
              <a:rPr lang="en-US"/>
              <a:t>Project Objectives</a:t>
            </a:r>
            <a:endParaRPr/>
          </a:p>
          <a:p>
            <a:pPr indent="-228600" lvl="0" marL="228600" rtl="0" algn="just">
              <a:lnSpc>
                <a:spcPct val="90000"/>
              </a:lnSpc>
              <a:spcBef>
                <a:spcPts val="960"/>
              </a:spcBef>
              <a:spcAft>
                <a:spcPts val="0"/>
              </a:spcAft>
              <a:buSzPts val="3200"/>
              <a:buChar char="❖"/>
            </a:pPr>
            <a:r>
              <a:rPr lang="en-US"/>
              <a:t>Requirement Analysis</a:t>
            </a:r>
            <a:endParaRPr/>
          </a:p>
          <a:p>
            <a:pPr indent="-228600" lvl="0" marL="228600" rtl="0" algn="just">
              <a:lnSpc>
                <a:spcPct val="90000"/>
              </a:lnSpc>
              <a:spcBef>
                <a:spcPts val="960"/>
              </a:spcBef>
              <a:spcAft>
                <a:spcPts val="0"/>
              </a:spcAft>
              <a:buSzPts val="3200"/>
              <a:buChar char="❖"/>
            </a:pPr>
            <a:r>
              <a:rPr lang="en-US"/>
              <a:t>Solution Proposed</a:t>
            </a:r>
            <a:endParaRPr/>
          </a:p>
          <a:p>
            <a:pPr indent="-228600" lvl="0" marL="228600" rtl="0" algn="just">
              <a:lnSpc>
                <a:spcPct val="90000"/>
              </a:lnSpc>
              <a:spcBef>
                <a:spcPts val="960"/>
              </a:spcBef>
              <a:spcAft>
                <a:spcPts val="0"/>
              </a:spcAft>
              <a:buSzPts val="3200"/>
              <a:buChar char="❖"/>
            </a:pPr>
            <a:r>
              <a:rPr lang="en-US"/>
              <a:t>The Outcome  Discussion</a:t>
            </a:r>
            <a:endParaRPr/>
          </a:p>
          <a:p>
            <a:pPr indent="-228600" lvl="0" marL="228600" rtl="0" algn="just">
              <a:lnSpc>
                <a:spcPct val="90000"/>
              </a:lnSpc>
              <a:spcBef>
                <a:spcPts val="960"/>
              </a:spcBef>
              <a:spcAft>
                <a:spcPts val="0"/>
              </a:spcAft>
              <a:buSzPts val="3200"/>
              <a:buChar char="❖"/>
            </a:pPr>
            <a:r>
              <a:rPr lang="en-US"/>
              <a:t>Conclusions and Limitations</a:t>
            </a:r>
            <a:endParaRPr/>
          </a:p>
          <a:p>
            <a:pPr indent="-228600" lvl="0" marL="228600" rtl="0" algn="just">
              <a:lnSpc>
                <a:spcPct val="90000"/>
              </a:lnSpc>
              <a:spcBef>
                <a:spcPts val="960"/>
              </a:spcBef>
              <a:spcAft>
                <a:spcPts val="0"/>
              </a:spcAft>
              <a:buSzPts val="3200"/>
              <a:buNone/>
            </a:pPr>
            <a:r>
              <a:t/>
            </a:r>
            <a:endParaRPr/>
          </a:p>
        </p:txBody>
      </p:sp>
      <p:sp>
        <p:nvSpPr>
          <p:cNvPr id="137" name="Google Shape;137;p4"/>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 September 2022</a:t>
            </a:r>
            <a:endParaRPr/>
          </a:p>
        </p:txBody>
      </p:sp>
      <p:sp>
        <p:nvSpPr>
          <p:cNvPr id="138" name="Google Shape;138;p4"/>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9" name="Google Shape;139;p4"/>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5"/>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Abstract</a:t>
            </a:r>
            <a:endParaRPr/>
          </a:p>
        </p:txBody>
      </p:sp>
      <p:sp>
        <p:nvSpPr>
          <p:cNvPr id="145" name="Google Shape;145;p5"/>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SzPts val="3200"/>
              <a:buChar char="❖"/>
            </a:pPr>
            <a:r>
              <a:rPr lang="en-US"/>
              <a:t> Student Details gathered from One Point Student Verification System have rich data which addresses the details about student’s  information, list of Degrees they have completed and current degree detail. This system provide the status of student who are verified student or not by the college authority on which student currently enrolled.  </a:t>
            </a:r>
            <a:endParaRPr/>
          </a:p>
        </p:txBody>
      </p:sp>
      <p:sp>
        <p:nvSpPr>
          <p:cNvPr id="146" name="Google Shape;146;p5"/>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 September 2022</a:t>
            </a:r>
            <a:endParaRPr/>
          </a:p>
        </p:txBody>
      </p:sp>
      <p:sp>
        <p:nvSpPr>
          <p:cNvPr id="147" name="Google Shape;147;p5"/>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8" name="Google Shape;148;p5"/>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6"/>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Introduction </a:t>
            </a:r>
            <a:endParaRPr/>
          </a:p>
        </p:txBody>
      </p:sp>
      <p:sp>
        <p:nvSpPr>
          <p:cNvPr id="154" name="Google Shape;154;p6"/>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SzPts val="3200"/>
              <a:buChar char="❖"/>
            </a:pPr>
            <a:r>
              <a:rPr lang="en-US"/>
              <a:t> Every day large number of talented students are getting admission in the educational institutes. Gathering the student information digitally is very useful for analyzing the student’s educational details &amp; personal details for verification of every student who are verified or not of our institution. The personal educational details of the students are collected from each student and recorded in the online database.</a:t>
            </a:r>
            <a:endParaRPr/>
          </a:p>
        </p:txBody>
      </p:sp>
      <p:sp>
        <p:nvSpPr>
          <p:cNvPr id="155" name="Google Shape;155;p6"/>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 September 2022</a:t>
            </a:r>
            <a:endParaRPr/>
          </a:p>
        </p:txBody>
      </p:sp>
      <p:sp>
        <p:nvSpPr>
          <p:cNvPr id="156" name="Google Shape;156;p6"/>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7" name="Google Shape;157;p6"/>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7"/>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The Problem Statement</a:t>
            </a:r>
            <a:endParaRPr/>
          </a:p>
        </p:txBody>
      </p:sp>
      <p:sp>
        <p:nvSpPr>
          <p:cNvPr id="163" name="Google Shape;163;p7"/>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SzPts val="3200"/>
              <a:buChar char="❖"/>
            </a:pPr>
            <a:r>
              <a:rPr lang="en-US"/>
              <a:t> The existing student verification system does not provide information of the students across nation. It is preserved with in the educational institution where students are enrolled. This is not disclosed to other industries. If a student has acquired multiple degrees during his life time at various educational institutes. This system work is that link aadhar-card number and current  qualification of the student and also provide the plateform where all information of student are stored digitally.</a:t>
            </a:r>
            <a:endParaRPr/>
          </a:p>
        </p:txBody>
      </p:sp>
      <p:sp>
        <p:nvSpPr>
          <p:cNvPr id="164" name="Google Shape;164;p7"/>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 September 2022</a:t>
            </a:r>
            <a:endParaRPr/>
          </a:p>
        </p:txBody>
      </p:sp>
      <p:sp>
        <p:nvSpPr>
          <p:cNvPr id="165" name="Google Shape;165;p7"/>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6" name="Google Shape;166;p7"/>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8"/>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Survey of Existing Systems</a:t>
            </a:r>
            <a:endParaRPr/>
          </a:p>
        </p:txBody>
      </p:sp>
      <p:sp>
        <p:nvSpPr>
          <p:cNvPr id="172" name="Google Shape;172;p8"/>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SzPts val="3200"/>
              <a:buChar char="❖"/>
            </a:pPr>
            <a:r>
              <a:rPr lang="en-US"/>
              <a:t>1. 	The existing system having facility of registration and login of 	student. On successful login, student will enter all 	education details. </a:t>
            </a:r>
            <a:r>
              <a:rPr lang="en-US" sz="3200"/>
              <a:t>But that details will be available in local 	system (At academic level).</a:t>
            </a:r>
            <a:endParaRPr/>
          </a:p>
          <a:p>
            <a:pPr indent="-25400" lvl="0" marL="228600" rtl="0" algn="just">
              <a:lnSpc>
                <a:spcPct val="90000"/>
              </a:lnSpc>
              <a:spcBef>
                <a:spcPts val="960"/>
              </a:spcBef>
              <a:spcAft>
                <a:spcPts val="0"/>
              </a:spcAft>
              <a:buSzPts val="3200"/>
              <a:buNone/>
            </a:pPr>
            <a:r>
              <a:t/>
            </a:r>
            <a:endParaRPr/>
          </a:p>
        </p:txBody>
      </p:sp>
      <p:sp>
        <p:nvSpPr>
          <p:cNvPr id="173" name="Google Shape;173;p8"/>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 September 2022</a:t>
            </a:r>
            <a:endParaRPr/>
          </a:p>
        </p:txBody>
      </p:sp>
      <p:sp>
        <p:nvSpPr>
          <p:cNvPr id="174" name="Google Shape;174;p8"/>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5" name="Google Shape;175;p8"/>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9"/>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Objectives</a:t>
            </a:r>
            <a:endParaRPr/>
          </a:p>
        </p:txBody>
      </p:sp>
      <p:sp>
        <p:nvSpPr>
          <p:cNvPr id="181" name="Google Shape;181;p9"/>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SzPts val="3200"/>
              <a:buChar char="❖"/>
            </a:pPr>
            <a:r>
              <a:rPr lang="en-US"/>
              <a:t> The main objective of this project is one point student verification. Which help collage and recruiter organization  both to identify the last degree details are true or not. If yas that is verified by last collage authority. If not then it is clear that this student doesn’t enrolled in last institution. </a:t>
            </a:r>
            <a:endParaRPr/>
          </a:p>
          <a:p>
            <a:pPr indent="-228600" lvl="0" marL="228600" rtl="0" algn="just">
              <a:lnSpc>
                <a:spcPct val="90000"/>
              </a:lnSpc>
              <a:spcBef>
                <a:spcPts val="960"/>
              </a:spcBef>
              <a:spcAft>
                <a:spcPts val="0"/>
              </a:spcAft>
              <a:buSzPts val="3200"/>
              <a:buNone/>
            </a:pPr>
            <a:r>
              <a:t/>
            </a:r>
            <a:endParaRPr/>
          </a:p>
          <a:p>
            <a:pPr indent="-228600" lvl="0" marL="228600" rtl="0" algn="just">
              <a:lnSpc>
                <a:spcPct val="90000"/>
              </a:lnSpc>
              <a:spcBef>
                <a:spcPts val="960"/>
              </a:spcBef>
              <a:spcAft>
                <a:spcPts val="0"/>
              </a:spcAft>
              <a:buSzPts val="3200"/>
              <a:buNone/>
            </a:pPr>
            <a:r>
              <a:t/>
            </a:r>
            <a:endParaRPr/>
          </a:p>
          <a:p>
            <a:pPr indent="-50800" lvl="1" marL="685800" rtl="0" algn="just">
              <a:lnSpc>
                <a:spcPct val="90000"/>
              </a:lnSpc>
              <a:spcBef>
                <a:spcPts val="840"/>
              </a:spcBef>
              <a:spcAft>
                <a:spcPts val="0"/>
              </a:spcAft>
              <a:buSzPts val="2800"/>
              <a:buNone/>
            </a:pPr>
            <a:r>
              <a:t/>
            </a:r>
            <a:endParaRPr/>
          </a:p>
          <a:p>
            <a:pPr indent="-25400" lvl="0" marL="228600" rtl="0" algn="just">
              <a:lnSpc>
                <a:spcPct val="90000"/>
              </a:lnSpc>
              <a:spcBef>
                <a:spcPts val="960"/>
              </a:spcBef>
              <a:spcAft>
                <a:spcPts val="0"/>
              </a:spcAft>
              <a:buSzPts val="3200"/>
              <a:buNone/>
            </a:pPr>
            <a:r>
              <a:t/>
            </a:r>
            <a:endParaRPr/>
          </a:p>
        </p:txBody>
      </p:sp>
      <p:sp>
        <p:nvSpPr>
          <p:cNvPr id="182" name="Google Shape;182;p9"/>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 September 2022</a:t>
            </a:r>
            <a:endParaRPr/>
          </a:p>
        </p:txBody>
      </p:sp>
      <p:sp>
        <p:nvSpPr>
          <p:cNvPr id="183" name="Google Shape;183;p9"/>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4" name="Google Shape;184;p9"/>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theme/theme1.xml><?xml version="1.0" encoding="utf-8"?>
<a:theme xmlns:a="http://schemas.openxmlformats.org/drawingml/2006/main" xmlns:r="http://schemas.openxmlformats.org/officeDocument/2006/relationships" name="WelcomeDoc">
  <a:themeElements>
    <a:clrScheme name="Marquee">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2014-03-28T16:17:36Z</dcterms:created>
  <dc:creator>Dr Kamal Kumar Sethi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