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3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12/03/2024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6187E64-7A77-4D13-A5F4-9AEC282B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!!Arc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4C6DA5-AF92-E935-2CDE-AADC3B3ACEA1}"/>
              </a:ext>
            </a:extLst>
          </p:cNvPr>
          <p:cNvSpPr txBox="1"/>
          <p:nvPr/>
        </p:nvSpPr>
        <p:spPr>
          <a:xfrm>
            <a:off x="1416725" y="1157014"/>
            <a:ext cx="508558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"Unveiling Consumer Insights: A Predictive Model Analysis of Buying Behavior Influencers"</a:t>
            </a:r>
          </a:p>
        </p:txBody>
      </p:sp>
      <p:sp>
        <p:nvSpPr>
          <p:cNvPr id="1048" name="!!Oval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British Airways 01 Logo PNG Transparent &amp; SVG Vector - Freebie Supply">
            <a:extLst>
              <a:ext uri="{FF2B5EF4-FFF2-40B4-BE49-F238E27FC236}">
                <a16:creationId xmlns:a16="http://schemas.microsoft.com/office/drawing/2014/main" id="{3C166B95-0355-068D-EB94-1A27EFEE94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 bwMode="auto">
          <a:xfrm>
            <a:off x="6323252" y="610689"/>
            <a:ext cx="5194998" cy="5194998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!!Rectangle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806" y="4790720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633803-8ADC-B3E9-7C0F-1124AB2D5C1E}"/>
              </a:ext>
            </a:extLst>
          </p:cNvPr>
          <p:cNvSpPr txBox="1"/>
          <p:nvPr/>
        </p:nvSpPr>
        <p:spPr>
          <a:xfrm>
            <a:off x="510479" y="5451744"/>
            <a:ext cx="4645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23E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Amandeep Singh</a:t>
            </a:r>
          </a:p>
          <a:p>
            <a:r>
              <a:rPr lang="en-US" sz="2000" b="1" dirty="0">
                <a:solidFill>
                  <a:srgbClr val="223E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Email- amandeep.1.singh@kcl.ac.uk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1B16DF-4824-C7C6-580C-B87C77904332}"/>
              </a:ext>
            </a:extLst>
          </p:cNvPr>
          <p:cNvSpPr txBox="1"/>
          <p:nvPr/>
        </p:nvSpPr>
        <p:spPr>
          <a:xfrm>
            <a:off x="5581082" y="6247311"/>
            <a:ext cx="1649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2024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1E9A58-A7C6-8BDB-1DAB-A47EEAFDE9FA}"/>
              </a:ext>
            </a:extLst>
          </p:cNvPr>
          <p:cNvSpPr txBox="1"/>
          <p:nvPr/>
        </p:nvSpPr>
        <p:spPr>
          <a:xfrm>
            <a:off x="429768" y="411480"/>
            <a:ext cx="11201400" cy="110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Utilizing a Predictive Model to Uncover Influential Buying Behavior Factors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6" name="Picture 15" descr="A graph showing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F785AE6A-2CFF-41F6-D3E1-5F655C343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69" y="1749041"/>
            <a:ext cx="7025832" cy="4493441"/>
          </a:xfrm>
          <a:prstGeom prst="rect">
            <a:avLst/>
          </a:prstGeom>
        </p:spPr>
      </p:pic>
      <p:sp useBgFill="1">
        <p:nvSpPr>
          <p:cNvPr id="46" name="Rectangle 40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675254-A53D-2338-9E77-B999C28B62F1}"/>
              </a:ext>
            </a:extLst>
          </p:cNvPr>
          <p:cNvSpPr txBox="1"/>
          <p:nvPr/>
        </p:nvSpPr>
        <p:spPr>
          <a:xfrm>
            <a:off x="7938752" y="2020824"/>
            <a:ext cx="3455097" cy="3959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Model Performance Metrics</a:t>
            </a:r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q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Trained Dataset: Random Forest Classifier </a:t>
            </a:r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q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Accuracy: 85.51% </a:t>
            </a:r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q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Precision Score: 56.88% </a:t>
            </a:r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q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AUC Score: 0.537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Top 6 Features</a:t>
            </a:r>
          </a:p>
          <a:p>
            <a:pPr marL="5715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Purchase Lead </a:t>
            </a:r>
          </a:p>
          <a:p>
            <a:pPr marL="5715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Route </a:t>
            </a:r>
          </a:p>
          <a:p>
            <a:pPr marL="5715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Flight Hour </a:t>
            </a:r>
          </a:p>
          <a:p>
            <a:pPr marL="5715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Booking Origin </a:t>
            </a:r>
          </a:p>
          <a:p>
            <a:pPr marL="5715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Length of Stay </a:t>
            </a:r>
          </a:p>
          <a:p>
            <a:pPr marL="5715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Flight Day</a:t>
            </a:r>
          </a:p>
        </p:txBody>
      </p:sp>
    </p:spTree>
    <p:extLst>
      <p:ext uri="{BB962C8B-B14F-4D97-AF65-F5344CB8AC3E}">
        <p14:creationId xmlns:p14="http://schemas.microsoft.com/office/powerpoint/2010/main" val="187667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{CFA2A111-342C-264F-9E77-0D5689523933}tf16401369</Template>
  <TotalTime>185</TotalTime>
  <Words>77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Amandeep Singh</cp:lastModifiedBy>
  <cp:revision>50</cp:revision>
  <dcterms:created xsi:type="dcterms:W3CDTF">2022-12-06T11:13:27Z</dcterms:created>
  <dcterms:modified xsi:type="dcterms:W3CDTF">2024-03-12T16:27:17Z</dcterms:modified>
</cp:coreProperties>
</file>