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971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4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28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9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6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0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5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1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1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8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BD57-9B5E-4E12-997B-C4E43831D00C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74F60E-3431-4630-9135-4E383CECE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EFBC-AB13-9DF1-D5CD-8720CEF3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1300114"/>
            <a:ext cx="12192000" cy="112304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C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1E8CA-B6C8-2B8E-CDCF-EBCE865B6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25799"/>
            <a:ext cx="9448800" cy="436879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</a:rPr>
              <a:t>Weather Forecasting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8CBA5-0FC2-6F57-2347-C3858C99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0" y="4204819"/>
            <a:ext cx="4884420" cy="22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C33C2C-5F72-73DB-1B4B-2EB6EC5206F3}"/>
              </a:ext>
            </a:extLst>
          </p:cNvPr>
          <p:cNvSpPr txBox="1"/>
          <p:nvPr/>
        </p:nvSpPr>
        <p:spPr>
          <a:xfrm>
            <a:off x="594106" y="1354782"/>
            <a:ext cx="106786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sto MT" panose="02040603050505030304" pitchFamily="18" charset="0"/>
              </a:rPr>
              <a:t>Variables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sto MT" panose="0204060305050503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API_KEY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: This variable stores the API key that we use to authenticate our API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struct weather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: This variable is a structure that stores the weather data that we retrieve from the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API_ENDPOINT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: This variable stores the URL of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OpenWeatherMap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Comic Sans MS" panose="030F0702030302020204" pitchFamily="66" charset="0"/>
              </a:rPr>
              <a:t> API endpoint that we use to retrieve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endParaRPr lang="en-I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F8857-9BEC-A7BA-C651-B2C31AAB94E7}"/>
              </a:ext>
            </a:extLst>
          </p:cNvPr>
          <p:cNvSpPr txBox="1"/>
          <p:nvPr/>
        </p:nvSpPr>
        <p:spPr>
          <a:xfrm>
            <a:off x="764583" y="975886"/>
            <a:ext cx="106628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800" b="1" u="sng" dirty="0">
                <a:solidFill>
                  <a:schemeClr val="accent2"/>
                </a:solidFill>
                <a:latin typeface="Calisto MT" panose="02040603050505030304" pitchFamily="18" charset="0"/>
              </a:rPr>
              <a:t>Functions</a:t>
            </a:r>
            <a:r>
              <a:rPr lang="en-US" sz="2800" dirty="0">
                <a:solidFill>
                  <a:schemeClr val="accent2"/>
                </a:solidFill>
                <a:latin typeface="Calisto MT" panose="02040603050505030304" pitchFamily="18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handle_response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(): This function is a callback function that is called by the `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curl_easy_perform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()` function when the API response is received. It extracts the weather data from the JSON response and stores it in the `struct weather` variable.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2. main(): This is the main function of the program. It takes the city name as an argument, builds the API request URL using `API_ENDPOINT` and `API_KEY`, and makes the API request using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libcurl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. It then extracts the weather data from the API response using the `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handle_response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()` function and displays it in a user-friendly format.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8A3F1-416A-48B0-8E12-8397054F0187}"/>
              </a:ext>
            </a:extLst>
          </p:cNvPr>
          <p:cNvSpPr txBox="1"/>
          <p:nvPr/>
        </p:nvSpPr>
        <p:spPr>
          <a:xfrm>
            <a:off x="732921" y="1386750"/>
            <a:ext cx="1027911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/>
                </a:solidFill>
                <a:latin typeface="Calisto MT" panose="02040603050505030304" pitchFamily="18" charset="0"/>
              </a:rPr>
              <a:t>Files</a:t>
            </a:r>
            <a:r>
              <a:rPr lang="en-US" sz="3200" dirty="0">
                <a:solidFill>
                  <a:schemeClr val="accent2"/>
                </a:solidFill>
                <a:latin typeface="Calisto MT" panose="02040603050505030304" pitchFamily="18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weather.c</a:t>
            </a:r>
            <a:r>
              <a:rPr lang="en-US" sz="2000" dirty="0">
                <a:latin typeface="Comic Sans MS" panose="030F0702030302020204" pitchFamily="66" charset="0"/>
              </a:rPr>
              <a:t>: This is the main source code file of the program. It contains the `main()` and `</a:t>
            </a:r>
            <a:r>
              <a:rPr lang="en-US" sz="2000" dirty="0" err="1">
                <a:latin typeface="Comic Sans MS" panose="030F0702030302020204" pitchFamily="66" charset="0"/>
              </a:rPr>
              <a:t>handle_response</a:t>
            </a:r>
            <a:r>
              <a:rPr lang="en-US" sz="2000" dirty="0">
                <a:latin typeface="Comic Sans MS" panose="030F0702030302020204" pitchFamily="66" charset="0"/>
              </a:rPr>
              <a:t>()` functions.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b="1" u="sng" dirty="0">
                <a:latin typeface="Comic Sans MS" panose="030F0702030302020204" pitchFamily="66" charset="0"/>
              </a:rPr>
              <a:t>Datasets</a:t>
            </a:r>
            <a:r>
              <a:rPr lang="en-US" sz="2000" dirty="0">
                <a:latin typeface="Comic Sans MS" panose="030F0702030302020204" pitchFamily="66" charset="0"/>
              </a:rPr>
              <a:t>: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1. </a:t>
            </a:r>
            <a:r>
              <a:rPr lang="en-US" sz="2000" dirty="0" err="1">
                <a:latin typeface="Comic Sans MS" panose="030F0702030302020204" pitchFamily="66" charset="0"/>
              </a:rPr>
              <a:t>OpenWeatherMap</a:t>
            </a:r>
            <a:r>
              <a:rPr lang="en-US" sz="2000" dirty="0">
                <a:latin typeface="Comic Sans MS" panose="030F0702030302020204" pitchFamily="66" charset="0"/>
              </a:rPr>
              <a:t> API: This is the external dataset that we use to retrieve weather data.</a:t>
            </a:r>
          </a:p>
        </p:txBody>
      </p:sp>
    </p:spTree>
    <p:extLst>
      <p:ext uri="{BB962C8B-B14F-4D97-AF65-F5344CB8AC3E}">
        <p14:creationId xmlns:p14="http://schemas.microsoft.com/office/powerpoint/2010/main" val="58921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02480-96CC-F23E-ADE2-A17D85588281}"/>
              </a:ext>
            </a:extLst>
          </p:cNvPr>
          <p:cNvSpPr txBox="1"/>
          <p:nvPr/>
        </p:nvSpPr>
        <p:spPr>
          <a:xfrm>
            <a:off x="2971800" y="28448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Screenshots</a:t>
            </a:r>
            <a:r>
              <a:rPr lang="en-IN" sz="4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2EFA-392C-BE2A-8936-5AF9C53F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733"/>
            <a:ext cx="5943600" cy="552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936AE-68E8-1E2F-A013-6EBDFC91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337733"/>
            <a:ext cx="5943600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67B090-5634-AEA2-019D-37F60C573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40" y="1598930"/>
            <a:ext cx="3438207" cy="27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66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251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C programming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 Raj Thakur</dc:creator>
  <cp:lastModifiedBy>Anshu Shaw</cp:lastModifiedBy>
  <cp:revision>4</cp:revision>
  <dcterms:created xsi:type="dcterms:W3CDTF">2023-05-13T19:00:54Z</dcterms:created>
  <dcterms:modified xsi:type="dcterms:W3CDTF">2023-05-14T08:55:07Z</dcterms:modified>
</cp:coreProperties>
</file>