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1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1.xml.rels" ContentType="application/vnd.openxmlformats-package.relationships+xml"/>
  <Override PartName="/ppt/slideMasters/_rels/slideMaster23.xml.rels" ContentType="application/vnd.openxmlformats-package.relationships+xml"/>
  <Override PartName="/ppt/slideMasters/_rels/slideMaster10.xml.rels" ContentType="application/vnd.openxmlformats-package.relationships+xml"/>
  <Override PartName="/ppt/slideMasters/_rels/slideMaster24.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21.xml.rels" ContentType="application/vnd.openxmlformats-package.relationships+xml"/>
  <Override PartName="/ppt/slideMasters/_rels/slideMaster19.xml.rels" ContentType="application/vnd.openxmlformats-package.relationships+xml"/>
  <Override PartName="/ppt/slideMasters/_rels/slideMaster7.xml.rels" ContentType="application/vnd.openxmlformats-package.relationships+xml"/>
  <Override PartName="/ppt/slideMasters/_rels/slideMaster20.xml.rels" ContentType="application/vnd.openxmlformats-package.relationships+xml"/>
  <Override PartName="/ppt/slideMasters/_rels/slideMaster18.xml.rels" ContentType="application/vnd.openxmlformats-package.relationships+xml"/>
  <Override PartName="/ppt/slideMasters/slideMaster14.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9.jpeg" ContentType="image/jpeg"/>
  <Override PartName="/ppt/media/image4.png" ContentType="image/png"/>
  <Override PartName="/ppt/media/image5.jpeg" ContentType="image/jpeg"/>
  <Override PartName="/ppt/media/image10.jpeg" ContentType="image/jpeg"/>
  <Override PartName="/ppt/media/image6.jpeg" ContentType="image/jpeg"/>
  <Override PartName="/ppt/media/image7.jpeg" ContentType="image/jpeg"/>
  <Override PartName="/ppt/media/image8.jpeg" ContentType="image/jpeg"/>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Lst>
  <p:sldIdLst>
    <p:sldId id="256" r:id="rId26"/>
    <p:sldId id="257" r:id="rId27"/>
    <p:sldId id="258" r:id="rId28"/>
    <p:sldId id="259" r:id="rId29"/>
    <p:sldId id="260" r:id="rId30"/>
    <p:sldId id="261" r:id="rId31"/>
    <p:sldId id="262" r:id="rId32"/>
    <p:sldId id="263" r:id="rId33"/>
    <p:sldId id="264" r:id="rId34"/>
    <p:sldId id="265" r:id="rId35"/>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 Target="slides/slide1.xml"/><Relationship Id="rId27" Type="http://schemas.openxmlformats.org/officeDocument/2006/relationships/slide" Target="slides/slide2.xml"/><Relationship Id="rId28" Type="http://schemas.openxmlformats.org/officeDocument/2006/relationships/slide" Target="slides/slide3.xml"/><Relationship Id="rId29" Type="http://schemas.openxmlformats.org/officeDocument/2006/relationships/slide" Target="slides/slide4.xml"/><Relationship Id="rId30" Type="http://schemas.openxmlformats.org/officeDocument/2006/relationships/slide" Target="slides/slide5.xml"/><Relationship Id="rId31" Type="http://schemas.openxmlformats.org/officeDocument/2006/relationships/slide" Target="slides/slide6.xml"/><Relationship Id="rId32" Type="http://schemas.openxmlformats.org/officeDocument/2006/relationships/slide" Target="slides/slide7.xml"/><Relationship Id="rId33" Type="http://schemas.openxmlformats.org/officeDocument/2006/relationships/slide" Target="slides/slide8.xml"/><Relationship Id="rId34" Type="http://schemas.openxmlformats.org/officeDocument/2006/relationships/slide" Target="slides/slide9.xml"/><Relationship Id="rId35" Type="http://schemas.openxmlformats.org/officeDocument/2006/relationships/slide" Target="slides/slide10.xml"/><Relationship Id="rId3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21" name="PlaceHolder 1"/>
          <p:cNvSpPr>
            <a:spLocks noGrp="1"/>
          </p:cNvSpPr>
          <p:nvPr>
            <p:ph type="title"/>
          </p:nvPr>
        </p:nvSpPr>
        <p:spPr>
          <a:xfrm>
            <a:off x="1686240" y="616320"/>
            <a:ext cx="577116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2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OpenSymbo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_1">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_1">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181" name="PlaceHolder 1"/>
          <p:cNvSpPr>
            <a:spLocks noGrp="1"/>
          </p:cNvSpPr>
          <p:nvPr>
            <p:ph type="title"/>
          </p:nvPr>
        </p:nvSpPr>
        <p:spPr>
          <a:xfrm>
            <a:off x="1686240" y="616320"/>
            <a:ext cx="577116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18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192" name="PlaceHolder 1"/>
          <p:cNvSpPr>
            <a:spLocks noGrp="1"/>
          </p:cNvSpPr>
          <p:nvPr>
            <p:ph type="title"/>
          </p:nvPr>
        </p:nvSpPr>
        <p:spPr>
          <a:xfrm>
            <a:off x="1686240" y="616320"/>
            <a:ext cx="577116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19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9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210" name="PlaceHolder 1"/>
          <p:cNvSpPr>
            <a:spLocks noGrp="1"/>
          </p:cNvSpPr>
          <p:nvPr>
            <p:ph type="title"/>
          </p:nvPr>
        </p:nvSpPr>
        <p:spPr>
          <a:xfrm>
            <a:off x="1686240" y="616320"/>
            <a:ext cx="577116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spTree>
      <p:nvGrpSpPr>
        <p:cNvPr id="1" name=""/>
        <p:cNvGrpSpPr/>
        <p:nvPr/>
      </p:nvGrpSpPr>
      <p:grpSpPr>
        <a:xfrm>
          <a:off x="0" y="0"/>
          <a:ext cx="0" cy="0"/>
          <a:chOff x="0" y="0"/>
          <a:chExt cx="0" cy="0"/>
        </a:xfrm>
      </p:grpSpPr>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_1">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6">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7">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hyperlink" Target="https://bit.ly/3A1uf1Q" TargetMode="External"/><Relationship Id="rId3" Type="http://schemas.openxmlformats.org/officeDocument/2006/relationships/hyperlink" Target="http://bit.ly/2TtBDfr" TargetMode="External"/><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713160" y="1432440"/>
            <a:ext cx="6041160" cy="1609920"/>
          </a:xfrm>
          <a:prstGeom prst="rect">
            <a:avLst/>
          </a:prstGeom>
          <a:noFill/>
          <a:ln w="0">
            <a:noFill/>
          </a:ln>
        </p:spPr>
        <p:txBody>
          <a:bodyPr lIns="91440" rIns="91440" tIns="91440" bIns="91440" anchor="b">
            <a:noAutofit/>
          </a:bodyPr>
          <a:p>
            <a:pPr indent="0">
              <a:buNone/>
            </a:pPr>
            <a:r>
              <a:rPr b="0" lang="fr-FR" sz="4500" spc="-1" strike="noStrike">
                <a:solidFill>
                  <a:schemeClr val="dk1"/>
                </a:solidFill>
                <a:latin typeface="Arial"/>
              </a:rPr>
              <a:t>Click to edit the title text format</a:t>
            </a:r>
            <a:endParaRPr b="0" lang="fr-FR" sz="4500" spc="-1" strike="noStrike">
              <a:solidFill>
                <a:schemeClr val="dk1"/>
              </a:solidFill>
              <a:latin typeface="Arial"/>
            </a:endParaRPr>
          </a:p>
        </p:txBody>
      </p:sp>
      <p:grpSp>
        <p:nvGrpSpPr>
          <p:cNvPr id="1" name="Google Shape;11;p2"/>
          <p:cNvGrpSpPr/>
          <p:nvPr/>
        </p:nvGrpSpPr>
        <p:grpSpPr>
          <a:xfrm>
            <a:off x="329760" y="256680"/>
            <a:ext cx="4611600" cy="4606560"/>
            <a:chOff x="329760" y="256680"/>
            <a:chExt cx="4611600" cy="4606560"/>
          </a:xfrm>
        </p:grpSpPr>
        <p:grpSp>
          <p:nvGrpSpPr>
            <p:cNvPr id="2" name="Google Shape;12;p2"/>
            <p:cNvGrpSpPr/>
            <p:nvPr/>
          </p:nvGrpSpPr>
          <p:grpSpPr>
            <a:xfrm>
              <a:off x="4422240" y="256680"/>
              <a:ext cx="519120" cy="68040"/>
              <a:chOff x="4422240" y="256680"/>
              <a:chExt cx="519120" cy="68040"/>
            </a:xfrm>
          </p:grpSpPr>
          <p:sp>
            <p:nvSpPr>
              <p:cNvPr id="3" name="Google Shape;13;p2"/>
              <p:cNvSpPr/>
              <p:nvPr/>
            </p:nvSpPr>
            <p:spPr>
              <a:xfrm>
                <a:off x="4422240" y="2566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4" name="Google Shape;14;p2"/>
              <p:cNvSpPr/>
              <p:nvPr/>
            </p:nvSpPr>
            <p:spPr>
              <a:xfrm>
                <a:off x="4647960" y="2566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5" name="Google Shape;15;p2"/>
              <p:cNvSpPr/>
              <p:nvPr/>
            </p:nvSpPr>
            <p:spPr>
              <a:xfrm>
                <a:off x="4873320" y="2566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6" name="Google Shape;16;p2"/>
            <p:cNvGrpSpPr/>
            <p:nvPr/>
          </p:nvGrpSpPr>
          <p:grpSpPr>
            <a:xfrm>
              <a:off x="329760" y="4344480"/>
              <a:ext cx="68040" cy="518760"/>
              <a:chOff x="329760" y="4344480"/>
              <a:chExt cx="68040" cy="518760"/>
            </a:xfrm>
          </p:grpSpPr>
          <p:sp>
            <p:nvSpPr>
              <p:cNvPr id="7" name="Google Shape;17;p2"/>
              <p:cNvSpPr/>
              <p:nvPr/>
            </p:nvSpPr>
            <p:spPr>
              <a:xfrm rot="5400000">
                <a:off x="329760" y="43444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8" name="Google Shape;18;p2"/>
              <p:cNvSpPr/>
              <p:nvPr/>
            </p:nvSpPr>
            <p:spPr>
              <a:xfrm rot="5400000">
                <a:off x="329760" y="45698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9" name="Google Shape;19;p2"/>
              <p:cNvSpPr/>
              <p:nvPr/>
            </p:nvSpPr>
            <p:spPr>
              <a:xfrm rot="5400000">
                <a:off x="329760" y="47952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grpSp>
        <p:nvGrpSpPr>
          <p:cNvPr id="10" name="Google Shape;20;p2"/>
          <p:cNvGrpSpPr/>
          <p:nvPr/>
        </p:nvGrpSpPr>
        <p:grpSpPr>
          <a:xfrm>
            <a:off x="292680" y="-386640"/>
            <a:ext cx="9495720" cy="6508440"/>
            <a:chOff x="292680" y="-386640"/>
            <a:chExt cx="9495720" cy="6508440"/>
          </a:xfrm>
        </p:grpSpPr>
        <p:pic>
          <p:nvPicPr>
            <p:cNvPr id="11" name="Google Shape;21;p2" descr=""/>
            <p:cNvPicPr/>
            <p:nvPr/>
          </p:nvPicPr>
          <p:blipFill>
            <a:blip r:embed="rId2"/>
            <a:stretch/>
          </p:blipFill>
          <p:spPr>
            <a:xfrm rot="10800000">
              <a:off x="292680" y="-386640"/>
              <a:ext cx="841320" cy="840960"/>
            </a:xfrm>
            <a:prstGeom prst="rect">
              <a:avLst/>
            </a:prstGeom>
            <a:ln w="0">
              <a:noFill/>
            </a:ln>
          </p:spPr>
        </p:pic>
        <p:pic>
          <p:nvPicPr>
            <p:cNvPr id="12" name="Google Shape;22;p2" descr=""/>
            <p:cNvPicPr/>
            <p:nvPr/>
          </p:nvPicPr>
          <p:blipFill>
            <a:blip r:embed="rId3"/>
            <a:stretch/>
          </p:blipFill>
          <p:spPr>
            <a:xfrm>
              <a:off x="3193560" y="4439520"/>
              <a:ext cx="1682280" cy="1682280"/>
            </a:xfrm>
            <a:prstGeom prst="rect">
              <a:avLst/>
            </a:prstGeom>
            <a:ln w="0">
              <a:noFill/>
            </a:ln>
          </p:spPr>
        </p:pic>
        <p:pic>
          <p:nvPicPr>
            <p:cNvPr id="13" name="Google Shape;23;p2" descr=""/>
            <p:cNvPicPr/>
            <p:nvPr/>
          </p:nvPicPr>
          <p:blipFill>
            <a:blip r:embed="rId4"/>
            <a:stretch/>
          </p:blipFill>
          <p:spPr>
            <a:xfrm rot="12600000">
              <a:off x="8716680" y="165960"/>
              <a:ext cx="905760" cy="905760"/>
            </a:xfrm>
            <a:prstGeom prst="rect">
              <a:avLst/>
            </a:prstGeom>
            <a:ln w="0">
              <a:noFill/>
            </a:ln>
          </p:spPr>
        </p:pic>
      </p:grpSp>
      <p:grpSp>
        <p:nvGrpSpPr>
          <p:cNvPr id="14" name="Google Shape;24;p2"/>
          <p:cNvGrpSpPr/>
          <p:nvPr/>
        </p:nvGrpSpPr>
        <p:grpSpPr>
          <a:xfrm>
            <a:off x="7118280" y="1524600"/>
            <a:ext cx="1598760" cy="2224800"/>
            <a:chOff x="7118280" y="1524600"/>
            <a:chExt cx="1598760" cy="2224800"/>
          </a:xfrm>
        </p:grpSpPr>
        <p:grpSp>
          <p:nvGrpSpPr>
            <p:cNvPr id="15" name="Google Shape;25;p2"/>
            <p:cNvGrpSpPr/>
            <p:nvPr/>
          </p:nvGrpSpPr>
          <p:grpSpPr>
            <a:xfrm>
              <a:off x="7118280" y="3265200"/>
              <a:ext cx="1598760" cy="484200"/>
              <a:chOff x="7118280" y="3265200"/>
              <a:chExt cx="1598760" cy="484200"/>
            </a:xfrm>
          </p:grpSpPr>
          <p:sp>
            <p:nvSpPr>
              <p:cNvPr id="16" name="Google Shape;26;p2"/>
              <p:cNvSpPr/>
              <p:nvPr/>
            </p:nvSpPr>
            <p:spPr>
              <a:xfrm>
                <a:off x="7118280" y="341784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7" name="Google Shape;27;p2"/>
              <p:cNvSpPr/>
              <p:nvPr/>
            </p:nvSpPr>
            <p:spPr>
              <a:xfrm>
                <a:off x="7118280" y="326520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pic>
          <p:nvPicPr>
            <p:cNvPr id="18" name="Google Shape;28;p2" descr=""/>
            <p:cNvPicPr/>
            <p:nvPr/>
          </p:nvPicPr>
          <p:blipFill>
            <a:blip r:embed="rId5"/>
            <a:stretch/>
          </p:blipFill>
          <p:spPr>
            <a:xfrm rot="10800000">
              <a:off x="7205760" y="2134080"/>
              <a:ext cx="1382760" cy="1382760"/>
            </a:xfrm>
            <a:prstGeom prst="rect">
              <a:avLst/>
            </a:prstGeom>
            <a:ln w="0">
              <a:noFill/>
            </a:ln>
          </p:spPr>
        </p:pic>
        <p:pic>
          <p:nvPicPr>
            <p:cNvPr id="19" name="Google Shape;29;p2" descr=""/>
            <p:cNvPicPr/>
            <p:nvPr/>
          </p:nvPicPr>
          <p:blipFill>
            <a:blip r:embed="rId6"/>
            <a:stretch/>
          </p:blipFill>
          <p:spPr>
            <a:xfrm rot="5400000">
              <a:off x="7205760" y="1524600"/>
              <a:ext cx="1382760" cy="1382760"/>
            </a:xfrm>
            <a:prstGeom prst="rect">
              <a:avLst/>
            </a:prstGeom>
            <a:ln w="0">
              <a:noFill/>
            </a:ln>
          </p:spPr>
        </p:pic>
      </p:grpSp>
      <p:sp>
        <p:nvSpPr>
          <p:cNvPr id="2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7"/>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115" name="Google Shape;245;p19"/>
          <p:cNvGrpSpPr/>
          <p:nvPr/>
        </p:nvGrpSpPr>
        <p:grpSpPr>
          <a:xfrm>
            <a:off x="330120" y="4821840"/>
            <a:ext cx="519120" cy="68040"/>
            <a:chOff x="330120" y="4821840"/>
            <a:chExt cx="519120" cy="68040"/>
          </a:xfrm>
        </p:grpSpPr>
        <p:sp>
          <p:nvSpPr>
            <p:cNvPr id="116" name="Google Shape;246;p19"/>
            <p:cNvSpPr/>
            <p:nvPr/>
          </p:nvSpPr>
          <p:spPr>
            <a:xfrm>
              <a:off x="330120" y="48218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17" name="Google Shape;247;p19"/>
            <p:cNvSpPr/>
            <p:nvPr/>
          </p:nvSpPr>
          <p:spPr>
            <a:xfrm>
              <a:off x="555840" y="48218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18" name="Google Shape;248;p19"/>
            <p:cNvSpPr/>
            <p:nvPr/>
          </p:nvSpPr>
          <p:spPr>
            <a:xfrm>
              <a:off x="781200" y="48218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119" name="Google Shape;249;p19"/>
          <p:cNvGrpSpPr/>
          <p:nvPr/>
        </p:nvGrpSpPr>
        <p:grpSpPr>
          <a:xfrm>
            <a:off x="8814600" y="4302720"/>
            <a:ext cx="68040" cy="518760"/>
            <a:chOff x="8814600" y="4302720"/>
            <a:chExt cx="68040" cy="518760"/>
          </a:xfrm>
        </p:grpSpPr>
        <p:sp>
          <p:nvSpPr>
            <p:cNvPr id="120" name="Google Shape;250;p19"/>
            <p:cNvSpPr/>
            <p:nvPr/>
          </p:nvSpPr>
          <p:spPr>
            <a:xfrm rot="5400000">
              <a:off x="8814600" y="43027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21" name="Google Shape;251;p19"/>
            <p:cNvSpPr/>
            <p:nvPr/>
          </p:nvSpPr>
          <p:spPr>
            <a:xfrm rot="5400000">
              <a:off x="8814600" y="45280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22" name="Google Shape;252;p19"/>
            <p:cNvSpPr/>
            <p:nvPr/>
          </p:nvSpPr>
          <p:spPr>
            <a:xfrm rot="5400000">
              <a:off x="8814600" y="47534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123" name="Google Shape;253;p19"/>
          <p:cNvGrpSpPr/>
          <p:nvPr/>
        </p:nvGrpSpPr>
        <p:grpSpPr>
          <a:xfrm>
            <a:off x="8580600" y="297360"/>
            <a:ext cx="1598760" cy="483840"/>
            <a:chOff x="8580600" y="297360"/>
            <a:chExt cx="1598760" cy="483840"/>
          </a:xfrm>
        </p:grpSpPr>
        <p:sp>
          <p:nvSpPr>
            <p:cNvPr id="124" name="Google Shape;254;p19"/>
            <p:cNvSpPr/>
            <p:nvPr/>
          </p:nvSpPr>
          <p:spPr>
            <a:xfrm>
              <a:off x="8580600" y="44964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25" name="Google Shape;255;p19"/>
            <p:cNvSpPr/>
            <p:nvPr/>
          </p:nvSpPr>
          <p:spPr>
            <a:xfrm>
              <a:off x="8580600" y="29736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126" name="Google Shape;256;p19"/>
          <p:cNvGrpSpPr/>
          <p:nvPr/>
        </p:nvGrpSpPr>
        <p:grpSpPr>
          <a:xfrm>
            <a:off x="-1117440" y="1017720"/>
            <a:ext cx="9369000" cy="4772160"/>
            <a:chOff x="-1117440" y="1017720"/>
            <a:chExt cx="9369000" cy="4772160"/>
          </a:xfrm>
        </p:grpSpPr>
        <p:pic>
          <p:nvPicPr>
            <p:cNvPr id="127" name="Google Shape;257;p19" descr=""/>
            <p:cNvPicPr/>
            <p:nvPr/>
          </p:nvPicPr>
          <p:blipFill>
            <a:blip r:embed="rId2"/>
            <a:stretch/>
          </p:blipFill>
          <p:spPr>
            <a:xfrm rot="18161400">
              <a:off x="7229520" y="4768200"/>
              <a:ext cx="857880" cy="857880"/>
            </a:xfrm>
            <a:prstGeom prst="rect">
              <a:avLst/>
            </a:prstGeom>
            <a:ln w="0">
              <a:noFill/>
            </a:ln>
          </p:spPr>
        </p:pic>
        <p:pic>
          <p:nvPicPr>
            <p:cNvPr id="128" name="Google Shape;258;p19" descr=""/>
            <p:cNvPicPr/>
            <p:nvPr/>
          </p:nvPicPr>
          <p:blipFill>
            <a:blip r:embed="rId3"/>
            <a:stretch/>
          </p:blipFill>
          <p:spPr>
            <a:xfrm rot="1800000">
              <a:off x="-864000" y="1270440"/>
              <a:ext cx="1382760" cy="138276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67" r:id="rId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9"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130" name="Google Shape;261;p20"/>
          <p:cNvGrpSpPr/>
          <p:nvPr/>
        </p:nvGrpSpPr>
        <p:grpSpPr>
          <a:xfrm>
            <a:off x="650160" y="-1339560"/>
            <a:ext cx="9876240" cy="7043040"/>
            <a:chOff x="650160" y="-1339560"/>
            <a:chExt cx="9876240" cy="7043040"/>
          </a:xfrm>
        </p:grpSpPr>
        <p:pic>
          <p:nvPicPr>
            <p:cNvPr id="131" name="Google Shape;262;p20" descr=""/>
            <p:cNvPicPr/>
            <p:nvPr/>
          </p:nvPicPr>
          <p:blipFill>
            <a:blip r:embed="rId2"/>
            <a:stretch/>
          </p:blipFill>
          <p:spPr>
            <a:xfrm rot="924000">
              <a:off x="8626320" y="2747880"/>
              <a:ext cx="1704240" cy="1704240"/>
            </a:xfrm>
            <a:prstGeom prst="rect">
              <a:avLst/>
            </a:prstGeom>
            <a:ln w="0">
              <a:noFill/>
            </a:ln>
          </p:spPr>
        </p:pic>
        <p:pic>
          <p:nvPicPr>
            <p:cNvPr id="132" name="Google Shape;263;p20" descr=""/>
            <p:cNvPicPr/>
            <p:nvPr/>
          </p:nvPicPr>
          <p:blipFill>
            <a:blip r:embed="rId3"/>
            <a:stretch/>
          </p:blipFill>
          <p:spPr>
            <a:xfrm rot="10800000">
              <a:off x="1290240" y="4862520"/>
              <a:ext cx="841320" cy="840960"/>
            </a:xfrm>
            <a:prstGeom prst="rect">
              <a:avLst/>
            </a:prstGeom>
            <a:ln w="0">
              <a:noFill/>
            </a:ln>
          </p:spPr>
        </p:pic>
        <p:pic>
          <p:nvPicPr>
            <p:cNvPr id="133" name="Google Shape;264;p20" descr=""/>
            <p:cNvPicPr/>
            <p:nvPr/>
          </p:nvPicPr>
          <p:blipFill>
            <a:blip r:embed="rId4"/>
            <a:stretch/>
          </p:blipFill>
          <p:spPr>
            <a:xfrm rot="7818000">
              <a:off x="933120" y="-1056240"/>
              <a:ext cx="1382760" cy="1382760"/>
            </a:xfrm>
            <a:prstGeom prst="rect">
              <a:avLst/>
            </a:prstGeom>
            <a:ln w="0">
              <a:noFill/>
            </a:ln>
          </p:spPr>
        </p:pic>
      </p:grpSp>
      <p:grpSp>
        <p:nvGrpSpPr>
          <p:cNvPr id="134" name="Google Shape;265;p20"/>
          <p:cNvGrpSpPr/>
          <p:nvPr/>
        </p:nvGrpSpPr>
        <p:grpSpPr>
          <a:xfrm>
            <a:off x="8226720" y="255240"/>
            <a:ext cx="518760" cy="68040"/>
            <a:chOff x="8226720" y="255240"/>
            <a:chExt cx="518760" cy="68040"/>
          </a:xfrm>
        </p:grpSpPr>
        <p:sp>
          <p:nvSpPr>
            <p:cNvPr id="135" name="Google Shape;266;p20"/>
            <p:cNvSpPr/>
            <p:nvPr/>
          </p:nvSpPr>
          <p:spPr>
            <a:xfrm>
              <a:off x="822672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36" name="Google Shape;267;p20"/>
            <p:cNvSpPr/>
            <p:nvPr/>
          </p:nvSpPr>
          <p:spPr>
            <a:xfrm>
              <a:off x="845208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37" name="Google Shape;268;p20"/>
            <p:cNvSpPr/>
            <p:nvPr/>
          </p:nvSpPr>
          <p:spPr>
            <a:xfrm>
              <a:off x="867744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69" r:id="rId5"/>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8" name="PlaceHolder 1"/>
          <p:cNvSpPr>
            <a:spLocks noGrp="1"/>
          </p:cNvSpPr>
          <p:nvPr>
            <p:ph type="title"/>
          </p:nvPr>
        </p:nvSpPr>
        <p:spPr>
          <a:xfrm>
            <a:off x="3457800" y="2824200"/>
            <a:ext cx="4815000" cy="988920"/>
          </a:xfrm>
          <a:prstGeom prst="rect">
            <a:avLst/>
          </a:prstGeom>
          <a:noFill/>
          <a:ln w="0">
            <a:noFill/>
          </a:ln>
        </p:spPr>
        <p:txBody>
          <a:bodyPr lIns="91440" rIns="91440" tIns="91440" bIns="91440" anchor="t">
            <a:noAutofit/>
          </a:bodyPr>
          <a:p>
            <a:pPr indent="0">
              <a:buNone/>
            </a:pPr>
            <a:r>
              <a:rPr b="0" lang="fr-FR" sz="4500" spc="-1" strike="noStrike">
                <a:solidFill>
                  <a:schemeClr val="dk1"/>
                </a:solidFill>
                <a:latin typeface="Arial"/>
              </a:rPr>
              <a:t>Click to edit the title text format</a:t>
            </a:r>
            <a:endParaRPr b="0" lang="fr-FR" sz="4500" spc="-1" strike="noStrike">
              <a:solidFill>
                <a:schemeClr val="dk1"/>
              </a:solidFill>
              <a:latin typeface="Arial"/>
            </a:endParaRPr>
          </a:p>
        </p:txBody>
      </p:sp>
      <p:sp>
        <p:nvSpPr>
          <p:cNvPr id="139" name="PlaceHolder 2"/>
          <p:cNvSpPr>
            <a:spLocks noGrp="1"/>
          </p:cNvSpPr>
          <p:nvPr>
            <p:ph type="title"/>
          </p:nvPr>
        </p:nvSpPr>
        <p:spPr>
          <a:xfrm>
            <a:off x="3457800" y="1730520"/>
            <a:ext cx="1450440" cy="1065960"/>
          </a:xfrm>
          <a:prstGeom prst="rect">
            <a:avLst/>
          </a:prstGeom>
          <a:noFill/>
          <a:ln w="0">
            <a:noFill/>
          </a:ln>
        </p:spPr>
        <p:txBody>
          <a:bodyPr lIns="91440" rIns="91440" tIns="91440" bIns="91440" anchor="b">
            <a:noAutofit/>
          </a:bodyPr>
          <a:p>
            <a:pPr indent="0">
              <a:lnSpc>
                <a:spcPct val="100000"/>
              </a:lnSpc>
              <a:buNone/>
            </a:pPr>
            <a:r>
              <a:rPr b="0" lang="fr-FR" sz="6000" spc="-1" strike="noStrike">
                <a:solidFill>
                  <a:schemeClr val="accent4"/>
                </a:solidFill>
                <a:latin typeface="Montserrat ExtraBold"/>
                <a:ea typeface="Montserrat ExtraBold"/>
              </a:rPr>
              <a:t>xx%</a:t>
            </a:r>
            <a:endParaRPr b="0" lang="fr-FR" sz="6000" spc="-1" strike="noStrike">
              <a:solidFill>
                <a:schemeClr val="dk1"/>
              </a:solidFill>
              <a:latin typeface="Arial"/>
            </a:endParaRPr>
          </a:p>
        </p:txBody>
      </p:sp>
      <p:grpSp>
        <p:nvGrpSpPr>
          <p:cNvPr id="140" name="Google Shape;33;p3"/>
          <p:cNvGrpSpPr/>
          <p:nvPr/>
        </p:nvGrpSpPr>
        <p:grpSpPr>
          <a:xfrm>
            <a:off x="-731520" y="-301320"/>
            <a:ext cx="3422880" cy="6029640"/>
            <a:chOff x="-731520" y="-301320"/>
            <a:chExt cx="3422880" cy="6029640"/>
          </a:xfrm>
        </p:grpSpPr>
        <p:pic>
          <p:nvPicPr>
            <p:cNvPr id="141" name="Google Shape;34;p3" descr=""/>
            <p:cNvPicPr/>
            <p:nvPr/>
          </p:nvPicPr>
          <p:blipFill>
            <a:blip r:embed="rId2"/>
            <a:stretch/>
          </p:blipFill>
          <p:spPr>
            <a:xfrm rot="10800000">
              <a:off x="1359000" y="-301320"/>
              <a:ext cx="841320" cy="840960"/>
            </a:xfrm>
            <a:prstGeom prst="rect">
              <a:avLst/>
            </a:prstGeom>
            <a:ln w="0">
              <a:noFill/>
            </a:ln>
          </p:spPr>
        </p:pic>
        <p:pic>
          <p:nvPicPr>
            <p:cNvPr id="142" name="Google Shape;35;p3" descr=""/>
            <p:cNvPicPr/>
            <p:nvPr/>
          </p:nvPicPr>
          <p:blipFill>
            <a:blip r:embed="rId3"/>
            <a:stretch/>
          </p:blipFill>
          <p:spPr>
            <a:xfrm>
              <a:off x="1009080" y="4046040"/>
              <a:ext cx="1682280" cy="1682280"/>
            </a:xfrm>
            <a:prstGeom prst="rect">
              <a:avLst/>
            </a:prstGeom>
            <a:ln w="0">
              <a:noFill/>
            </a:ln>
          </p:spPr>
        </p:pic>
        <p:pic>
          <p:nvPicPr>
            <p:cNvPr id="143" name="Google Shape;36;p3" descr=""/>
            <p:cNvPicPr/>
            <p:nvPr/>
          </p:nvPicPr>
          <p:blipFill>
            <a:blip r:embed="rId4"/>
            <a:stretch/>
          </p:blipFill>
          <p:spPr>
            <a:xfrm rot="17142600">
              <a:off x="-569880" y="539640"/>
              <a:ext cx="1382760" cy="1382760"/>
            </a:xfrm>
            <a:prstGeom prst="rect">
              <a:avLst/>
            </a:prstGeom>
            <a:ln w="0">
              <a:noFill/>
            </a:ln>
          </p:spPr>
        </p:pic>
      </p:grpSp>
      <p:grpSp>
        <p:nvGrpSpPr>
          <p:cNvPr id="144" name="Google Shape;37;p3"/>
          <p:cNvGrpSpPr/>
          <p:nvPr/>
        </p:nvGrpSpPr>
        <p:grpSpPr>
          <a:xfrm>
            <a:off x="7967160" y="242280"/>
            <a:ext cx="1598760" cy="483840"/>
            <a:chOff x="7967160" y="242280"/>
            <a:chExt cx="1598760" cy="483840"/>
          </a:xfrm>
        </p:grpSpPr>
        <p:sp>
          <p:nvSpPr>
            <p:cNvPr id="145" name="Google Shape;38;p3"/>
            <p:cNvSpPr/>
            <p:nvPr/>
          </p:nvSpPr>
          <p:spPr>
            <a:xfrm>
              <a:off x="7967160" y="39456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46" name="Google Shape;39;p3"/>
            <p:cNvSpPr/>
            <p:nvPr/>
          </p:nvSpPr>
          <p:spPr>
            <a:xfrm>
              <a:off x="7967160" y="24228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
        <p:nvSpPr>
          <p:cNvPr id="14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5"/>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8" name="PlaceHolder 1"/>
          <p:cNvSpPr>
            <a:spLocks noGrp="1"/>
          </p:cNvSpPr>
          <p:nvPr>
            <p:ph type="title"/>
          </p:nvPr>
        </p:nvSpPr>
        <p:spPr>
          <a:xfrm>
            <a:off x="1686240" y="616320"/>
            <a:ext cx="5771160" cy="1058400"/>
          </a:xfrm>
          <a:prstGeom prst="rect">
            <a:avLst/>
          </a:prstGeom>
          <a:noFill/>
          <a:ln w="0">
            <a:noFill/>
          </a:ln>
        </p:spPr>
        <p:txBody>
          <a:bodyPr lIns="91440" rIns="91440" tIns="91440" bIns="91440" anchor="t">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
        <p:nvSpPr>
          <p:cNvPr id="149" name="Google Shape;272;p21"/>
          <p:cNvSpPr/>
          <p:nvPr/>
        </p:nvSpPr>
        <p:spPr>
          <a:xfrm>
            <a:off x="2099160" y="3611880"/>
            <a:ext cx="4945320" cy="555840"/>
          </a:xfrm>
          <a:prstGeom prst="rect">
            <a:avLst/>
          </a:prstGeom>
          <a:noFill/>
          <a:ln w="0">
            <a:noFill/>
          </a:ln>
        </p:spPr>
        <p:style>
          <a:lnRef idx="0"/>
          <a:fillRef idx="0"/>
          <a:effectRef idx="0"/>
          <a:fontRef idx="minor"/>
        </p:style>
        <p:txBody>
          <a:bodyPr tIns="91440" bIns="91440" anchor="t">
            <a:noAutofit/>
          </a:bodyPr>
          <a:p>
            <a:pPr algn="ctr" defTabSz="914400">
              <a:lnSpc>
                <a:spcPct val="100000"/>
              </a:lnSpc>
              <a:spcBef>
                <a:spcPts val="300"/>
              </a:spcBef>
              <a:tabLst>
                <a:tab algn="l" pos="0"/>
              </a:tabLst>
            </a:pPr>
            <a:r>
              <a:rPr b="1" lang="en" sz="1200" spc="-1" strike="noStrike">
                <a:solidFill>
                  <a:schemeClr val="dk1"/>
                </a:solidFill>
                <a:latin typeface="DM Sans"/>
                <a:ea typeface="DM Sans"/>
              </a:rPr>
              <a:t>CREDITS:</a:t>
            </a:r>
            <a:r>
              <a:rPr b="0" lang="en" sz="1200" spc="-1" strike="noStrike">
                <a:solidFill>
                  <a:schemeClr val="dk1"/>
                </a:solidFill>
                <a:latin typeface="DM Sans"/>
                <a:ea typeface="DM Sans"/>
              </a:rPr>
              <a:t> This presentation template was created by </a:t>
            </a:r>
            <a:r>
              <a:rPr b="1" lang="en" sz="1200" spc="-1" strike="noStrike" u="sng">
                <a:solidFill>
                  <a:schemeClr val="hlink"/>
                </a:solidFill>
                <a:uFillTx/>
                <a:latin typeface="DM Sans"/>
                <a:ea typeface="DM Sans"/>
                <a:hlinkClick r:id="rId2"/>
              </a:rPr>
              <a:t>Slidesgo</a:t>
            </a:r>
            <a:r>
              <a:rPr b="0" lang="en" sz="1200" spc="-1" strike="noStrike">
                <a:solidFill>
                  <a:schemeClr val="dk1"/>
                </a:solidFill>
                <a:latin typeface="DM Sans"/>
                <a:ea typeface="DM Sans"/>
              </a:rPr>
              <a:t>, and includes icons, infographics &amp; images by </a:t>
            </a:r>
            <a:r>
              <a:rPr b="1" lang="en" sz="1200" spc="-1" strike="noStrike" u="sng">
                <a:solidFill>
                  <a:schemeClr val="dk1"/>
                </a:solidFill>
                <a:uFillTx/>
                <a:latin typeface="DM Sans"/>
                <a:ea typeface="DM Sans"/>
                <a:hlinkClick r:id="rId3"/>
              </a:rPr>
              <a:t>Freepik</a:t>
            </a:r>
            <a:r>
              <a:rPr b="0" lang="en" sz="1200" spc="-1" strike="noStrike" u="sng">
                <a:solidFill>
                  <a:schemeClr val="dk1"/>
                </a:solidFill>
                <a:uFillTx/>
                <a:latin typeface="DM Sans"/>
                <a:ea typeface="DM Sans"/>
              </a:rPr>
              <a:t> </a:t>
            </a:r>
            <a:endParaRPr b="0" lang="en-US" sz="1200" spc="-1" strike="noStrike">
              <a:solidFill>
                <a:srgbClr val="ffffff"/>
              </a:solidFill>
              <a:latin typeface="OpenSymbol"/>
            </a:endParaRPr>
          </a:p>
        </p:txBody>
      </p:sp>
      <p:grpSp>
        <p:nvGrpSpPr>
          <p:cNvPr id="150" name="Google Shape;273;p21"/>
          <p:cNvGrpSpPr/>
          <p:nvPr/>
        </p:nvGrpSpPr>
        <p:grpSpPr>
          <a:xfrm>
            <a:off x="8171280" y="245520"/>
            <a:ext cx="518760" cy="68040"/>
            <a:chOff x="8171280" y="245520"/>
            <a:chExt cx="518760" cy="68040"/>
          </a:xfrm>
        </p:grpSpPr>
        <p:sp>
          <p:nvSpPr>
            <p:cNvPr id="151" name="Google Shape;274;p21"/>
            <p:cNvSpPr/>
            <p:nvPr/>
          </p:nvSpPr>
          <p:spPr>
            <a:xfrm>
              <a:off x="8171280" y="2455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52" name="Google Shape;275;p21"/>
            <p:cNvSpPr/>
            <p:nvPr/>
          </p:nvSpPr>
          <p:spPr>
            <a:xfrm>
              <a:off x="8396640" y="2455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53" name="Google Shape;276;p21"/>
            <p:cNvSpPr/>
            <p:nvPr/>
          </p:nvSpPr>
          <p:spPr>
            <a:xfrm>
              <a:off x="8622000" y="2455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154" name="Google Shape;277;p21"/>
          <p:cNvGrpSpPr/>
          <p:nvPr/>
        </p:nvGrpSpPr>
        <p:grpSpPr>
          <a:xfrm>
            <a:off x="433440" y="1297080"/>
            <a:ext cx="9488520" cy="2905920"/>
            <a:chOff x="433440" y="1297080"/>
            <a:chExt cx="9488520" cy="2905920"/>
          </a:xfrm>
        </p:grpSpPr>
        <p:pic>
          <p:nvPicPr>
            <p:cNvPr id="155" name="Google Shape;278;p21" descr=""/>
            <p:cNvPicPr/>
            <p:nvPr/>
          </p:nvPicPr>
          <p:blipFill>
            <a:blip r:embed="rId4"/>
            <a:stretch/>
          </p:blipFill>
          <p:spPr>
            <a:xfrm rot="10800000">
              <a:off x="433440" y="1297080"/>
              <a:ext cx="884520" cy="884520"/>
            </a:xfrm>
            <a:prstGeom prst="rect">
              <a:avLst/>
            </a:prstGeom>
            <a:ln w="0">
              <a:noFill/>
            </a:ln>
          </p:spPr>
        </p:pic>
        <p:pic>
          <p:nvPicPr>
            <p:cNvPr id="156" name="Google Shape;279;p21" descr=""/>
            <p:cNvPicPr/>
            <p:nvPr/>
          </p:nvPicPr>
          <p:blipFill>
            <a:blip r:embed="rId5"/>
            <a:stretch/>
          </p:blipFill>
          <p:spPr>
            <a:xfrm rot="5400000">
              <a:off x="8539200" y="2820240"/>
              <a:ext cx="1382760" cy="1382760"/>
            </a:xfrm>
            <a:prstGeom prst="rect">
              <a:avLst/>
            </a:prstGeom>
            <a:ln w="0">
              <a:noFill/>
            </a:ln>
          </p:spPr>
        </p:pic>
      </p:grpSp>
      <p:grpSp>
        <p:nvGrpSpPr>
          <p:cNvPr id="157" name="Google Shape;280;p21"/>
          <p:cNvGrpSpPr/>
          <p:nvPr/>
        </p:nvGrpSpPr>
        <p:grpSpPr>
          <a:xfrm>
            <a:off x="76320" y="2659320"/>
            <a:ext cx="1598760" cy="483840"/>
            <a:chOff x="76320" y="2659320"/>
            <a:chExt cx="1598760" cy="483840"/>
          </a:xfrm>
        </p:grpSpPr>
        <p:sp>
          <p:nvSpPr>
            <p:cNvPr id="158" name="Google Shape;281;p21"/>
            <p:cNvSpPr/>
            <p:nvPr/>
          </p:nvSpPr>
          <p:spPr>
            <a:xfrm>
              <a:off x="76320" y="281160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59" name="Google Shape;282;p21"/>
            <p:cNvSpPr/>
            <p:nvPr/>
          </p:nvSpPr>
          <p:spPr>
            <a:xfrm>
              <a:off x="76320" y="265932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pic>
        <p:nvPicPr>
          <p:cNvPr id="160" name="Google Shape;283;p21" descr=""/>
          <p:cNvPicPr/>
          <p:nvPr/>
        </p:nvPicPr>
        <p:blipFill>
          <a:blip r:embed="rId6"/>
          <a:stretch/>
        </p:blipFill>
        <p:spPr>
          <a:xfrm rot="6463200">
            <a:off x="7260120" y="2193840"/>
            <a:ext cx="841320" cy="840960"/>
          </a:xfrm>
          <a:prstGeom prst="rect">
            <a:avLst/>
          </a:prstGeom>
          <a:ln w="0">
            <a:noFill/>
          </a:ln>
        </p:spPr>
      </p:pic>
      <p:sp>
        <p:nvSpPr>
          <p:cNvPr id="16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3" r:id="rId7"/>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62" name="Google Shape;285;p22"/>
          <p:cNvGrpSpPr/>
          <p:nvPr/>
        </p:nvGrpSpPr>
        <p:grpSpPr>
          <a:xfrm>
            <a:off x="8667360" y="483840"/>
            <a:ext cx="1598760" cy="484200"/>
            <a:chOff x="8667360" y="483840"/>
            <a:chExt cx="1598760" cy="484200"/>
          </a:xfrm>
        </p:grpSpPr>
        <p:sp>
          <p:nvSpPr>
            <p:cNvPr id="163" name="Google Shape;286;p22"/>
            <p:cNvSpPr/>
            <p:nvPr/>
          </p:nvSpPr>
          <p:spPr>
            <a:xfrm>
              <a:off x="8667360" y="63648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64" name="Google Shape;287;p22"/>
            <p:cNvSpPr/>
            <p:nvPr/>
          </p:nvSpPr>
          <p:spPr>
            <a:xfrm>
              <a:off x="8667360" y="48384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165" name="Google Shape;288;p22"/>
          <p:cNvGrpSpPr/>
          <p:nvPr/>
        </p:nvGrpSpPr>
        <p:grpSpPr>
          <a:xfrm>
            <a:off x="-457200" y="1647000"/>
            <a:ext cx="9445320" cy="4552920"/>
            <a:chOff x="-457200" y="1647000"/>
            <a:chExt cx="9445320" cy="4552920"/>
          </a:xfrm>
        </p:grpSpPr>
        <p:pic>
          <p:nvPicPr>
            <p:cNvPr id="166" name="Google Shape;289;p22" descr=""/>
            <p:cNvPicPr/>
            <p:nvPr/>
          </p:nvPicPr>
          <p:blipFill>
            <a:blip r:embed="rId2"/>
            <a:stretch/>
          </p:blipFill>
          <p:spPr>
            <a:xfrm rot="9900000">
              <a:off x="-360360" y="1743120"/>
              <a:ext cx="857880" cy="857880"/>
            </a:xfrm>
            <a:prstGeom prst="rect">
              <a:avLst/>
            </a:prstGeom>
            <a:ln w="0">
              <a:noFill/>
            </a:ln>
          </p:spPr>
        </p:pic>
        <p:pic>
          <p:nvPicPr>
            <p:cNvPr id="167" name="Google Shape;290;p22" descr=""/>
            <p:cNvPicPr/>
            <p:nvPr/>
          </p:nvPicPr>
          <p:blipFill>
            <a:blip r:embed="rId3"/>
            <a:stretch/>
          </p:blipFill>
          <p:spPr>
            <a:xfrm rot="1800000">
              <a:off x="7352280" y="4563720"/>
              <a:ext cx="1382760" cy="1382760"/>
            </a:xfrm>
            <a:prstGeom prst="rect">
              <a:avLst/>
            </a:prstGeom>
            <a:ln w="0">
              <a:noFill/>
            </a:ln>
          </p:spPr>
        </p:pic>
      </p:grpSp>
      <p:grpSp>
        <p:nvGrpSpPr>
          <p:cNvPr id="168" name="Google Shape;291;p22"/>
          <p:cNvGrpSpPr/>
          <p:nvPr/>
        </p:nvGrpSpPr>
        <p:grpSpPr>
          <a:xfrm>
            <a:off x="433080" y="4084560"/>
            <a:ext cx="68040" cy="519120"/>
            <a:chOff x="433080" y="4084560"/>
            <a:chExt cx="68040" cy="519120"/>
          </a:xfrm>
        </p:grpSpPr>
        <p:sp>
          <p:nvSpPr>
            <p:cNvPr id="169" name="Google Shape;292;p22"/>
            <p:cNvSpPr/>
            <p:nvPr/>
          </p:nvSpPr>
          <p:spPr>
            <a:xfrm rot="5400000">
              <a:off x="433080" y="408456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70" name="Google Shape;293;p22"/>
            <p:cNvSpPr/>
            <p:nvPr/>
          </p:nvSpPr>
          <p:spPr>
            <a:xfrm rot="5400000">
              <a:off x="433080" y="43102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71" name="Google Shape;294;p22"/>
            <p:cNvSpPr/>
            <p:nvPr/>
          </p:nvSpPr>
          <p:spPr>
            <a:xfrm rot="5400000">
              <a:off x="433080" y="45356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75" r:id="rId4"/>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72" name="Google Shape;296;p23"/>
          <p:cNvGrpSpPr/>
          <p:nvPr/>
        </p:nvGrpSpPr>
        <p:grpSpPr>
          <a:xfrm>
            <a:off x="-479160" y="-109800"/>
            <a:ext cx="10191960" cy="4446360"/>
            <a:chOff x="-479160" y="-109800"/>
            <a:chExt cx="10191960" cy="4446360"/>
          </a:xfrm>
        </p:grpSpPr>
        <p:pic>
          <p:nvPicPr>
            <p:cNvPr id="173" name="Google Shape;297;p23" descr=""/>
            <p:cNvPicPr/>
            <p:nvPr/>
          </p:nvPicPr>
          <p:blipFill>
            <a:blip r:embed="rId2"/>
            <a:stretch/>
          </p:blipFill>
          <p:spPr>
            <a:xfrm rot="17048400">
              <a:off x="-389160" y="-19440"/>
              <a:ext cx="841320" cy="840960"/>
            </a:xfrm>
            <a:prstGeom prst="rect">
              <a:avLst/>
            </a:prstGeom>
            <a:ln w="0">
              <a:noFill/>
            </a:ln>
          </p:spPr>
        </p:pic>
        <p:pic>
          <p:nvPicPr>
            <p:cNvPr id="174" name="Google Shape;298;p23" descr=""/>
            <p:cNvPicPr/>
            <p:nvPr/>
          </p:nvPicPr>
          <p:blipFill>
            <a:blip r:embed="rId3"/>
            <a:stretch/>
          </p:blipFill>
          <p:spPr>
            <a:xfrm rot="7032000">
              <a:off x="8650080" y="3273480"/>
              <a:ext cx="905760" cy="905760"/>
            </a:xfrm>
            <a:prstGeom prst="rect">
              <a:avLst/>
            </a:prstGeom>
            <a:ln w="0">
              <a:noFill/>
            </a:ln>
          </p:spPr>
        </p:pic>
      </p:grpSp>
      <p:grpSp>
        <p:nvGrpSpPr>
          <p:cNvPr id="175" name="Google Shape;299;p23"/>
          <p:cNvGrpSpPr/>
          <p:nvPr/>
        </p:nvGrpSpPr>
        <p:grpSpPr>
          <a:xfrm>
            <a:off x="3199320" y="4837320"/>
            <a:ext cx="519120" cy="68040"/>
            <a:chOff x="3199320" y="4837320"/>
            <a:chExt cx="519120" cy="68040"/>
          </a:xfrm>
        </p:grpSpPr>
        <p:sp>
          <p:nvSpPr>
            <p:cNvPr id="176" name="Google Shape;300;p23"/>
            <p:cNvSpPr/>
            <p:nvPr/>
          </p:nvSpPr>
          <p:spPr>
            <a:xfrm>
              <a:off x="3199320" y="48373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77" name="Google Shape;301;p23"/>
            <p:cNvSpPr/>
            <p:nvPr/>
          </p:nvSpPr>
          <p:spPr>
            <a:xfrm>
              <a:off x="3425040" y="48373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78" name="Google Shape;302;p23"/>
            <p:cNvSpPr/>
            <p:nvPr/>
          </p:nvSpPr>
          <p:spPr>
            <a:xfrm>
              <a:off x="3650400" y="48373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77" r:id="rId4"/>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9"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180" name="PlaceHolder 2"/>
          <p:cNvSpPr>
            <a:spLocks noGrp="1"/>
          </p:cNvSpPr>
          <p:nvPr>
            <p:ph type="body"/>
          </p:nvPr>
        </p:nvSpPr>
        <p:spPr>
          <a:xfrm>
            <a:off x="720000" y="1292040"/>
            <a:ext cx="3493800" cy="186372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83" name="PlaceHolder 1"/>
          <p:cNvSpPr>
            <a:spLocks noGrp="1"/>
          </p:cNvSpPr>
          <p:nvPr>
            <p:ph type="title"/>
          </p:nvPr>
        </p:nvSpPr>
        <p:spPr>
          <a:xfrm>
            <a:off x="720000" y="44820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184" name="Google Shape;49;p5"/>
          <p:cNvGrpSpPr/>
          <p:nvPr/>
        </p:nvGrpSpPr>
        <p:grpSpPr>
          <a:xfrm>
            <a:off x="7191360" y="-770040"/>
            <a:ext cx="2826000" cy="5824440"/>
            <a:chOff x="7191360" y="-770040"/>
            <a:chExt cx="2826000" cy="5824440"/>
          </a:xfrm>
        </p:grpSpPr>
        <p:pic>
          <p:nvPicPr>
            <p:cNvPr id="185" name="Google Shape;50;p5" descr=""/>
            <p:cNvPicPr/>
            <p:nvPr/>
          </p:nvPicPr>
          <p:blipFill>
            <a:blip r:embed="rId2"/>
            <a:stretch/>
          </p:blipFill>
          <p:spPr>
            <a:xfrm>
              <a:off x="7191360" y="-770040"/>
              <a:ext cx="1682280" cy="1682280"/>
            </a:xfrm>
            <a:prstGeom prst="rect">
              <a:avLst/>
            </a:prstGeom>
            <a:ln w="0">
              <a:noFill/>
            </a:ln>
          </p:spPr>
        </p:pic>
        <p:pic>
          <p:nvPicPr>
            <p:cNvPr id="186" name="Google Shape;51;p5" descr=""/>
            <p:cNvPicPr/>
            <p:nvPr/>
          </p:nvPicPr>
          <p:blipFill>
            <a:blip r:embed="rId3"/>
            <a:stretch/>
          </p:blipFill>
          <p:spPr>
            <a:xfrm rot="4366800">
              <a:off x="8460720" y="3497760"/>
              <a:ext cx="1382760" cy="1382760"/>
            </a:xfrm>
            <a:prstGeom prst="rect">
              <a:avLst/>
            </a:prstGeom>
            <a:ln w="0">
              <a:noFill/>
            </a:ln>
          </p:spPr>
        </p:pic>
      </p:grpSp>
      <p:sp>
        <p:nvSpPr>
          <p:cNvPr id="187" name="Google Shape;52;p5"/>
          <p:cNvSpPr/>
          <p:nvPr/>
        </p:nvSpPr>
        <p:spPr>
          <a:xfrm>
            <a:off x="-1238400" y="11628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nvGrpSpPr>
          <p:cNvPr id="188" name="Google Shape;53;p5"/>
          <p:cNvGrpSpPr/>
          <p:nvPr/>
        </p:nvGrpSpPr>
        <p:grpSpPr>
          <a:xfrm>
            <a:off x="4074480" y="4757760"/>
            <a:ext cx="519120" cy="68040"/>
            <a:chOff x="4074480" y="4757760"/>
            <a:chExt cx="519120" cy="68040"/>
          </a:xfrm>
        </p:grpSpPr>
        <p:sp>
          <p:nvSpPr>
            <p:cNvPr id="189" name="Google Shape;54;p5"/>
            <p:cNvSpPr/>
            <p:nvPr/>
          </p:nvSpPr>
          <p:spPr>
            <a:xfrm>
              <a:off x="4074480" y="475776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90" name="Google Shape;55;p5"/>
            <p:cNvSpPr/>
            <p:nvPr/>
          </p:nvSpPr>
          <p:spPr>
            <a:xfrm>
              <a:off x="4300200" y="475776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91" name="Google Shape;56;p5"/>
            <p:cNvSpPr/>
            <p:nvPr/>
          </p:nvSpPr>
          <p:spPr>
            <a:xfrm>
              <a:off x="4525560" y="475776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81" r:id="rId4"/>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95"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196" name="Google Shape;59;p6"/>
          <p:cNvSpPr/>
          <p:nvPr/>
        </p:nvSpPr>
        <p:spPr>
          <a:xfrm>
            <a:off x="8722080" y="168696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nvGrpSpPr>
          <p:cNvPr id="197" name="Google Shape;60;p6"/>
          <p:cNvGrpSpPr/>
          <p:nvPr/>
        </p:nvGrpSpPr>
        <p:grpSpPr>
          <a:xfrm>
            <a:off x="232560" y="743760"/>
            <a:ext cx="6302880" cy="4223160"/>
            <a:chOff x="232560" y="743760"/>
            <a:chExt cx="6302880" cy="4223160"/>
          </a:xfrm>
        </p:grpSpPr>
        <p:grpSp>
          <p:nvGrpSpPr>
            <p:cNvPr id="198" name="Google Shape;61;p6"/>
            <p:cNvGrpSpPr/>
            <p:nvPr/>
          </p:nvGrpSpPr>
          <p:grpSpPr>
            <a:xfrm>
              <a:off x="6016320" y="4898880"/>
              <a:ext cx="519120" cy="68040"/>
              <a:chOff x="6016320" y="4898880"/>
              <a:chExt cx="519120" cy="68040"/>
            </a:xfrm>
          </p:grpSpPr>
          <p:sp>
            <p:nvSpPr>
              <p:cNvPr id="199" name="Google Shape;62;p6"/>
              <p:cNvSpPr/>
              <p:nvPr/>
            </p:nvSpPr>
            <p:spPr>
              <a:xfrm>
                <a:off x="6016320" y="48988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00" name="Google Shape;63;p6"/>
              <p:cNvSpPr/>
              <p:nvPr/>
            </p:nvSpPr>
            <p:spPr>
              <a:xfrm>
                <a:off x="6241680" y="48988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01" name="Google Shape;64;p6"/>
              <p:cNvSpPr/>
              <p:nvPr/>
            </p:nvSpPr>
            <p:spPr>
              <a:xfrm>
                <a:off x="6467400" y="48988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202" name="Google Shape;65;p6"/>
            <p:cNvGrpSpPr/>
            <p:nvPr/>
          </p:nvGrpSpPr>
          <p:grpSpPr>
            <a:xfrm>
              <a:off x="232560" y="743760"/>
              <a:ext cx="68040" cy="518760"/>
              <a:chOff x="232560" y="743760"/>
              <a:chExt cx="68040" cy="518760"/>
            </a:xfrm>
          </p:grpSpPr>
          <p:sp>
            <p:nvSpPr>
              <p:cNvPr id="203" name="Google Shape;66;p6"/>
              <p:cNvSpPr/>
              <p:nvPr/>
            </p:nvSpPr>
            <p:spPr>
              <a:xfrm rot="5400000">
                <a:off x="232560" y="74376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04" name="Google Shape;67;p6"/>
              <p:cNvSpPr/>
              <p:nvPr/>
            </p:nvSpPr>
            <p:spPr>
              <a:xfrm rot="5400000">
                <a:off x="232560" y="9691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05" name="Google Shape;68;p6"/>
              <p:cNvSpPr/>
              <p:nvPr/>
            </p:nvSpPr>
            <p:spPr>
              <a:xfrm rot="5400000">
                <a:off x="232560" y="11944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grpSp>
        <p:nvGrpSpPr>
          <p:cNvPr id="206" name="Google Shape;69;p6"/>
          <p:cNvGrpSpPr/>
          <p:nvPr/>
        </p:nvGrpSpPr>
        <p:grpSpPr>
          <a:xfrm>
            <a:off x="-544320" y="-414720"/>
            <a:ext cx="10948680" cy="6154920"/>
            <a:chOff x="-544320" y="-414720"/>
            <a:chExt cx="10948680" cy="6154920"/>
          </a:xfrm>
        </p:grpSpPr>
        <p:pic>
          <p:nvPicPr>
            <p:cNvPr id="207" name="Google Shape;70;p6" descr=""/>
            <p:cNvPicPr/>
            <p:nvPr/>
          </p:nvPicPr>
          <p:blipFill>
            <a:blip r:embed="rId2"/>
            <a:stretch/>
          </p:blipFill>
          <p:spPr>
            <a:xfrm rot="10800000">
              <a:off x="-544320" y="1976400"/>
              <a:ext cx="903960" cy="903960"/>
            </a:xfrm>
            <a:prstGeom prst="rect">
              <a:avLst/>
            </a:prstGeom>
            <a:ln w="0">
              <a:noFill/>
            </a:ln>
          </p:spPr>
        </p:pic>
        <p:pic>
          <p:nvPicPr>
            <p:cNvPr id="208" name="Google Shape;71;p6" descr=""/>
            <p:cNvPicPr/>
            <p:nvPr/>
          </p:nvPicPr>
          <p:blipFill>
            <a:blip r:embed="rId3"/>
            <a:stretch/>
          </p:blipFill>
          <p:spPr>
            <a:xfrm rot="10800000">
              <a:off x="1131120" y="4899240"/>
              <a:ext cx="841320" cy="840960"/>
            </a:xfrm>
            <a:prstGeom prst="rect">
              <a:avLst/>
            </a:prstGeom>
            <a:ln w="0">
              <a:noFill/>
            </a:ln>
          </p:spPr>
        </p:pic>
        <p:pic>
          <p:nvPicPr>
            <p:cNvPr id="209" name="Google Shape;72;p6" descr=""/>
            <p:cNvPicPr/>
            <p:nvPr/>
          </p:nvPicPr>
          <p:blipFill>
            <a:blip r:embed="rId4"/>
            <a:stretch/>
          </p:blipFill>
          <p:spPr>
            <a:xfrm>
              <a:off x="8722080" y="-414720"/>
              <a:ext cx="1682280" cy="168228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83" r:id="rId5"/>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11" name="PlaceHolder 1"/>
          <p:cNvSpPr>
            <a:spLocks noGrp="1"/>
          </p:cNvSpPr>
          <p:nvPr>
            <p:ph type="title"/>
          </p:nvPr>
        </p:nvSpPr>
        <p:spPr>
          <a:xfrm>
            <a:off x="4021560" y="1213560"/>
            <a:ext cx="4294440" cy="572400"/>
          </a:xfrm>
          <a:prstGeom prst="rect">
            <a:avLst/>
          </a:prstGeom>
          <a:noFill/>
          <a:ln w="0">
            <a:noFill/>
          </a:ln>
        </p:spPr>
        <p:txBody>
          <a:bodyPr lIns="91440" rIns="91440" tIns="91440" bIns="91440" anchor="b">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212" name="PlaceHolder 2"/>
          <p:cNvSpPr>
            <a:spLocks noGrp="1"/>
          </p:cNvSpPr>
          <p:nvPr>
            <p:ph type="body"/>
          </p:nvPr>
        </p:nvSpPr>
        <p:spPr>
          <a:xfrm>
            <a:off x="0" y="0"/>
            <a:ext cx="3453120" cy="5143320"/>
          </a:xfrm>
          <a:prstGeom prst="rect">
            <a:avLst/>
          </a:prstGeom>
          <a:noFill/>
          <a:ln w="9360">
            <a:solidFill>
              <a:schemeClr val="dk1"/>
            </a:solidFill>
            <a:round/>
          </a:ln>
        </p:spPr>
        <p:txBody>
          <a:bodyPr lIns="90000" rIns="90000" tIns="45000" bIns="45000" anchor="t">
            <a:normAutofit fontScale="98333" lnSpcReduction="10000"/>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grpSp>
        <p:nvGrpSpPr>
          <p:cNvPr id="213" name="Google Shape;77;p7"/>
          <p:cNvGrpSpPr/>
          <p:nvPr/>
        </p:nvGrpSpPr>
        <p:grpSpPr>
          <a:xfrm>
            <a:off x="3889440" y="-1198080"/>
            <a:ext cx="5945040" cy="6862680"/>
            <a:chOff x="3889440" y="-1198080"/>
            <a:chExt cx="5945040" cy="6862680"/>
          </a:xfrm>
        </p:grpSpPr>
        <p:pic>
          <p:nvPicPr>
            <p:cNvPr id="214" name="Google Shape;78;p7" descr=""/>
            <p:cNvPicPr/>
            <p:nvPr/>
          </p:nvPicPr>
          <p:blipFill>
            <a:blip r:embed="rId2"/>
            <a:stretch/>
          </p:blipFill>
          <p:spPr>
            <a:xfrm rot="18900000">
              <a:off x="8798760" y="501480"/>
              <a:ext cx="857880" cy="857880"/>
            </a:xfrm>
            <a:prstGeom prst="rect">
              <a:avLst/>
            </a:prstGeom>
            <a:ln w="0">
              <a:noFill/>
            </a:ln>
          </p:spPr>
        </p:pic>
        <p:pic>
          <p:nvPicPr>
            <p:cNvPr id="215" name="Google Shape;79;p7" descr=""/>
            <p:cNvPicPr/>
            <p:nvPr/>
          </p:nvPicPr>
          <p:blipFill>
            <a:blip r:embed="rId3"/>
            <a:stretch/>
          </p:blipFill>
          <p:spPr>
            <a:xfrm rot="1800000">
              <a:off x="6252840" y="-945000"/>
              <a:ext cx="1382760" cy="1382760"/>
            </a:xfrm>
            <a:prstGeom prst="rect">
              <a:avLst/>
            </a:prstGeom>
            <a:ln w="0">
              <a:noFill/>
            </a:ln>
          </p:spPr>
        </p:pic>
        <p:pic>
          <p:nvPicPr>
            <p:cNvPr id="216" name="Google Shape;80;p7" descr=""/>
            <p:cNvPicPr/>
            <p:nvPr/>
          </p:nvPicPr>
          <p:blipFill>
            <a:blip r:embed="rId4"/>
            <a:stretch/>
          </p:blipFill>
          <p:spPr>
            <a:xfrm rot="14145600">
              <a:off x="4052880" y="4659480"/>
              <a:ext cx="841320" cy="840960"/>
            </a:xfrm>
            <a:prstGeom prst="rect">
              <a:avLst/>
            </a:prstGeom>
            <a:ln w="0">
              <a:noFill/>
            </a:ln>
          </p:spPr>
        </p:pic>
      </p:grpSp>
      <p:grpSp>
        <p:nvGrpSpPr>
          <p:cNvPr id="217" name="Google Shape;81;p7"/>
          <p:cNvGrpSpPr/>
          <p:nvPr/>
        </p:nvGrpSpPr>
        <p:grpSpPr>
          <a:xfrm>
            <a:off x="3819960" y="255240"/>
            <a:ext cx="519120" cy="68040"/>
            <a:chOff x="3819960" y="255240"/>
            <a:chExt cx="519120" cy="68040"/>
          </a:xfrm>
        </p:grpSpPr>
        <p:sp>
          <p:nvSpPr>
            <p:cNvPr id="218" name="Google Shape;82;p7"/>
            <p:cNvSpPr/>
            <p:nvPr/>
          </p:nvSpPr>
          <p:spPr>
            <a:xfrm>
              <a:off x="381996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19" name="Google Shape;83;p7"/>
            <p:cNvSpPr/>
            <p:nvPr/>
          </p:nvSpPr>
          <p:spPr>
            <a:xfrm>
              <a:off x="404568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20" name="Google Shape;84;p7"/>
            <p:cNvSpPr/>
            <p:nvPr/>
          </p:nvSpPr>
          <p:spPr>
            <a:xfrm>
              <a:off x="427104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85" r:id="rId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1284120" y="1895400"/>
            <a:ext cx="6575760" cy="1061280"/>
          </a:xfrm>
          <a:prstGeom prst="rect">
            <a:avLst/>
          </a:prstGeom>
          <a:noFill/>
          <a:ln w="0">
            <a:noFill/>
          </a:ln>
        </p:spPr>
        <p:txBody>
          <a:bodyPr lIns="91440" rIns="91440" tIns="91440" bIns="91440" anchor="b">
            <a:noAutofit/>
          </a:bodyPr>
          <a:p>
            <a:pPr indent="0" algn="ctr">
              <a:lnSpc>
                <a:spcPct val="100000"/>
              </a:lnSpc>
              <a:buNone/>
            </a:pPr>
            <a:r>
              <a:rPr b="0" lang="fr-FR" sz="5000" spc="-1" strike="noStrike">
                <a:solidFill>
                  <a:schemeClr val="accent4"/>
                </a:solidFill>
                <a:latin typeface="Montserrat ExtraBold"/>
                <a:ea typeface="Montserrat ExtraBold"/>
              </a:rPr>
              <a:t>xx%</a:t>
            </a:r>
            <a:endParaRPr b="0" lang="fr-FR" sz="5000" spc="-1" strike="noStrike">
              <a:solidFill>
                <a:schemeClr val="dk1"/>
              </a:solidFill>
              <a:latin typeface="Arial"/>
            </a:endParaRPr>
          </a:p>
        </p:txBody>
      </p:sp>
      <p:grpSp>
        <p:nvGrpSpPr>
          <p:cNvPr id="24" name="Google Shape;115;p11"/>
          <p:cNvGrpSpPr/>
          <p:nvPr/>
        </p:nvGrpSpPr>
        <p:grpSpPr>
          <a:xfrm>
            <a:off x="7782480" y="1131840"/>
            <a:ext cx="1598760" cy="483840"/>
            <a:chOff x="7782480" y="1131840"/>
            <a:chExt cx="1598760" cy="483840"/>
          </a:xfrm>
        </p:grpSpPr>
        <p:sp>
          <p:nvSpPr>
            <p:cNvPr id="25" name="Google Shape;116;p11"/>
            <p:cNvSpPr/>
            <p:nvPr/>
          </p:nvSpPr>
          <p:spPr>
            <a:xfrm>
              <a:off x="7782480" y="128412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6" name="Google Shape;117;p11"/>
            <p:cNvSpPr/>
            <p:nvPr/>
          </p:nvSpPr>
          <p:spPr>
            <a:xfrm>
              <a:off x="7782480" y="113184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27" name="Google Shape;118;p11"/>
          <p:cNvGrpSpPr/>
          <p:nvPr/>
        </p:nvGrpSpPr>
        <p:grpSpPr>
          <a:xfrm>
            <a:off x="461160" y="259920"/>
            <a:ext cx="6510240" cy="3951000"/>
            <a:chOff x="461160" y="259920"/>
            <a:chExt cx="6510240" cy="3951000"/>
          </a:xfrm>
        </p:grpSpPr>
        <p:grpSp>
          <p:nvGrpSpPr>
            <p:cNvPr id="28" name="Google Shape;119;p11"/>
            <p:cNvGrpSpPr/>
            <p:nvPr/>
          </p:nvGrpSpPr>
          <p:grpSpPr>
            <a:xfrm>
              <a:off x="461160" y="3691800"/>
              <a:ext cx="68040" cy="519120"/>
              <a:chOff x="461160" y="3691800"/>
              <a:chExt cx="68040" cy="519120"/>
            </a:xfrm>
          </p:grpSpPr>
          <p:sp>
            <p:nvSpPr>
              <p:cNvPr id="29" name="Google Shape;120;p11"/>
              <p:cNvSpPr/>
              <p:nvPr/>
            </p:nvSpPr>
            <p:spPr>
              <a:xfrm rot="5400000">
                <a:off x="461160" y="36918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30" name="Google Shape;121;p11"/>
              <p:cNvSpPr/>
              <p:nvPr/>
            </p:nvSpPr>
            <p:spPr>
              <a:xfrm rot="5400000">
                <a:off x="461160" y="39175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31" name="Google Shape;122;p11"/>
              <p:cNvSpPr/>
              <p:nvPr/>
            </p:nvSpPr>
            <p:spPr>
              <a:xfrm rot="5400000">
                <a:off x="461160" y="41428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32" name="Google Shape;123;p11"/>
            <p:cNvGrpSpPr/>
            <p:nvPr/>
          </p:nvGrpSpPr>
          <p:grpSpPr>
            <a:xfrm>
              <a:off x="6452280" y="259920"/>
              <a:ext cx="519120" cy="68040"/>
              <a:chOff x="6452280" y="259920"/>
              <a:chExt cx="519120" cy="68040"/>
            </a:xfrm>
          </p:grpSpPr>
          <p:sp>
            <p:nvSpPr>
              <p:cNvPr id="33" name="Google Shape;124;p11"/>
              <p:cNvSpPr/>
              <p:nvPr/>
            </p:nvSpPr>
            <p:spPr>
              <a:xfrm>
                <a:off x="6452280" y="2599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34" name="Google Shape;125;p11"/>
              <p:cNvSpPr/>
              <p:nvPr/>
            </p:nvSpPr>
            <p:spPr>
              <a:xfrm>
                <a:off x="6678000" y="2599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35" name="Google Shape;126;p11"/>
              <p:cNvSpPr/>
              <p:nvPr/>
            </p:nvSpPr>
            <p:spPr>
              <a:xfrm>
                <a:off x="6903360" y="2599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grpSp>
        <p:nvGrpSpPr>
          <p:cNvPr id="36" name="Google Shape;127;p11"/>
          <p:cNvGrpSpPr/>
          <p:nvPr/>
        </p:nvGrpSpPr>
        <p:grpSpPr>
          <a:xfrm>
            <a:off x="-380520" y="-753840"/>
            <a:ext cx="9761760" cy="6647400"/>
            <a:chOff x="-380520" y="-753840"/>
            <a:chExt cx="9761760" cy="6647400"/>
          </a:xfrm>
        </p:grpSpPr>
        <p:pic>
          <p:nvPicPr>
            <p:cNvPr id="37" name="Google Shape;128;p11" descr=""/>
            <p:cNvPicPr/>
            <p:nvPr/>
          </p:nvPicPr>
          <p:blipFill>
            <a:blip r:embed="rId2"/>
            <a:stretch/>
          </p:blipFill>
          <p:spPr>
            <a:xfrm rot="10800000">
              <a:off x="-380520" y="725040"/>
              <a:ext cx="841320" cy="840960"/>
            </a:xfrm>
            <a:prstGeom prst="rect">
              <a:avLst/>
            </a:prstGeom>
            <a:ln w="0">
              <a:noFill/>
            </a:ln>
          </p:spPr>
        </p:pic>
        <p:pic>
          <p:nvPicPr>
            <p:cNvPr id="38" name="Google Shape;129;p11" descr=""/>
            <p:cNvPicPr/>
            <p:nvPr/>
          </p:nvPicPr>
          <p:blipFill>
            <a:blip r:embed="rId3"/>
            <a:stretch/>
          </p:blipFill>
          <p:spPr>
            <a:xfrm>
              <a:off x="3866760" y="4211280"/>
              <a:ext cx="1682280" cy="1682280"/>
            </a:xfrm>
            <a:prstGeom prst="rect">
              <a:avLst/>
            </a:prstGeom>
            <a:ln w="0">
              <a:noFill/>
            </a:ln>
          </p:spPr>
        </p:pic>
        <p:pic>
          <p:nvPicPr>
            <p:cNvPr id="39" name="Google Shape;130;p11" descr=""/>
            <p:cNvPicPr/>
            <p:nvPr/>
          </p:nvPicPr>
          <p:blipFill>
            <a:blip r:embed="rId4"/>
            <a:stretch/>
          </p:blipFill>
          <p:spPr>
            <a:xfrm rot="17142600">
              <a:off x="7836840" y="-592200"/>
              <a:ext cx="1382760" cy="1382760"/>
            </a:xfrm>
            <a:prstGeom prst="rect">
              <a:avLst/>
            </a:prstGeom>
            <a:ln w="0">
              <a:noFill/>
            </a:ln>
          </p:spPr>
        </p:pic>
        <p:pic>
          <p:nvPicPr>
            <p:cNvPr id="40" name="Google Shape;131;p11" descr=""/>
            <p:cNvPicPr/>
            <p:nvPr/>
          </p:nvPicPr>
          <p:blipFill>
            <a:blip r:embed="rId5"/>
            <a:stretch/>
          </p:blipFill>
          <p:spPr>
            <a:xfrm rot="15092400">
              <a:off x="460800" y="-479520"/>
              <a:ext cx="1382760" cy="138276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51" r:id="rId6"/>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21" name="PlaceHolder 1"/>
          <p:cNvSpPr>
            <a:spLocks noGrp="1"/>
          </p:cNvSpPr>
          <p:nvPr>
            <p:ph type="title"/>
          </p:nvPr>
        </p:nvSpPr>
        <p:spPr>
          <a:xfrm>
            <a:off x="2318040" y="1307160"/>
            <a:ext cx="4507920" cy="2529000"/>
          </a:xfrm>
          <a:prstGeom prst="rect">
            <a:avLst/>
          </a:prstGeom>
          <a:noFill/>
          <a:ln w="0">
            <a:noFill/>
          </a:ln>
        </p:spPr>
        <p:txBody>
          <a:bodyPr lIns="91440" rIns="91440" tIns="91440" bIns="91440" anchor="ctr">
            <a:noAutofit/>
          </a:bodyPr>
          <a:p>
            <a:pPr indent="0">
              <a:buNone/>
            </a:pPr>
            <a:r>
              <a:rPr b="0" lang="fr-FR" sz="10000" spc="-1" strike="noStrike">
                <a:solidFill>
                  <a:schemeClr val="dk1"/>
                </a:solidFill>
                <a:latin typeface="Arial"/>
              </a:rPr>
              <a:t>Click to edit the title text format</a:t>
            </a:r>
            <a:endParaRPr b="0" lang="fr-FR" sz="10000" spc="-1" strike="noStrike">
              <a:solidFill>
                <a:schemeClr val="dk1"/>
              </a:solidFill>
              <a:latin typeface="Arial"/>
            </a:endParaRPr>
          </a:p>
        </p:txBody>
      </p:sp>
      <p:grpSp>
        <p:nvGrpSpPr>
          <p:cNvPr id="222" name="Google Shape;87;p8"/>
          <p:cNvGrpSpPr/>
          <p:nvPr/>
        </p:nvGrpSpPr>
        <p:grpSpPr>
          <a:xfrm>
            <a:off x="329760" y="235800"/>
            <a:ext cx="7957440" cy="4627440"/>
            <a:chOff x="329760" y="235800"/>
            <a:chExt cx="7957440" cy="4627440"/>
          </a:xfrm>
        </p:grpSpPr>
        <p:grpSp>
          <p:nvGrpSpPr>
            <p:cNvPr id="223" name="Google Shape;88;p8"/>
            <p:cNvGrpSpPr/>
            <p:nvPr/>
          </p:nvGrpSpPr>
          <p:grpSpPr>
            <a:xfrm>
              <a:off x="7768080" y="235800"/>
              <a:ext cx="519120" cy="68040"/>
              <a:chOff x="7768080" y="235800"/>
              <a:chExt cx="519120" cy="68040"/>
            </a:xfrm>
          </p:grpSpPr>
          <p:sp>
            <p:nvSpPr>
              <p:cNvPr id="224" name="Google Shape;89;p8"/>
              <p:cNvSpPr/>
              <p:nvPr/>
            </p:nvSpPr>
            <p:spPr>
              <a:xfrm>
                <a:off x="7768080" y="2358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25" name="Google Shape;90;p8"/>
              <p:cNvSpPr/>
              <p:nvPr/>
            </p:nvSpPr>
            <p:spPr>
              <a:xfrm>
                <a:off x="7993800" y="2358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26" name="Google Shape;91;p8"/>
              <p:cNvSpPr/>
              <p:nvPr/>
            </p:nvSpPr>
            <p:spPr>
              <a:xfrm>
                <a:off x="8219160" y="2358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227" name="Google Shape;92;p8"/>
            <p:cNvGrpSpPr/>
            <p:nvPr/>
          </p:nvGrpSpPr>
          <p:grpSpPr>
            <a:xfrm>
              <a:off x="329760" y="4344480"/>
              <a:ext cx="68040" cy="518760"/>
              <a:chOff x="329760" y="4344480"/>
              <a:chExt cx="68040" cy="518760"/>
            </a:xfrm>
          </p:grpSpPr>
          <p:sp>
            <p:nvSpPr>
              <p:cNvPr id="228" name="Google Shape;93;p8"/>
              <p:cNvSpPr/>
              <p:nvPr/>
            </p:nvSpPr>
            <p:spPr>
              <a:xfrm rot="5400000">
                <a:off x="329760" y="43444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29" name="Google Shape;94;p8"/>
              <p:cNvSpPr/>
              <p:nvPr/>
            </p:nvSpPr>
            <p:spPr>
              <a:xfrm rot="5400000">
                <a:off x="329760" y="45698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30" name="Google Shape;95;p8"/>
              <p:cNvSpPr/>
              <p:nvPr/>
            </p:nvSpPr>
            <p:spPr>
              <a:xfrm rot="5400000">
                <a:off x="329760" y="47952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grpSp>
        <p:nvGrpSpPr>
          <p:cNvPr id="231" name="Google Shape;96;p8"/>
          <p:cNvGrpSpPr/>
          <p:nvPr/>
        </p:nvGrpSpPr>
        <p:grpSpPr>
          <a:xfrm>
            <a:off x="1726200" y="-386640"/>
            <a:ext cx="8585640" cy="6281280"/>
            <a:chOff x="1726200" y="-386640"/>
            <a:chExt cx="8585640" cy="6281280"/>
          </a:xfrm>
        </p:grpSpPr>
        <p:pic>
          <p:nvPicPr>
            <p:cNvPr id="232" name="Google Shape;97;p8" descr=""/>
            <p:cNvPicPr/>
            <p:nvPr/>
          </p:nvPicPr>
          <p:blipFill>
            <a:blip r:embed="rId2"/>
            <a:stretch/>
          </p:blipFill>
          <p:spPr>
            <a:xfrm rot="10800000">
              <a:off x="1726200" y="-386640"/>
              <a:ext cx="841320" cy="840960"/>
            </a:xfrm>
            <a:prstGeom prst="rect">
              <a:avLst/>
            </a:prstGeom>
            <a:ln w="0">
              <a:noFill/>
            </a:ln>
          </p:spPr>
        </p:pic>
        <p:pic>
          <p:nvPicPr>
            <p:cNvPr id="233" name="Google Shape;98;p8" descr=""/>
            <p:cNvPicPr/>
            <p:nvPr/>
          </p:nvPicPr>
          <p:blipFill>
            <a:blip r:embed="rId3"/>
            <a:stretch/>
          </p:blipFill>
          <p:spPr>
            <a:xfrm>
              <a:off x="8629560" y="1719000"/>
              <a:ext cx="1682280" cy="1682280"/>
            </a:xfrm>
            <a:prstGeom prst="rect">
              <a:avLst/>
            </a:prstGeom>
            <a:ln w="0">
              <a:noFill/>
            </a:ln>
          </p:spPr>
        </p:pic>
        <p:pic>
          <p:nvPicPr>
            <p:cNvPr id="234" name="Google Shape;99;p8" descr=""/>
            <p:cNvPicPr/>
            <p:nvPr/>
          </p:nvPicPr>
          <p:blipFill>
            <a:blip r:embed="rId4"/>
            <a:stretch/>
          </p:blipFill>
          <p:spPr>
            <a:xfrm rot="12600000">
              <a:off x="6244200" y="4822920"/>
              <a:ext cx="905760" cy="90576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87" r:id="rId5"/>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35" name="PlaceHolder 1"/>
          <p:cNvSpPr>
            <a:spLocks noGrp="1"/>
          </p:cNvSpPr>
          <p:nvPr>
            <p:ph type="title"/>
          </p:nvPr>
        </p:nvSpPr>
        <p:spPr>
          <a:xfrm>
            <a:off x="2135520" y="1189080"/>
            <a:ext cx="4872600" cy="1964160"/>
          </a:xfrm>
          <a:prstGeom prst="rect">
            <a:avLst/>
          </a:prstGeom>
          <a:noFill/>
          <a:ln w="0">
            <a:noFill/>
          </a:ln>
        </p:spPr>
        <p:txBody>
          <a:bodyPr lIns="91440" rIns="91440" tIns="91440" bIns="91440" anchor="ctr">
            <a:noAutofit/>
          </a:bodyPr>
          <a:p>
            <a:pPr indent="0">
              <a:buNone/>
            </a:pPr>
            <a:r>
              <a:rPr b="0" lang="fr-FR" sz="15000" spc="-1" strike="noStrike">
                <a:solidFill>
                  <a:schemeClr val="dk1"/>
                </a:solidFill>
                <a:latin typeface="Arial"/>
              </a:rPr>
              <a:t>Click to edit the title text format</a:t>
            </a:r>
            <a:endParaRPr b="0" lang="fr-FR" sz="15000" spc="-1" strike="noStrike">
              <a:solidFill>
                <a:schemeClr val="dk1"/>
              </a:solidFill>
              <a:latin typeface="Arial"/>
            </a:endParaRPr>
          </a:p>
        </p:txBody>
      </p:sp>
      <p:grpSp>
        <p:nvGrpSpPr>
          <p:cNvPr id="236" name="Google Shape;103;p9"/>
          <p:cNvGrpSpPr/>
          <p:nvPr/>
        </p:nvGrpSpPr>
        <p:grpSpPr>
          <a:xfrm>
            <a:off x="-372600" y="1613160"/>
            <a:ext cx="10429200" cy="3174120"/>
            <a:chOff x="-372600" y="1613160"/>
            <a:chExt cx="10429200" cy="3174120"/>
          </a:xfrm>
        </p:grpSpPr>
        <p:pic>
          <p:nvPicPr>
            <p:cNvPr id="237" name="Google Shape;104;p9" descr=""/>
            <p:cNvPicPr/>
            <p:nvPr/>
          </p:nvPicPr>
          <p:blipFill>
            <a:blip r:embed="rId2"/>
            <a:stretch/>
          </p:blipFill>
          <p:spPr>
            <a:xfrm rot="10800000">
              <a:off x="-372600" y="1613160"/>
              <a:ext cx="841320" cy="840960"/>
            </a:xfrm>
            <a:prstGeom prst="rect">
              <a:avLst/>
            </a:prstGeom>
            <a:ln w="0">
              <a:noFill/>
            </a:ln>
          </p:spPr>
        </p:pic>
        <p:pic>
          <p:nvPicPr>
            <p:cNvPr id="238" name="Google Shape;105;p9" descr=""/>
            <p:cNvPicPr/>
            <p:nvPr/>
          </p:nvPicPr>
          <p:blipFill>
            <a:blip r:embed="rId3"/>
            <a:stretch/>
          </p:blipFill>
          <p:spPr>
            <a:xfrm rot="17142600">
              <a:off x="8512200" y="3242880"/>
              <a:ext cx="1382760" cy="1382760"/>
            </a:xfrm>
            <a:prstGeom prst="rect">
              <a:avLst/>
            </a:prstGeom>
            <a:ln w="0">
              <a:noFill/>
            </a:ln>
          </p:spPr>
        </p:pic>
      </p:grpSp>
      <p:grpSp>
        <p:nvGrpSpPr>
          <p:cNvPr id="239" name="Google Shape;106;p9"/>
          <p:cNvGrpSpPr/>
          <p:nvPr/>
        </p:nvGrpSpPr>
        <p:grpSpPr>
          <a:xfrm>
            <a:off x="7967160" y="242280"/>
            <a:ext cx="1598760" cy="483840"/>
            <a:chOff x="7967160" y="242280"/>
            <a:chExt cx="1598760" cy="483840"/>
          </a:xfrm>
        </p:grpSpPr>
        <p:sp>
          <p:nvSpPr>
            <p:cNvPr id="240" name="Google Shape;107;p9"/>
            <p:cNvSpPr/>
            <p:nvPr/>
          </p:nvSpPr>
          <p:spPr>
            <a:xfrm>
              <a:off x="7967160" y="39456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41" name="Google Shape;108;p9"/>
            <p:cNvSpPr/>
            <p:nvPr/>
          </p:nvSpPr>
          <p:spPr>
            <a:xfrm>
              <a:off x="7967160" y="24228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89" r:id="rId4"/>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42" name="PlaceHolder 1"/>
          <p:cNvSpPr>
            <a:spLocks noGrp="1"/>
          </p:cNvSpPr>
          <p:nvPr>
            <p:ph type="body"/>
          </p:nvPr>
        </p:nvSpPr>
        <p:spPr>
          <a:xfrm>
            <a:off x="0" y="0"/>
            <a:ext cx="914364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243" name="PlaceHolder 2"/>
          <p:cNvSpPr>
            <a:spLocks noGrp="1"/>
          </p:cNvSpPr>
          <p:nvPr>
            <p:ph type="title"/>
          </p:nvPr>
        </p:nvSpPr>
        <p:spPr>
          <a:xfrm>
            <a:off x="1262880" y="3994920"/>
            <a:ext cx="6617880" cy="572400"/>
          </a:xfrm>
          <a:prstGeom prst="rect">
            <a:avLst/>
          </a:prstGeom>
          <a:solidFill>
            <a:schemeClr val="lt1"/>
          </a:solidFill>
          <a:ln w="0">
            <a:noFill/>
          </a:ln>
        </p:spPr>
        <p:txBody>
          <a:bodyPr lIns="91440" rIns="91440" tIns="91440" bIns="91440" anchor="t">
            <a:noAutofit/>
          </a:bodyPr>
          <a:p>
            <a:pPr indent="0">
              <a:buNone/>
            </a:pPr>
            <a:r>
              <a:rPr b="0" lang="fr-FR" sz="2400" spc="-1" strike="noStrike">
                <a:solidFill>
                  <a:schemeClr val="dk1"/>
                </a:solidFill>
                <a:latin typeface="Arial"/>
              </a:rPr>
              <a:t>Click to edit the title text format</a:t>
            </a:r>
            <a:endParaRPr b="0" lang="fr-FR" sz="24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
        <p:nvSpPr>
          <p:cNvPr id="244" name="PlaceHolder 1"/>
          <p:cNvSpPr>
            <a:spLocks noGrp="1"/>
          </p:cNvSpPr>
          <p:nvPr>
            <p:ph type="title"/>
          </p:nvPr>
        </p:nvSpPr>
        <p:spPr>
          <a:xfrm>
            <a:off x="716760" y="511200"/>
            <a:ext cx="7710120" cy="482040"/>
          </a:xfrm>
          <a:prstGeom prst="rect">
            <a:avLst/>
          </a:prstGeom>
          <a:noFill/>
          <a:ln w="0">
            <a:noFill/>
          </a:ln>
        </p:spPr>
        <p:txBody>
          <a:bodyPr lIns="91440" rIns="91440" tIns="91440" bIns="91440" anchor="t">
            <a:noAutofit/>
          </a:bodyPr>
          <a:p>
            <a:pPr indent="0">
              <a:buNone/>
            </a:pPr>
            <a:r>
              <a:rPr b="0" lang="fr-FR" sz="2400" spc="-1" strike="noStrike">
                <a:solidFill>
                  <a:schemeClr val="dk1"/>
                </a:solidFill>
                <a:latin typeface="Arial"/>
              </a:rPr>
              <a:t>Click to edit the title text format</a:t>
            </a:r>
            <a:endParaRPr b="0" lang="fr-FR" sz="24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42" name="PlaceHolder 2"/>
          <p:cNvSpPr>
            <a:spLocks noGrp="1"/>
          </p:cNvSpPr>
          <p:nvPr>
            <p:ph type="title"/>
          </p:nvPr>
        </p:nvSpPr>
        <p:spPr>
          <a:xfrm>
            <a:off x="1152000" y="2321640"/>
            <a:ext cx="843840" cy="600120"/>
          </a:xfrm>
          <a:prstGeom prst="rect">
            <a:avLst/>
          </a:prstGeom>
          <a:noFill/>
          <a:ln w="0">
            <a:noFill/>
          </a:ln>
        </p:spPr>
        <p:txBody>
          <a:bodyPr lIns="91440" rIns="91440" tIns="91440" bIns="91440" anchor="b">
            <a:noAutofit/>
          </a:bodyPr>
          <a:p>
            <a:pPr indent="0">
              <a:lnSpc>
                <a:spcPct val="100000"/>
              </a:lnSpc>
              <a:buNone/>
            </a:pPr>
            <a:r>
              <a:rPr b="0" lang="fr-FR" sz="3000" spc="-1" strike="noStrike">
                <a:solidFill>
                  <a:schemeClr val="accent4"/>
                </a:solidFill>
                <a:latin typeface="Montserrat ExtraBold"/>
                <a:ea typeface="Montserrat ExtraBold"/>
              </a:rPr>
              <a:t>xx%</a:t>
            </a:r>
            <a:endParaRPr b="0" lang="fr-FR" sz="3000" spc="-1" strike="noStrike">
              <a:solidFill>
                <a:schemeClr val="dk1"/>
              </a:solidFill>
              <a:latin typeface="Arial"/>
            </a:endParaRPr>
          </a:p>
        </p:txBody>
      </p:sp>
      <p:sp>
        <p:nvSpPr>
          <p:cNvPr id="43" name="PlaceHolder 3"/>
          <p:cNvSpPr>
            <a:spLocks noGrp="1"/>
          </p:cNvSpPr>
          <p:nvPr>
            <p:ph type="title"/>
          </p:nvPr>
        </p:nvSpPr>
        <p:spPr>
          <a:xfrm>
            <a:off x="3495240" y="2321640"/>
            <a:ext cx="843840" cy="600120"/>
          </a:xfrm>
          <a:prstGeom prst="rect">
            <a:avLst/>
          </a:prstGeom>
          <a:noFill/>
          <a:ln w="0">
            <a:noFill/>
          </a:ln>
        </p:spPr>
        <p:txBody>
          <a:bodyPr lIns="91440" rIns="91440" tIns="91440" bIns="91440" anchor="b">
            <a:noAutofit/>
          </a:bodyPr>
          <a:p>
            <a:pPr indent="0">
              <a:lnSpc>
                <a:spcPct val="100000"/>
              </a:lnSpc>
              <a:buNone/>
            </a:pPr>
            <a:r>
              <a:rPr b="0" lang="fr-FR" sz="3000" spc="-1" strike="noStrike">
                <a:solidFill>
                  <a:schemeClr val="accent4"/>
                </a:solidFill>
                <a:latin typeface="Montserrat ExtraBold"/>
                <a:ea typeface="Montserrat ExtraBold"/>
              </a:rPr>
              <a:t>xx%</a:t>
            </a:r>
            <a:endParaRPr b="0" lang="fr-FR" sz="3000" spc="-1" strike="noStrike">
              <a:solidFill>
                <a:schemeClr val="dk1"/>
              </a:solidFill>
              <a:latin typeface="Arial"/>
            </a:endParaRPr>
          </a:p>
        </p:txBody>
      </p:sp>
      <p:sp>
        <p:nvSpPr>
          <p:cNvPr id="44" name="PlaceHolder 4"/>
          <p:cNvSpPr>
            <a:spLocks noGrp="1"/>
          </p:cNvSpPr>
          <p:nvPr>
            <p:ph type="title"/>
          </p:nvPr>
        </p:nvSpPr>
        <p:spPr>
          <a:xfrm>
            <a:off x="5838120" y="2321640"/>
            <a:ext cx="843840" cy="600120"/>
          </a:xfrm>
          <a:prstGeom prst="rect">
            <a:avLst/>
          </a:prstGeom>
          <a:noFill/>
          <a:ln w="0">
            <a:noFill/>
          </a:ln>
        </p:spPr>
        <p:txBody>
          <a:bodyPr lIns="91440" rIns="91440" tIns="91440" bIns="91440" anchor="b">
            <a:noAutofit/>
          </a:bodyPr>
          <a:p>
            <a:pPr indent="0">
              <a:lnSpc>
                <a:spcPct val="100000"/>
              </a:lnSpc>
              <a:buNone/>
            </a:pPr>
            <a:r>
              <a:rPr b="0" lang="fr-FR" sz="3000" spc="-1" strike="noStrike">
                <a:solidFill>
                  <a:schemeClr val="accent4"/>
                </a:solidFill>
                <a:latin typeface="Montserrat ExtraBold"/>
                <a:ea typeface="Montserrat ExtraBold"/>
              </a:rPr>
              <a:t>xx%</a:t>
            </a:r>
            <a:endParaRPr b="0" lang="fr-FR" sz="3000" spc="-1" strike="noStrike">
              <a:solidFill>
                <a:schemeClr val="dk1"/>
              </a:solidFill>
              <a:latin typeface="Arial"/>
            </a:endParaRPr>
          </a:p>
        </p:txBody>
      </p:sp>
      <p:grpSp>
        <p:nvGrpSpPr>
          <p:cNvPr id="45" name="Google Shape;141;p13"/>
          <p:cNvGrpSpPr/>
          <p:nvPr/>
        </p:nvGrpSpPr>
        <p:grpSpPr>
          <a:xfrm>
            <a:off x="8045280" y="4002120"/>
            <a:ext cx="1598760" cy="483840"/>
            <a:chOff x="8045280" y="4002120"/>
            <a:chExt cx="1598760" cy="483840"/>
          </a:xfrm>
        </p:grpSpPr>
        <p:sp>
          <p:nvSpPr>
            <p:cNvPr id="46" name="Google Shape;142;p13"/>
            <p:cNvSpPr/>
            <p:nvPr/>
          </p:nvSpPr>
          <p:spPr>
            <a:xfrm>
              <a:off x="8045280" y="415440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47" name="Google Shape;143;p13"/>
            <p:cNvSpPr/>
            <p:nvPr/>
          </p:nvSpPr>
          <p:spPr>
            <a:xfrm>
              <a:off x="8045280" y="400212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48" name="Google Shape;144;p13"/>
          <p:cNvGrpSpPr/>
          <p:nvPr/>
        </p:nvGrpSpPr>
        <p:grpSpPr>
          <a:xfrm>
            <a:off x="-191520" y="-40680"/>
            <a:ext cx="10118880" cy="6622560"/>
            <a:chOff x="-191520" y="-40680"/>
            <a:chExt cx="10118880" cy="6622560"/>
          </a:xfrm>
        </p:grpSpPr>
        <p:pic>
          <p:nvPicPr>
            <p:cNvPr id="49" name="Google Shape;145;p13" descr=""/>
            <p:cNvPicPr/>
            <p:nvPr/>
          </p:nvPicPr>
          <p:blipFill>
            <a:blip r:embed="rId2"/>
            <a:stretch/>
          </p:blipFill>
          <p:spPr>
            <a:xfrm rot="924000">
              <a:off x="629280" y="4681800"/>
              <a:ext cx="1704240" cy="1704240"/>
            </a:xfrm>
            <a:prstGeom prst="rect">
              <a:avLst/>
            </a:prstGeom>
            <a:ln w="0">
              <a:noFill/>
            </a:ln>
          </p:spPr>
        </p:pic>
        <p:pic>
          <p:nvPicPr>
            <p:cNvPr id="50" name="Google Shape;146;p13" descr=""/>
            <p:cNvPicPr/>
            <p:nvPr/>
          </p:nvPicPr>
          <p:blipFill>
            <a:blip r:embed="rId3"/>
            <a:stretch/>
          </p:blipFill>
          <p:spPr>
            <a:xfrm rot="10800000">
              <a:off x="-191520" y="4131360"/>
              <a:ext cx="841320" cy="840960"/>
            </a:xfrm>
            <a:prstGeom prst="rect">
              <a:avLst/>
            </a:prstGeom>
            <a:ln w="0">
              <a:noFill/>
            </a:ln>
          </p:spPr>
        </p:pic>
        <p:pic>
          <p:nvPicPr>
            <p:cNvPr id="51" name="Google Shape;147;p13" descr=""/>
            <p:cNvPicPr/>
            <p:nvPr/>
          </p:nvPicPr>
          <p:blipFill>
            <a:blip r:embed="rId4"/>
            <a:stretch/>
          </p:blipFill>
          <p:spPr>
            <a:xfrm rot="7818000">
              <a:off x="8261280" y="242280"/>
              <a:ext cx="1382760" cy="1382760"/>
            </a:xfrm>
            <a:prstGeom prst="rect">
              <a:avLst/>
            </a:prstGeom>
            <a:ln w="0">
              <a:noFill/>
            </a:ln>
          </p:spPr>
        </p:pic>
      </p:grpSp>
      <p:grpSp>
        <p:nvGrpSpPr>
          <p:cNvPr id="52" name="Google Shape;148;p13"/>
          <p:cNvGrpSpPr/>
          <p:nvPr/>
        </p:nvGrpSpPr>
        <p:grpSpPr>
          <a:xfrm>
            <a:off x="3819960" y="4822200"/>
            <a:ext cx="519120" cy="68040"/>
            <a:chOff x="3819960" y="4822200"/>
            <a:chExt cx="519120" cy="68040"/>
          </a:xfrm>
        </p:grpSpPr>
        <p:sp>
          <p:nvSpPr>
            <p:cNvPr id="53" name="Google Shape;149;p13"/>
            <p:cNvSpPr/>
            <p:nvPr/>
          </p:nvSpPr>
          <p:spPr>
            <a:xfrm>
              <a:off x="3819960" y="48222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54" name="Google Shape;150;p13"/>
            <p:cNvSpPr/>
            <p:nvPr/>
          </p:nvSpPr>
          <p:spPr>
            <a:xfrm>
              <a:off x="4045680" y="48222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55" name="Google Shape;151;p13"/>
            <p:cNvSpPr/>
            <p:nvPr/>
          </p:nvSpPr>
          <p:spPr>
            <a:xfrm>
              <a:off x="4271040" y="48222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55" r:id="rId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6" name="PlaceHolder 1"/>
          <p:cNvSpPr>
            <a:spLocks noGrp="1"/>
          </p:cNvSpPr>
          <p:nvPr>
            <p:ph type="title"/>
          </p:nvPr>
        </p:nvSpPr>
        <p:spPr>
          <a:xfrm>
            <a:off x="4021560" y="908640"/>
            <a:ext cx="4294440" cy="572400"/>
          </a:xfrm>
          <a:prstGeom prst="rect">
            <a:avLst/>
          </a:prstGeom>
          <a:noFill/>
          <a:ln w="0">
            <a:noFill/>
          </a:ln>
        </p:spPr>
        <p:txBody>
          <a:bodyPr lIns="91440" rIns="91440" tIns="91440" bIns="91440" anchor="b">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57" name="PlaceHolder 2"/>
          <p:cNvSpPr>
            <a:spLocks noGrp="1"/>
          </p:cNvSpPr>
          <p:nvPr>
            <p:ph type="body"/>
          </p:nvPr>
        </p:nvSpPr>
        <p:spPr>
          <a:xfrm>
            <a:off x="0" y="0"/>
            <a:ext cx="3453120" cy="5143320"/>
          </a:xfrm>
          <a:prstGeom prst="rect">
            <a:avLst/>
          </a:prstGeom>
          <a:noFill/>
          <a:ln w="9360">
            <a:solidFill>
              <a:schemeClr val="dk1"/>
            </a:solidFill>
            <a:round/>
          </a:ln>
        </p:spPr>
        <p:txBody>
          <a:bodyPr lIns="90000" rIns="90000" tIns="45000" bIns="45000" anchor="t">
            <a:normAutofit fontScale="98333" lnSpcReduction="10000"/>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grpSp>
        <p:nvGrpSpPr>
          <p:cNvPr id="58" name="Google Shape;156;p14"/>
          <p:cNvGrpSpPr/>
          <p:nvPr/>
        </p:nvGrpSpPr>
        <p:grpSpPr>
          <a:xfrm>
            <a:off x="3889440" y="-1198080"/>
            <a:ext cx="5945040" cy="6862680"/>
            <a:chOff x="3889440" y="-1198080"/>
            <a:chExt cx="5945040" cy="6862680"/>
          </a:xfrm>
        </p:grpSpPr>
        <p:pic>
          <p:nvPicPr>
            <p:cNvPr id="59" name="Google Shape;157;p14" descr=""/>
            <p:cNvPicPr/>
            <p:nvPr/>
          </p:nvPicPr>
          <p:blipFill>
            <a:blip r:embed="rId2"/>
            <a:stretch/>
          </p:blipFill>
          <p:spPr>
            <a:xfrm rot="18900000">
              <a:off x="8798760" y="501480"/>
              <a:ext cx="857880" cy="857880"/>
            </a:xfrm>
            <a:prstGeom prst="rect">
              <a:avLst/>
            </a:prstGeom>
            <a:ln w="0">
              <a:noFill/>
            </a:ln>
          </p:spPr>
        </p:pic>
        <p:pic>
          <p:nvPicPr>
            <p:cNvPr id="60" name="Google Shape;158;p14" descr=""/>
            <p:cNvPicPr/>
            <p:nvPr/>
          </p:nvPicPr>
          <p:blipFill>
            <a:blip r:embed="rId3"/>
            <a:stretch/>
          </p:blipFill>
          <p:spPr>
            <a:xfrm rot="1800000">
              <a:off x="6252840" y="-945000"/>
              <a:ext cx="1382760" cy="1382760"/>
            </a:xfrm>
            <a:prstGeom prst="rect">
              <a:avLst/>
            </a:prstGeom>
            <a:ln w="0">
              <a:noFill/>
            </a:ln>
          </p:spPr>
        </p:pic>
        <p:pic>
          <p:nvPicPr>
            <p:cNvPr id="61" name="Google Shape;159;p14" descr=""/>
            <p:cNvPicPr/>
            <p:nvPr/>
          </p:nvPicPr>
          <p:blipFill>
            <a:blip r:embed="rId4"/>
            <a:stretch/>
          </p:blipFill>
          <p:spPr>
            <a:xfrm rot="14145600">
              <a:off x="4052880" y="4659480"/>
              <a:ext cx="841320" cy="840960"/>
            </a:xfrm>
            <a:prstGeom prst="rect">
              <a:avLst/>
            </a:prstGeom>
            <a:ln w="0">
              <a:noFill/>
            </a:ln>
          </p:spPr>
        </p:pic>
      </p:grpSp>
      <p:grpSp>
        <p:nvGrpSpPr>
          <p:cNvPr id="62" name="Google Shape;160;p14"/>
          <p:cNvGrpSpPr/>
          <p:nvPr/>
        </p:nvGrpSpPr>
        <p:grpSpPr>
          <a:xfrm>
            <a:off x="3819960" y="255240"/>
            <a:ext cx="519120" cy="68040"/>
            <a:chOff x="3819960" y="255240"/>
            <a:chExt cx="519120" cy="68040"/>
          </a:xfrm>
        </p:grpSpPr>
        <p:sp>
          <p:nvSpPr>
            <p:cNvPr id="63" name="Google Shape;161;p14"/>
            <p:cNvSpPr/>
            <p:nvPr/>
          </p:nvSpPr>
          <p:spPr>
            <a:xfrm>
              <a:off x="381996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64" name="Google Shape;162;p14"/>
            <p:cNvSpPr/>
            <p:nvPr/>
          </p:nvSpPr>
          <p:spPr>
            <a:xfrm>
              <a:off x="404568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65" name="Google Shape;163;p14"/>
            <p:cNvSpPr/>
            <p:nvPr/>
          </p:nvSpPr>
          <p:spPr>
            <a:xfrm>
              <a:off x="427104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57" r:id="rId5"/>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6" name="PlaceHolder 1"/>
          <p:cNvSpPr>
            <a:spLocks noGrp="1"/>
          </p:cNvSpPr>
          <p:nvPr>
            <p:ph type="title"/>
          </p:nvPr>
        </p:nvSpPr>
        <p:spPr>
          <a:xfrm>
            <a:off x="582840" y="499320"/>
            <a:ext cx="3528720" cy="1091520"/>
          </a:xfrm>
          <a:prstGeom prst="rect">
            <a:avLst/>
          </a:prstGeom>
          <a:noFill/>
          <a:ln w="0">
            <a:noFill/>
          </a:ln>
        </p:spPr>
        <p:txBody>
          <a:bodyPr lIns="91440" rIns="91440" tIns="91440" bIns="91440" anchor="t">
            <a:noAutofit/>
          </a:bodyPr>
          <a:p>
            <a:pPr indent="0">
              <a:buNone/>
            </a:pPr>
            <a:r>
              <a:rPr b="0" lang="fr-FR" sz="2100" spc="-1" strike="noStrike">
                <a:solidFill>
                  <a:schemeClr val="dk1"/>
                </a:solidFill>
                <a:latin typeface="Arial"/>
              </a:rPr>
              <a:t>Click to edit the title text format</a:t>
            </a:r>
            <a:endParaRPr b="0" lang="fr-FR" sz="2100" spc="-1" strike="noStrike">
              <a:solidFill>
                <a:schemeClr val="dk1"/>
              </a:solidFill>
              <a:latin typeface="Arial"/>
            </a:endParaRPr>
          </a:p>
        </p:txBody>
      </p:sp>
      <p:sp>
        <p:nvSpPr>
          <p:cNvPr id="67" name="PlaceHolder 2"/>
          <p:cNvSpPr>
            <a:spLocks noGrp="1"/>
          </p:cNvSpPr>
          <p:nvPr>
            <p:ph type="body"/>
          </p:nvPr>
        </p:nvSpPr>
        <p:spPr>
          <a:xfrm>
            <a:off x="0" y="1790640"/>
            <a:ext cx="9143640" cy="3352320"/>
          </a:xfrm>
          <a:prstGeom prst="rect">
            <a:avLst/>
          </a:prstGeom>
          <a:noFill/>
          <a:ln w="9360">
            <a:solidFill>
              <a:schemeClr val="dk1"/>
            </a:solidFill>
            <a:round/>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grpSp>
        <p:nvGrpSpPr>
          <p:cNvPr id="68" name="Google Shape;168;p15"/>
          <p:cNvGrpSpPr/>
          <p:nvPr/>
        </p:nvGrpSpPr>
        <p:grpSpPr>
          <a:xfrm>
            <a:off x="-673920" y="4813560"/>
            <a:ext cx="1598760" cy="483840"/>
            <a:chOff x="-673920" y="4813560"/>
            <a:chExt cx="1598760" cy="483840"/>
          </a:xfrm>
        </p:grpSpPr>
        <p:sp>
          <p:nvSpPr>
            <p:cNvPr id="69" name="Google Shape;169;p15"/>
            <p:cNvSpPr/>
            <p:nvPr/>
          </p:nvSpPr>
          <p:spPr>
            <a:xfrm>
              <a:off x="-673920" y="496584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70" name="Google Shape;170;p15"/>
            <p:cNvSpPr/>
            <p:nvPr/>
          </p:nvSpPr>
          <p:spPr>
            <a:xfrm>
              <a:off x="-673920" y="481356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71" name="Google Shape;171;p15"/>
          <p:cNvGrpSpPr/>
          <p:nvPr/>
        </p:nvGrpSpPr>
        <p:grpSpPr>
          <a:xfrm>
            <a:off x="8332560" y="255240"/>
            <a:ext cx="518760" cy="68040"/>
            <a:chOff x="8332560" y="255240"/>
            <a:chExt cx="518760" cy="68040"/>
          </a:xfrm>
        </p:grpSpPr>
        <p:sp>
          <p:nvSpPr>
            <p:cNvPr id="72" name="Google Shape;172;p15"/>
            <p:cNvSpPr/>
            <p:nvPr/>
          </p:nvSpPr>
          <p:spPr>
            <a:xfrm>
              <a:off x="833256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73" name="Google Shape;173;p15"/>
            <p:cNvSpPr/>
            <p:nvPr/>
          </p:nvSpPr>
          <p:spPr>
            <a:xfrm>
              <a:off x="855792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74" name="Google Shape;174;p15"/>
            <p:cNvSpPr/>
            <p:nvPr/>
          </p:nvSpPr>
          <p:spPr>
            <a:xfrm>
              <a:off x="878328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75" name="Google Shape;175;p15"/>
          <p:cNvGrpSpPr/>
          <p:nvPr/>
        </p:nvGrpSpPr>
        <p:grpSpPr>
          <a:xfrm>
            <a:off x="1416600" y="-658800"/>
            <a:ext cx="8673120" cy="6356880"/>
            <a:chOff x="1416600" y="-658800"/>
            <a:chExt cx="8673120" cy="6356880"/>
          </a:xfrm>
        </p:grpSpPr>
        <p:pic>
          <p:nvPicPr>
            <p:cNvPr id="76" name="Google Shape;176;p15" descr=""/>
            <p:cNvPicPr/>
            <p:nvPr/>
          </p:nvPicPr>
          <p:blipFill>
            <a:blip r:embed="rId2"/>
            <a:stretch/>
          </p:blipFill>
          <p:spPr>
            <a:xfrm rot="18900000">
              <a:off x="1642320" y="-480960"/>
              <a:ext cx="857880" cy="857880"/>
            </a:xfrm>
            <a:prstGeom prst="rect">
              <a:avLst/>
            </a:prstGeom>
            <a:ln w="0">
              <a:noFill/>
            </a:ln>
          </p:spPr>
        </p:pic>
        <p:pic>
          <p:nvPicPr>
            <p:cNvPr id="77" name="Google Shape;177;p15" descr=""/>
            <p:cNvPicPr/>
            <p:nvPr/>
          </p:nvPicPr>
          <p:blipFill>
            <a:blip r:embed="rId3"/>
            <a:stretch/>
          </p:blipFill>
          <p:spPr>
            <a:xfrm rot="2412600">
              <a:off x="8424000" y="1358640"/>
              <a:ext cx="1382760" cy="1382760"/>
            </a:xfrm>
            <a:prstGeom prst="rect">
              <a:avLst/>
            </a:prstGeom>
            <a:ln w="0">
              <a:noFill/>
            </a:ln>
          </p:spPr>
        </p:pic>
        <p:pic>
          <p:nvPicPr>
            <p:cNvPr id="78" name="Google Shape;178;p15" descr=""/>
            <p:cNvPicPr/>
            <p:nvPr/>
          </p:nvPicPr>
          <p:blipFill>
            <a:blip r:embed="rId4"/>
            <a:stretch/>
          </p:blipFill>
          <p:spPr>
            <a:xfrm rot="14145600">
              <a:off x="1580040" y="4692960"/>
              <a:ext cx="841320" cy="84096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59" r:id="rId5"/>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80" name="Google Shape;187;p16"/>
          <p:cNvGrpSpPr/>
          <p:nvPr/>
        </p:nvGrpSpPr>
        <p:grpSpPr>
          <a:xfrm>
            <a:off x="8333640" y="4189680"/>
            <a:ext cx="1598760" cy="483840"/>
            <a:chOff x="8333640" y="4189680"/>
            <a:chExt cx="1598760" cy="483840"/>
          </a:xfrm>
        </p:grpSpPr>
        <p:sp>
          <p:nvSpPr>
            <p:cNvPr id="81" name="Google Shape;188;p16"/>
            <p:cNvSpPr/>
            <p:nvPr/>
          </p:nvSpPr>
          <p:spPr>
            <a:xfrm>
              <a:off x="8333640" y="434196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82" name="Google Shape;189;p16"/>
            <p:cNvSpPr/>
            <p:nvPr/>
          </p:nvSpPr>
          <p:spPr>
            <a:xfrm>
              <a:off x="8333640" y="418968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83" name="Google Shape;190;p16"/>
          <p:cNvGrpSpPr/>
          <p:nvPr/>
        </p:nvGrpSpPr>
        <p:grpSpPr>
          <a:xfrm>
            <a:off x="709560" y="-533160"/>
            <a:ext cx="8289000" cy="6197400"/>
            <a:chOff x="709560" y="-533160"/>
            <a:chExt cx="8289000" cy="6197400"/>
          </a:xfrm>
        </p:grpSpPr>
        <p:pic>
          <p:nvPicPr>
            <p:cNvPr id="84" name="Google Shape;191;p16" descr=""/>
            <p:cNvPicPr/>
            <p:nvPr/>
          </p:nvPicPr>
          <p:blipFill>
            <a:blip r:embed="rId2"/>
            <a:stretch/>
          </p:blipFill>
          <p:spPr>
            <a:xfrm rot="17048400">
              <a:off x="8067240" y="-442800"/>
              <a:ext cx="841320" cy="840960"/>
            </a:xfrm>
            <a:prstGeom prst="rect">
              <a:avLst/>
            </a:prstGeom>
            <a:ln w="0">
              <a:noFill/>
            </a:ln>
          </p:spPr>
        </p:pic>
        <p:pic>
          <p:nvPicPr>
            <p:cNvPr id="85" name="Google Shape;192;p16" descr=""/>
            <p:cNvPicPr/>
            <p:nvPr/>
          </p:nvPicPr>
          <p:blipFill>
            <a:blip r:embed="rId3"/>
            <a:stretch/>
          </p:blipFill>
          <p:spPr>
            <a:xfrm rot="7032000">
              <a:off x="866520" y="4601160"/>
              <a:ext cx="905760" cy="905760"/>
            </a:xfrm>
            <a:prstGeom prst="rect">
              <a:avLst/>
            </a:prstGeom>
            <a:ln w="0">
              <a:noFill/>
            </a:ln>
          </p:spPr>
        </p:pic>
      </p:grpSp>
      <p:grpSp>
        <p:nvGrpSpPr>
          <p:cNvPr id="86" name="Google Shape;193;p16"/>
          <p:cNvGrpSpPr/>
          <p:nvPr/>
        </p:nvGrpSpPr>
        <p:grpSpPr>
          <a:xfrm>
            <a:off x="269640" y="1762560"/>
            <a:ext cx="68040" cy="519120"/>
            <a:chOff x="269640" y="1762560"/>
            <a:chExt cx="68040" cy="519120"/>
          </a:xfrm>
        </p:grpSpPr>
        <p:sp>
          <p:nvSpPr>
            <p:cNvPr id="87" name="Google Shape;194;p16"/>
            <p:cNvSpPr/>
            <p:nvPr/>
          </p:nvSpPr>
          <p:spPr>
            <a:xfrm rot="5400000">
              <a:off x="269640" y="176256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88" name="Google Shape;195;p16"/>
            <p:cNvSpPr/>
            <p:nvPr/>
          </p:nvSpPr>
          <p:spPr>
            <a:xfrm rot="5400000">
              <a:off x="269640" y="19879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89" name="Google Shape;196;p16"/>
            <p:cNvSpPr/>
            <p:nvPr/>
          </p:nvSpPr>
          <p:spPr>
            <a:xfrm rot="5400000">
              <a:off x="269640" y="22136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61" r:id="rId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0"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91" name="Google Shape;207;p17"/>
          <p:cNvGrpSpPr/>
          <p:nvPr/>
        </p:nvGrpSpPr>
        <p:grpSpPr>
          <a:xfrm>
            <a:off x="4905360" y="4852080"/>
            <a:ext cx="1598760" cy="483840"/>
            <a:chOff x="4905360" y="4852080"/>
            <a:chExt cx="1598760" cy="483840"/>
          </a:xfrm>
        </p:grpSpPr>
        <p:sp>
          <p:nvSpPr>
            <p:cNvPr id="92" name="Google Shape;208;p17"/>
            <p:cNvSpPr/>
            <p:nvPr/>
          </p:nvSpPr>
          <p:spPr>
            <a:xfrm>
              <a:off x="4905360" y="500436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93" name="Google Shape;209;p17"/>
            <p:cNvSpPr/>
            <p:nvPr/>
          </p:nvSpPr>
          <p:spPr>
            <a:xfrm>
              <a:off x="4905360" y="485208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94" name="Google Shape;210;p17"/>
          <p:cNvGrpSpPr/>
          <p:nvPr/>
        </p:nvGrpSpPr>
        <p:grpSpPr>
          <a:xfrm>
            <a:off x="-630720" y="-239040"/>
            <a:ext cx="10648080" cy="4488120"/>
            <a:chOff x="-630720" y="-239040"/>
            <a:chExt cx="10648080" cy="4488120"/>
          </a:xfrm>
        </p:grpSpPr>
        <p:pic>
          <p:nvPicPr>
            <p:cNvPr id="95" name="Google Shape;211;p17" descr=""/>
            <p:cNvPicPr/>
            <p:nvPr/>
          </p:nvPicPr>
          <p:blipFill>
            <a:blip r:embed="rId2"/>
            <a:stretch/>
          </p:blipFill>
          <p:spPr>
            <a:xfrm rot="18161400">
              <a:off x="-466920" y="-74880"/>
              <a:ext cx="857880" cy="857880"/>
            </a:xfrm>
            <a:prstGeom prst="rect">
              <a:avLst/>
            </a:prstGeom>
            <a:ln w="0">
              <a:noFill/>
            </a:ln>
          </p:spPr>
        </p:pic>
        <p:pic>
          <p:nvPicPr>
            <p:cNvPr id="96" name="Google Shape;212;p17" descr=""/>
            <p:cNvPicPr/>
            <p:nvPr/>
          </p:nvPicPr>
          <p:blipFill>
            <a:blip r:embed="rId3"/>
            <a:stretch/>
          </p:blipFill>
          <p:spPr>
            <a:xfrm rot="1800000">
              <a:off x="8381520" y="2612880"/>
              <a:ext cx="1382760" cy="1382760"/>
            </a:xfrm>
            <a:prstGeom prst="rect">
              <a:avLst/>
            </a:prstGeom>
            <a:ln w="0">
              <a:noFill/>
            </a:ln>
          </p:spPr>
        </p:pic>
      </p:grpSp>
      <p:grpSp>
        <p:nvGrpSpPr>
          <p:cNvPr id="97" name="Google Shape;213;p17"/>
          <p:cNvGrpSpPr/>
          <p:nvPr/>
        </p:nvGrpSpPr>
        <p:grpSpPr>
          <a:xfrm>
            <a:off x="3819960" y="255240"/>
            <a:ext cx="519120" cy="68040"/>
            <a:chOff x="3819960" y="255240"/>
            <a:chExt cx="519120" cy="68040"/>
          </a:xfrm>
        </p:grpSpPr>
        <p:sp>
          <p:nvSpPr>
            <p:cNvPr id="98" name="Google Shape;214;p17"/>
            <p:cNvSpPr/>
            <p:nvPr/>
          </p:nvSpPr>
          <p:spPr>
            <a:xfrm>
              <a:off x="381996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99" name="Google Shape;215;p17"/>
            <p:cNvSpPr/>
            <p:nvPr/>
          </p:nvSpPr>
          <p:spPr>
            <a:xfrm>
              <a:off x="404568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00" name="Google Shape;216;p17"/>
            <p:cNvSpPr/>
            <p:nvPr/>
          </p:nvSpPr>
          <p:spPr>
            <a:xfrm>
              <a:off x="427104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63" r:id="rId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1"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102" name="Google Shape;231;p18"/>
          <p:cNvGrpSpPr/>
          <p:nvPr/>
        </p:nvGrpSpPr>
        <p:grpSpPr>
          <a:xfrm>
            <a:off x="3683880" y="255240"/>
            <a:ext cx="5114880" cy="4608000"/>
            <a:chOff x="3683880" y="255240"/>
            <a:chExt cx="5114880" cy="4608000"/>
          </a:xfrm>
        </p:grpSpPr>
        <p:grpSp>
          <p:nvGrpSpPr>
            <p:cNvPr id="103" name="Google Shape;232;p18"/>
            <p:cNvGrpSpPr/>
            <p:nvPr/>
          </p:nvGrpSpPr>
          <p:grpSpPr>
            <a:xfrm>
              <a:off x="8730720" y="4344480"/>
              <a:ext cx="68040" cy="518760"/>
              <a:chOff x="8730720" y="4344480"/>
              <a:chExt cx="68040" cy="518760"/>
            </a:xfrm>
          </p:grpSpPr>
          <p:sp>
            <p:nvSpPr>
              <p:cNvPr id="104" name="Google Shape;233;p18"/>
              <p:cNvSpPr/>
              <p:nvPr/>
            </p:nvSpPr>
            <p:spPr>
              <a:xfrm rot="5400000">
                <a:off x="8730720" y="43444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05" name="Google Shape;234;p18"/>
              <p:cNvSpPr/>
              <p:nvPr/>
            </p:nvSpPr>
            <p:spPr>
              <a:xfrm rot="5400000">
                <a:off x="8730720" y="45698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06" name="Google Shape;235;p18"/>
              <p:cNvSpPr/>
              <p:nvPr/>
            </p:nvSpPr>
            <p:spPr>
              <a:xfrm rot="5400000">
                <a:off x="8730720" y="47952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107" name="Google Shape;236;p18"/>
            <p:cNvGrpSpPr/>
            <p:nvPr/>
          </p:nvGrpSpPr>
          <p:grpSpPr>
            <a:xfrm>
              <a:off x="3683880" y="255240"/>
              <a:ext cx="519120" cy="68040"/>
              <a:chOff x="3683880" y="255240"/>
              <a:chExt cx="519120" cy="68040"/>
            </a:xfrm>
          </p:grpSpPr>
          <p:sp>
            <p:nvSpPr>
              <p:cNvPr id="108" name="Google Shape;237;p18"/>
              <p:cNvSpPr/>
              <p:nvPr/>
            </p:nvSpPr>
            <p:spPr>
              <a:xfrm>
                <a:off x="368388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09" name="Google Shape;238;p18"/>
              <p:cNvSpPr/>
              <p:nvPr/>
            </p:nvSpPr>
            <p:spPr>
              <a:xfrm>
                <a:off x="390960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10" name="Google Shape;239;p18"/>
              <p:cNvSpPr/>
              <p:nvPr/>
            </p:nvSpPr>
            <p:spPr>
              <a:xfrm>
                <a:off x="413496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grpSp>
        <p:nvGrpSpPr>
          <p:cNvPr id="111" name="Google Shape;240;p18"/>
          <p:cNvGrpSpPr/>
          <p:nvPr/>
        </p:nvGrpSpPr>
        <p:grpSpPr>
          <a:xfrm>
            <a:off x="3225240" y="-500760"/>
            <a:ext cx="5725440" cy="6897240"/>
            <a:chOff x="3225240" y="-500760"/>
            <a:chExt cx="5725440" cy="6897240"/>
          </a:xfrm>
        </p:grpSpPr>
        <p:pic>
          <p:nvPicPr>
            <p:cNvPr id="112" name="Google Shape;241;p18" descr=""/>
            <p:cNvPicPr/>
            <p:nvPr/>
          </p:nvPicPr>
          <p:blipFill>
            <a:blip r:embed="rId2"/>
            <a:stretch/>
          </p:blipFill>
          <p:spPr>
            <a:xfrm rot="15241200">
              <a:off x="8009640" y="-400680"/>
              <a:ext cx="841320" cy="840960"/>
            </a:xfrm>
            <a:prstGeom prst="rect">
              <a:avLst/>
            </a:prstGeom>
            <a:ln w="0">
              <a:noFill/>
            </a:ln>
          </p:spPr>
        </p:pic>
        <p:pic>
          <p:nvPicPr>
            <p:cNvPr id="113" name="Google Shape;242;p18" descr=""/>
            <p:cNvPicPr/>
            <p:nvPr/>
          </p:nvPicPr>
          <p:blipFill>
            <a:blip r:embed="rId3"/>
            <a:stretch/>
          </p:blipFill>
          <p:spPr>
            <a:xfrm>
              <a:off x="3225240" y="4714200"/>
              <a:ext cx="1682280" cy="168228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65" r:id="rId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6.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7.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6.xml"/>
</Relationships>
</file>

<file path=ppt/slides/_rels/slide9.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714240" y="1428840"/>
            <a:ext cx="6038640" cy="1609200"/>
          </a:xfrm>
          <a:prstGeom prst="rect">
            <a:avLst/>
          </a:prstGeom>
          <a:noFill/>
          <a:ln w="0">
            <a:noFill/>
          </a:ln>
        </p:spPr>
        <p:txBody>
          <a:bodyPr lIns="91440" rIns="91440" tIns="91440" bIns="91440" anchor="b">
            <a:normAutofit/>
          </a:bodyPr>
          <a:p>
            <a:pPr indent="0">
              <a:lnSpc>
                <a:spcPct val="100000"/>
              </a:lnSpc>
              <a:spcAft>
                <a:spcPts val="201"/>
              </a:spcAft>
              <a:buNone/>
              <a:tabLst>
                <a:tab algn="l" pos="0"/>
              </a:tabLst>
            </a:pPr>
            <a:r>
              <a:rPr b="0" lang="en" sz="4500" spc="-1" strike="noStrike">
                <a:solidFill>
                  <a:schemeClr val="dk1"/>
                </a:solidFill>
                <a:latin typeface="Montserrat ExtraBold"/>
                <a:ea typeface="Montserrat ExtraBold"/>
              </a:rPr>
              <a:t>Digital Marketing for Political Parties</a:t>
            </a:r>
            <a:endParaRPr b="0" lang="fr-FR" sz="4500" spc="-1" strike="noStrike">
              <a:solidFill>
                <a:schemeClr val="dk1"/>
              </a:solidFill>
              <a:latin typeface="Arial"/>
            </a:endParaRPr>
          </a:p>
        </p:txBody>
      </p:sp>
      <p:sp>
        <p:nvSpPr>
          <p:cNvPr id="246" name="PlaceHolder 2"/>
          <p:cNvSpPr>
            <a:spLocks noGrp="1"/>
          </p:cNvSpPr>
          <p:nvPr>
            <p:ph type="subTitle"/>
          </p:nvPr>
        </p:nvSpPr>
        <p:spPr>
          <a:xfrm>
            <a:off x="714240" y="3162240"/>
            <a:ext cx="4524120" cy="475920"/>
          </a:xfrm>
          <a:prstGeom prst="rect">
            <a:avLst/>
          </a:prstGeom>
          <a:noFill/>
          <a:ln w="0">
            <a:noFill/>
          </a:ln>
        </p:spPr>
        <p:txBody>
          <a:bodyPr lIns="91440" rIns="91440" tIns="91440" bIns="91440" anchor="t">
            <a:normAutofit fontScale="80688"/>
          </a:bodyPr>
          <a:p>
            <a:pPr indent="0">
              <a:lnSpc>
                <a:spcPct val="100000"/>
              </a:lnSpc>
              <a:buNone/>
              <a:tabLst>
                <a:tab algn="l" pos="0"/>
              </a:tabLst>
            </a:pPr>
            <a:r>
              <a:rPr b="0" lang="en" sz="1600" spc="-1" strike="noStrike">
                <a:solidFill>
                  <a:schemeClr val="dk1"/>
                </a:solidFill>
                <a:latin typeface="DM Sans"/>
                <a:ea typeface="DM Sans"/>
              </a:rPr>
              <a:t>Formulating effective strategies to engage voters and win elections.</a:t>
            </a:r>
            <a:endParaRPr b="0" lang="en-US" sz="16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title"/>
          </p:nvPr>
        </p:nvSpPr>
        <p:spPr>
          <a:xfrm>
            <a:off x="1685880" y="619200"/>
            <a:ext cx="5771880" cy="1056960"/>
          </a:xfrm>
          <a:prstGeom prst="rect">
            <a:avLst/>
          </a:prstGeom>
          <a:noFill/>
          <a:ln w="0">
            <a:noFill/>
          </a:ln>
        </p:spPr>
        <p:txBody>
          <a:bodyPr lIns="91440" rIns="91440" tIns="91440" bIns="91440" anchor="t">
            <a:normAutofit fontScale="96818"/>
          </a:bodyPr>
          <a:p>
            <a:pPr indent="0" algn="ctr">
              <a:lnSpc>
                <a:spcPct val="100000"/>
              </a:lnSpc>
              <a:buNone/>
              <a:tabLst>
                <a:tab algn="l" pos="0"/>
              </a:tabLst>
            </a:pPr>
            <a:r>
              <a:rPr b="0" lang="en" sz="6000" spc="-1" strike="noStrike">
                <a:solidFill>
                  <a:schemeClr val="dk1"/>
                </a:solidFill>
                <a:latin typeface="Montserrat ExtraBold"/>
                <a:ea typeface="Montserrat ExtraBold"/>
              </a:rPr>
              <a:t>Thank you!</a:t>
            </a:r>
            <a:endParaRPr b="0" lang="fr-FR" sz="6000" spc="-1" strike="noStrike">
              <a:solidFill>
                <a:schemeClr val="dk1"/>
              </a:solidFill>
              <a:latin typeface="Arial"/>
            </a:endParaRPr>
          </a:p>
        </p:txBody>
      </p:sp>
      <p:sp>
        <p:nvSpPr>
          <p:cNvPr id="302" name="PlaceHolder 2"/>
          <p:cNvSpPr>
            <a:spLocks noGrp="1"/>
          </p:cNvSpPr>
          <p:nvPr>
            <p:ph type="subTitle"/>
          </p:nvPr>
        </p:nvSpPr>
        <p:spPr>
          <a:xfrm>
            <a:off x="2343240" y="1762200"/>
            <a:ext cx="4447800" cy="1056960"/>
          </a:xfrm>
          <a:prstGeom prst="rect">
            <a:avLst/>
          </a:prstGeom>
          <a:noFill/>
          <a:ln w="0">
            <a:noFill/>
          </a:ln>
        </p:spPr>
        <p:txBody>
          <a:bodyPr lIns="91440" rIns="91440" tIns="91440" bIns="91440" anchor="ctr">
            <a:normAutofit/>
          </a:bodyPr>
          <a:p>
            <a:pPr indent="0" algn="ctr">
              <a:lnSpc>
                <a:spcPct val="100000"/>
              </a:lnSpc>
              <a:buNone/>
              <a:tabLst>
                <a:tab algn="l" pos="0"/>
              </a:tabLst>
            </a:pPr>
            <a:r>
              <a:rPr b="1" lang="en" sz="1600" spc="-1" strike="noStrike">
                <a:solidFill>
                  <a:schemeClr val="dk1"/>
                </a:solidFill>
                <a:latin typeface="DM Sans"/>
                <a:ea typeface="DM Sans"/>
              </a:rPr>
              <a:t>Do you have any questions?</a:t>
            </a:r>
            <a:endParaRPr b="0" lang="en-US" sz="1600" spc="-1" strike="noStrike">
              <a:solidFill>
                <a:srgbClr val="ffffff"/>
              </a:solidFill>
              <a:latin typeface="OpenSymbol"/>
            </a:endParaRPr>
          </a:p>
        </p:txBody>
      </p:sp>
      <p:sp>
        <p:nvSpPr>
          <p:cNvPr id="303" name="Google Shape;577;p46"/>
          <p:cNvSpPr/>
          <p:nvPr/>
        </p:nvSpPr>
        <p:spPr>
          <a:xfrm>
            <a:off x="2495520" y="4200480"/>
            <a:ext cx="4152600" cy="333000"/>
          </a:xfrm>
          <a:prstGeom prst="rect">
            <a:avLst/>
          </a:prstGeom>
          <a:noFill/>
          <a:ln w="0">
            <a:noFill/>
          </a:ln>
        </p:spPr>
        <p:style>
          <a:lnRef idx="0"/>
          <a:fillRef idx="0"/>
          <a:effectRef idx="0"/>
          <a:fontRef idx="minor"/>
        </p:style>
        <p:txBody>
          <a:bodyPr lIns="870823080" rIns="870823080" tIns="166680" bIns="166680" anchor="t">
            <a:normAutofit/>
          </a:bodyPr>
          <a:p>
            <a:pPr algn="ctr" defTabSz="914400">
              <a:lnSpc>
                <a:spcPct val="100000"/>
              </a:lnSpc>
              <a:tabLst>
                <a:tab algn="l" pos="0"/>
              </a:tabLst>
            </a:pPr>
            <a:r>
              <a:rPr b="0" lang="en" sz="1200" spc="-1" strike="noStrike">
                <a:solidFill>
                  <a:schemeClr val="dk1"/>
                </a:solidFill>
                <a:latin typeface="Arial"/>
              </a:rPr>
              <a:t>+91 620 421 838</a:t>
            </a:r>
            <a:endParaRPr b="0" lang="en-US" sz="1200" spc="-1" strike="noStrike">
              <a:solidFill>
                <a:srgbClr val="ffffff"/>
              </a:solidFill>
              <a:latin typeface="OpenSymbol"/>
            </a:endParaRPr>
          </a:p>
        </p:txBody>
      </p:sp>
      <p:grpSp>
        <p:nvGrpSpPr>
          <p:cNvPr id="304" name="Google Shape;578;p46"/>
          <p:cNvGrpSpPr/>
          <p:nvPr/>
        </p:nvGrpSpPr>
        <p:grpSpPr>
          <a:xfrm>
            <a:off x="842040" y="3863160"/>
            <a:ext cx="68040" cy="519120"/>
            <a:chOff x="842040" y="3863160"/>
            <a:chExt cx="68040" cy="519120"/>
          </a:xfrm>
        </p:grpSpPr>
        <p:sp>
          <p:nvSpPr>
            <p:cNvPr id="305" name="Google Shape;579;p46"/>
            <p:cNvSpPr/>
            <p:nvPr/>
          </p:nvSpPr>
          <p:spPr>
            <a:xfrm rot="5400000">
              <a:off x="842040" y="386316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306" name="Google Shape;580;p46"/>
            <p:cNvSpPr/>
            <p:nvPr/>
          </p:nvSpPr>
          <p:spPr>
            <a:xfrm rot="5400000">
              <a:off x="842040" y="40888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307" name="Google Shape;581;p46"/>
            <p:cNvSpPr/>
            <p:nvPr/>
          </p:nvSpPr>
          <p:spPr>
            <a:xfrm rot="5400000">
              <a:off x="842040" y="4314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308" name="Google Shape;582;p46"/>
          <p:cNvGrpSpPr/>
          <p:nvPr/>
        </p:nvGrpSpPr>
        <p:grpSpPr>
          <a:xfrm>
            <a:off x="5137200" y="3027960"/>
            <a:ext cx="407160" cy="407160"/>
            <a:chOff x="5137200" y="3027960"/>
            <a:chExt cx="407160" cy="407160"/>
          </a:xfrm>
        </p:grpSpPr>
        <p:sp>
          <p:nvSpPr>
            <p:cNvPr id="309" name="Google Shape;583;p46"/>
            <p:cNvSpPr/>
            <p:nvPr/>
          </p:nvSpPr>
          <p:spPr>
            <a:xfrm>
              <a:off x="5137200" y="3027960"/>
              <a:ext cx="407160" cy="407160"/>
            </a:xfrm>
            <a:custGeom>
              <a:avLst/>
              <a:gdLst>
                <a:gd name="textAreaLeft" fmla="*/ 0 w 407160"/>
                <a:gd name="textAreaRight" fmla="*/ 407520 w 407160"/>
                <a:gd name="textAreaTop" fmla="*/ 0 h 407160"/>
                <a:gd name="textAreaBottom" fmla="*/ 407520 h 407160"/>
              </a:gdLst>
              <a:ahLst/>
              <a:rect l="textAreaLeft" t="textAreaTop" r="textAreaRight" b="textAreaBottom"/>
              <a:pathLst>
                <a:path w="19983" h="19983">
                  <a:moveTo>
                    <a:pt x="9992" y="1170"/>
                  </a:moveTo>
                  <a:cubicBezTo>
                    <a:pt x="14855" y="1170"/>
                    <a:pt x="18812" y="4866"/>
                    <a:pt x="18812" y="9405"/>
                  </a:cubicBezTo>
                  <a:cubicBezTo>
                    <a:pt x="18812" y="13925"/>
                    <a:pt x="14855" y="17601"/>
                    <a:pt x="9992" y="17601"/>
                  </a:cubicBezTo>
                  <a:cubicBezTo>
                    <a:pt x="9111" y="17601"/>
                    <a:pt x="8240" y="17481"/>
                    <a:pt x="7407" y="17242"/>
                  </a:cubicBezTo>
                  <a:cubicBezTo>
                    <a:pt x="7354" y="17226"/>
                    <a:pt x="7299" y="17218"/>
                    <a:pt x="7245" y="17218"/>
                  </a:cubicBezTo>
                  <a:cubicBezTo>
                    <a:pt x="7153" y="17218"/>
                    <a:pt x="7062" y="17240"/>
                    <a:pt x="6979" y="17282"/>
                  </a:cubicBezTo>
                  <a:lnTo>
                    <a:pt x="4723" y="18439"/>
                  </a:lnTo>
                  <a:lnTo>
                    <a:pt x="4723" y="16262"/>
                  </a:lnTo>
                  <a:cubicBezTo>
                    <a:pt x="4723" y="16078"/>
                    <a:pt x="4637" y="15904"/>
                    <a:pt x="4490" y="15793"/>
                  </a:cubicBezTo>
                  <a:cubicBezTo>
                    <a:pt x="2381" y="14208"/>
                    <a:pt x="1171" y="11880"/>
                    <a:pt x="1171" y="9405"/>
                  </a:cubicBezTo>
                  <a:cubicBezTo>
                    <a:pt x="1171" y="4866"/>
                    <a:pt x="5129" y="1170"/>
                    <a:pt x="9992" y="1170"/>
                  </a:cubicBezTo>
                  <a:close/>
                  <a:moveTo>
                    <a:pt x="9992" y="1"/>
                  </a:moveTo>
                  <a:cubicBezTo>
                    <a:pt x="4575" y="1"/>
                    <a:pt x="0" y="4153"/>
                    <a:pt x="0" y="9407"/>
                  </a:cubicBezTo>
                  <a:cubicBezTo>
                    <a:pt x="0" y="12221"/>
                    <a:pt x="1359" y="14795"/>
                    <a:pt x="3552" y="16548"/>
                  </a:cubicBezTo>
                  <a:lnTo>
                    <a:pt x="3552" y="19396"/>
                  </a:lnTo>
                  <a:cubicBezTo>
                    <a:pt x="3552" y="19602"/>
                    <a:pt x="3659" y="19791"/>
                    <a:pt x="3832" y="19897"/>
                  </a:cubicBezTo>
                  <a:cubicBezTo>
                    <a:pt x="3925" y="19953"/>
                    <a:pt x="4031" y="19982"/>
                    <a:pt x="4138" y="19982"/>
                  </a:cubicBezTo>
                  <a:cubicBezTo>
                    <a:pt x="4229" y="19982"/>
                    <a:pt x="4320" y="19961"/>
                    <a:pt x="4405" y="19918"/>
                  </a:cubicBezTo>
                  <a:lnTo>
                    <a:pt x="7310" y="18429"/>
                  </a:lnTo>
                  <a:cubicBezTo>
                    <a:pt x="8180" y="18657"/>
                    <a:pt x="9081" y="18772"/>
                    <a:pt x="9992" y="18772"/>
                  </a:cubicBezTo>
                  <a:cubicBezTo>
                    <a:pt x="15500" y="18772"/>
                    <a:pt x="19983" y="14570"/>
                    <a:pt x="19983" y="9407"/>
                  </a:cubicBezTo>
                  <a:cubicBezTo>
                    <a:pt x="19983" y="4151"/>
                    <a:pt x="15405" y="1"/>
                    <a:pt x="9992" y="1"/>
                  </a:cubicBezTo>
                  <a:close/>
                </a:path>
              </a:pathLst>
            </a:custGeom>
            <a:solidFill>
              <a:schemeClr val="accent4"/>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0" name="Google Shape;584;p46"/>
            <p:cNvSpPr/>
            <p:nvPr/>
          </p:nvSpPr>
          <p:spPr>
            <a:xfrm>
              <a:off x="5208840" y="3148200"/>
              <a:ext cx="263880" cy="142920"/>
            </a:xfrm>
            <a:custGeom>
              <a:avLst/>
              <a:gdLst>
                <a:gd name="textAreaLeft" fmla="*/ 0 w 263880"/>
                <a:gd name="textAreaRight" fmla="*/ 264240 w 263880"/>
                <a:gd name="textAreaTop" fmla="*/ 0 h 142920"/>
                <a:gd name="textAreaBottom" fmla="*/ 143280 h 142920"/>
              </a:gdLst>
              <a:ahLst/>
              <a:rect l="textAreaLeft" t="textAreaTop" r="textAreaRight" b="textAreaBottom"/>
              <a:pathLst>
                <a:path w="12968" h="7026">
                  <a:moveTo>
                    <a:pt x="5362" y="1463"/>
                  </a:moveTo>
                  <a:lnTo>
                    <a:pt x="7241" y="3341"/>
                  </a:lnTo>
                  <a:cubicBezTo>
                    <a:pt x="7353" y="3454"/>
                    <a:pt x="7503" y="3513"/>
                    <a:pt x="7655" y="3513"/>
                  </a:cubicBezTo>
                  <a:cubicBezTo>
                    <a:pt x="7744" y="3513"/>
                    <a:pt x="7833" y="3493"/>
                    <a:pt x="7917" y="3451"/>
                  </a:cubicBezTo>
                  <a:lnTo>
                    <a:pt x="10216" y="2303"/>
                  </a:lnTo>
                  <a:lnTo>
                    <a:pt x="7605" y="5565"/>
                  </a:lnTo>
                  <a:lnTo>
                    <a:pt x="5726" y="3685"/>
                  </a:lnTo>
                  <a:cubicBezTo>
                    <a:pt x="5614" y="3573"/>
                    <a:pt x="5463" y="3514"/>
                    <a:pt x="5311" y="3514"/>
                  </a:cubicBezTo>
                  <a:cubicBezTo>
                    <a:pt x="5223" y="3514"/>
                    <a:pt x="5133" y="3534"/>
                    <a:pt x="5051" y="3575"/>
                  </a:cubicBezTo>
                  <a:lnTo>
                    <a:pt x="2751" y="4725"/>
                  </a:lnTo>
                  <a:lnTo>
                    <a:pt x="2751" y="4725"/>
                  </a:lnTo>
                  <a:lnTo>
                    <a:pt x="5362" y="1463"/>
                  </a:lnTo>
                  <a:close/>
                  <a:moveTo>
                    <a:pt x="5312" y="1"/>
                  </a:moveTo>
                  <a:cubicBezTo>
                    <a:pt x="5302" y="1"/>
                    <a:pt x="5291" y="1"/>
                    <a:pt x="5281" y="2"/>
                  </a:cubicBezTo>
                  <a:cubicBezTo>
                    <a:pt x="5114" y="12"/>
                    <a:pt x="4959" y="92"/>
                    <a:pt x="4856" y="221"/>
                  </a:cubicBezTo>
                  <a:lnTo>
                    <a:pt x="172" y="6075"/>
                  </a:lnTo>
                  <a:cubicBezTo>
                    <a:pt x="0" y="6290"/>
                    <a:pt x="2" y="6595"/>
                    <a:pt x="174" y="6809"/>
                  </a:cubicBezTo>
                  <a:cubicBezTo>
                    <a:pt x="288" y="6950"/>
                    <a:pt x="457" y="7026"/>
                    <a:pt x="630" y="7026"/>
                  </a:cubicBezTo>
                  <a:cubicBezTo>
                    <a:pt x="719" y="7026"/>
                    <a:pt x="808" y="7006"/>
                    <a:pt x="892" y="6964"/>
                  </a:cubicBezTo>
                  <a:lnTo>
                    <a:pt x="5198" y="4811"/>
                  </a:lnTo>
                  <a:lnTo>
                    <a:pt x="7241" y="6855"/>
                  </a:lnTo>
                  <a:cubicBezTo>
                    <a:pt x="7349" y="6964"/>
                    <a:pt x="7496" y="7026"/>
                    <a:pt x="7650" y="7026"/>
                  </a:cubicBezTo>
                  <a:cubicBezTo>
                    <a:pt x="7662" y="7026"/>
                    <a:pt x="7674" y="7025"/>
                    <a:pt x="7687" y="7024"/>
                  </a:cubicBezTo>
                  <a:cubicBezTo>
                    <a:pt x="7853" y="7016"/>
                    <a:pt x="8007" y="6936"/>
                    <a:pt x="8111" y="6807"/>
                  </a:cubicBezTo>
                  <a:lnTo>
                    <a:pt x="12795" y="951"/>
                  </a:lnTo>
                  <a:cubicBezTo>
                    <a:pt x="12967" y="737"/>
                    <a:pt x="12965" y="431"/>
                    <a:pt x="12792" y="219"/>
                  </a:cubicBezTo>
                  <a:cubicBezTo>
                    <a:pt x="12679" y="78"/>
                    <a:pt x="12510" y="1"/>
                    <a:pt x="12337" y="1"/>
                  </a:cubicBezTo>
                  <a:cubicBezTo>
                    <a:pt x="12249" y="1"/>
                    <a:pt x="12159" y="21"/>
                    <a:pt x="12075" y="63"/>
                  </a:cubicBezTo>
                  <a:lnTo>
                    <a:pt x="7770" y="2216"/>
                  </a:lnTo>
                  <a:lnTo>
                    <a:pt x="5726" y="173"/>
                  </a:lnTo>
                  <a:cubicBezTo>
                    <a:pt x="5617" y="62"/>
                    <a:pt x="5467" y="1"/>
                    <a:pt x="5312" y="1"/>
                  </a:cubicBezTo>
                  <a:close/>
                </a:path>
              </a:pathLst>
            </a:custGeom>
            <a:solidFill>
              <a:schemeClr val="accent4"/>
            </a:solidFill>
            <a:ln w="0">
              <a:noFill/>
            </a:ln>
          </p:spPr>
          <p:style>
            <a:lnRef idx="0"/>
            <a:fillRef idx="0"/>
            <a:effectRef idx="0"/>
            <a:fontRef idx="minor"/>
          </p:style>
          <p:txBody>
            <a:bodyPr tIns="71640" bIns="716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11" name="Google Shape;585;p46"/>
          <p:cNvGrpSpPr/>
          <p:nvPr/>
        </p:nvGrpSpPr>
        <p:grpSpPr>
          <a:xfrm>
            <a:off x="4407120" y="3028320"/>
            <a:ext cx="407520" cy="407160"/>
            <a:chOff x="4407120" y="3028320"/>
            <a:chExt cx="407520" cy="407160"/>
          </a:xfrm>
        </p:grpSpPr>
        <p:sp>
          <p:nvSpPr>
            <p:cNvPr id="312" name="Google Shape;586;p46"/>
            <p:cNvSpPr/>
            <p:nvPr/>
          </p:nvSpPr>
          <p:spPr>
            <a:xfrm>
              <a:off x="4407120" y="3028320"/>
              <a:ext cx="407520" cy="407160"/>
            </a:xfrm>
            <a:custGeom>
              <a:avLst/>
              <a:gdLst>
                <a:gd name="textAreaLeft" fmla="*/ 0 w 407520"/>
                <a:gd name="textAreaRight" fmla="*/ 407880 w 407520"/>
                <a:gd name="textAreaTop" fmla="*/ 0 h 407160"/>
                <a:gd name="textAreaBottom" fmla="*/ 407520 h 407160"/>
              </a:gdLst>
              <a:ahLst/>
              <a:rect l="textAreaLeft" t="textAreaTop" r="textAreaRight" b="textAreaBottom"/>
              <a:pathLst>
                <a:path w="20013" h="19983">
                  <a:moveTo>
                    <a:pt x="10022" y="1170"/>
                  </a:moveTo>
                  <a:cubicBezTo>
                    <a:pt x="14886" y="1170"/>
                    <a:pt x="18842" y="5127"/>
                    <a:pt x="18842" y="9990"/>
                  </a:cubicBezTo>
                  <a:cubicBezTo>
                    <a:pt x="18842" y="14855"/>
                    <a:pt x="14886" y="18811"/>
                    <a:pt x="10023" y="18811"/>
                  </a:cubicBezTo>
                  <a:cubicBezTo>
                    <a:pt x="8516" y="18811"/>
                    <a:pt x="7030" y="18423"/>
                    <a:pt x="5726" y="17691"/>
                  </a:cubicBezTo>
                  <a:cubicBezTo>
                    <a:pt x="5638" y="17641"/>
                    <a:pt x="5539" y="17615"/>
                    <a:pt x="5440" y="17615"/>
                  </a:cubicBezTo>
                  <a:cubicBezTo>
                    <a:pt x="5393" y="17615"/>
                    <a:pt x="5345" y="17621"/>
                    <a:pt x="5298" y="17632"/>
                  </a:cubicBezTo>
                  <a:lnTo>
                    <a:pt x="1419" y="18595"/>
                  </a:lnTo>
                  <a:lnTo>
                    <a:pt x="2381" y="14715"/>
                  </a:lnTo>
                  <a:cubicBezTo>
                    <a:pt x="2417" y="14570"/>
                    <a:pt x="2395" y="14416"/>
                    <a:pt x="2323" y="14287"/>
                  </a:cubicBezTo>
                  <a:cubicBezTo>
                    <a:pt x="1590" y="12982"/>
                    <a:pt x="1203" y="11498"/>
                    <a:pt x="1203" y="9990"/>
                  </a:cubicBezTo>
                  <a:cubicBezTo>
                    <a:pt x="1203" y="5127"/>
                    <a:pt x="5159" y="1170"/>
                    <a:pt x="10022" y="1170"/>
                  </a:cubicBezTo>
                  <a:close/>
                  <a:moveTo>
                    <a:pt x="10023" y="1"/>
                  </a:moveTo>
                  <a:cubicBezTo>
                    <a:pt x="4522" y="1"/>
                    <a:pt x="32" y="4491"/>
                    <a:pt x="32" y="9990"/>
                  </a:cubicBezTo>
                  <a:cubicBezTo>
                    <a:pt x="32" y="11620"/>
                    <a:pt x="432" y="13226"/>
                    <a:pt x="1191" y="14655"/>
                  </a:cubicBezTo>
                  <a:lnTo>
                    <a:pt x="50" y="19256"/>
                  </a:lnTo>
                  <a:cubicBezTo>
                    <a:pt x="0" y="19455"/>
                    <a:pt x="58" y="19665"/>
                    <a:pt x="204" y="19810"/>
                  </a:cubicBezTo>
                  <a:cubicBezTo>
                    <a:pt x="313" y="19921"/>
                    <a:pt x="461" y="19982"/>
                    <a:pt x="614" y="19982"/>
                  </a:cubicBezTo>
                  <a:cubicBezTo>
                    <a:pt x="662" y="19982"/>
                    <a:pt x="710" y="19976"/>
                    <a:pt x="757" y="19964"/>
                  </a:cubicBezTo>
                  <a:lnTo>
                    <a:pt x="5358" y="18823"/>
                  </a:lnTo>
                  <a:cubicBezTo>
                    <a:pt x="6788" y="19582"/>
                    <a:pt x="8394" y="19982"/>
                    <a:pt x="10022" y="19982"/>
                  </a:cubicBezTo>
                  <a:cubicBezTo>
                    <a:pt x="12680" y="19982"/>
                    <a:pt x="15187" y="18940"/>
                    <a:pt x="17078" y="17047"/>
                  </a:cubicBezTo>
                  <a:cubicBezTo>
                    <a:pt x="18971" y="15156"/>
                    <a:pt x="20013" y="12649"/>
                    <a:pt x="20013" y="9990"/>
                  </a:cubicBezTo>
                  <a:cubicBezTo>
                    <a:pt x="20013" y="7333"/>
                    <a:pt x="18971" y="4827"/>
                    <a:pt x="17080" y="2934"/>
                  </a:cubicBezTo>
                  <a:cubicBezTo>
                    <a:pt x="15187" y="1043"/>
                    <a:pt x="12680" y="1"/>
                    <a:pt x="10023" y="1"/>
                  </a:cubicBezTo>
                  <a:close/>
                </a:path>
              </a:pathLst>
            </a:custGeom>
            <a:solidFill>
              <a:schemeClr val="accent4"/>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3" name="Google Shape;587;p46"/>
            <p:cNvSpPr/>
            <p:nvPr/>
          </p:nvSpPr>
          <p:spPr>
            <a:xfrm>
              <a:off x="4482360" y="3111840"/>
              <a:ext cx="254160" cy="237600"/>
            </a:xfrm>
            <a:custGeom>
              <a:avLst/>
              <a:gdLst>
                <a:gd name="textAreaLeft" fmla="*/ 0 w 254160"/>
                <a:gd name="textAreaRight" fmla="*/ 254520 w 254160"/>
                <a:gd name="textAreaTop" fmla="*/ 0 h 237600"/>
                <a:gd name="textAreaBottom" fmla="*/ 237960 h 237600"/>
              </a:gdLst>
              <a:ahLst/>
              <a:rect l="textAreaLeft" t="textAreaTop" r="textAreaRight" b="textAreaBottom"/>
              <a:pathLst>
                <a:path w="12488" h="11674">
                  <a:moveTo>
                    <a:pt x="3164" y="1171"/>
                  </a:moveTo>
                  <a:cubicBezTo>
                    <a:pt x="3352" y="1171"/>
                    <a:pt x="3536" y="1247"/>
                    <a:pt x="3710" y="1424"/>
                  </a:cubicBezTo>
                  <a:lnTo>
                    <a:pt x="3719" y="1433"/>
                  </a:lnTo>
                  <a:cubicBezTo>
                    <a:pt x="4757" y="2473"/>
                    <a:pt x="4683" y="2832"/>
                    <a:pt x="4449" y="3068"/>
                  </a:cubicBezTo>
                  <a:cubicBezTo>
                    <a:pt x="4240" y="3275"/>
                    <a:pt x="3625" y="3692"/>
                    <a:pt x="3427" y="3892"/>
                  </a:cubicBezTo>
                  <a:cubicBezTo>
                    <a:pt x="2960" y="4359"/>
                    <a:pt x="3046" y="5081"/>
                    <a:pt x="3685" y="6039"/>
                  </a:cubicBezTo>
                  <a:cubicBezTo>
                    <a:pt x="4065" y="6611"/>
                    <a:pt x="4568" y="7166"/>
                    <a:pt x="4805" y="7405"/>
                  </a:cubicBezTo>
                  <a:lnTo>
                    <a:pt x="4806" y="7405"/>
                  </a:lnTo>
                  <a:cubicBezTo>
                    <a:pt x="5045" y="7642"/>
                    <a:pt x="5599" y="8146"/>
                    <a:pt x="6172" y="8527"/>
                  </a:cubicBezTo>
                  <a:cubicBezTo>
                    <a:pt x="6727" y="8895"/>
                    <a:pt x="7202" y="9079"/>
                    <a:pt x="7594" y="9079"/>
                  </a:cubicBezTo>
                  <a:cubicBezTo>
                    <a:pt x="7880" y="9079"/>
                    <a:pt x="8123" y="8981"/>
                    <a:pt x="8320" y="8785"/>
                  </a:cubicBezTo>
                  <a:cubicBezTo>
                    <a:pt x="8518" y="8585"/>
                    <a:pt x="8935" y="7971"/>
                    <a:pt x="9144" y="7762"/>
                  </a:cubicBezTo>
                  <a:cubicBezTo>
                    <a:pt x="9238" y="7668"/>
                    <a:pt x="9331" y="7609"/>
                    <a:pt x="9460" y="7609"/>
                  </a:cubicBezTo>
                  <a:cubicBezTo>
                    <a:pt x="9549" y="7609"/>
                    <a:pt x="9655" y="7637"/>
                    <a:pt x="9790" y="7702"/>
                  </a:cubicBezTo>
                  <a:cubicBezTo>
                    <a:pt x="10172" y="7886"/>
                    <a:pt x="10582" y="8297"/>
                    <a:pt x="10779" y="8493"/>
                  </a:cubicBezTo>
                  <a:lnTo>
                    <a:pt x="10788" y="8502"/>
                  </a:lnTo>
                  <a:cubicBezTo>
                    <a:pt x="11239" y="8944"/>
                    <a:pt x="11037" y="9452"/>
                    <a:pt x="10593" y="9898"/>
                  </a:cubicBezTo>
                  <a:cubicBezTo>
                    <a:pt x="10190" y="10300"/>
                    <a:pt x="9680" y="10502"/>
                    <a:pt x="9068" y="10502"/>
                  </a:cubicBezTo>
                  <a:cubicBezTo>
                    <a:pt x="8521" y="10502"/>
                    <a:pt x="7892" y="10341"/>
                    <a:pt x="7184" y="10020"/>
                  </a:cubicBezTo>
                  <a:cubicBezTo>
                    <a:pt x="5868" y="9420"/>
                    <a:pt x="4676" y="8428"/>
                    <a:pt x="4228" y="7984"/>
                  </a:cubicBezTo>
                  <a:cubicBezTo>
                    <a:pt x="3784" y="7536"/>
                    <a:pt x="2792" y="6344"/>
                    <a:pt x="2192" y="5028"/>
                  </a:cubicBezTo>
                  <a:cubicBezTo>
                    <a:pt x="1511" y="3527"/>
                    <a:pt x="1552" y="2381"/>
                    <a:pt x="2314" y="1619"/>
                  </a:cubicBezTo>
                  <a:cubicBezTo>
                    <a:pt x="2583" y="1350"/>
                    <a:pt x="2877" y="1171"/>
                    <a:pt x="3164" y="1171"/>
                  </a:cubicBezTo>
                  <a:close/>
                  <a:moveTo>
                    <a:pt x="3169" y="1"/>
                  </a:moveTo>
                  <a:cubicBezTo>
                    <a:pt x="2619" y="1"/>
                    <a:pt x="2030" y="247"/>
                    <a:pt x="1486" y="791"/>
                  </a:cubicBezTo>
                  <a:cubicBezTo>
                    <a:pt x="701" y="1576"/>
                    <a:pt x="0" y="3034"/>
                    <a:pt x="1127" y="5512"/>
                  </a:cubicBezTo>
                  <a:cubicBezTo>
                    <a:pt x="1794" y="6979"/>
                    <a:pt x="2868" y="8274"/>
                    <a:pt x="3398" y="8810"/>
                  </a:cubicBezTo>
                  <a:lnTo>
                    <a:pt x="3402" y="8813"/>
                  </a:lnTo>
                  <a:cubicBezTo>
                    <a:pt x="3938" y="9344"/>
                    <a:pt x="5235" y="10418"/>
                    <a:pt x="6699" y="11085"/>
                  </a:cubicBezTo>
                  <a:cubicBezTo>
                    <a:pt x="7490" y="11445"/>
                    <a:pt x="8308" y="11674"/>
                    <a:pt x="9088" y="11674"/>
                  </a:cubicBezTo>
                  <a:cubicBezTo>
                    <a:pt x="9940" y="11674"/>
                    <a:pt x="10746" y="11400"/>
                    <a:pt x="11421" y="10726"/>
                  </a:cubicBezTo>
                  <a:cubicBezTo>
                    <a:pt x="12488" y="9657"/>
                    <a:pt x="12399" y="8442"/>
                    <a:pt x="11607" y="7665"/>
                  </a:cubicBezTo>
                  <a:cubicBezTo>
                    <a:pt x="11219" y="7278"/>
                    <a:pt x="10791" y="6885"/>
                    <a:pt x="10297" y="6648"/>
                  </a:cubicBezTo>
                  <a:cubicBezTo>
                    <a:pt x="10009" y="6509"/>
                    <a:pt x="9725" y="6440"/>
                    <a:pt x="9455" y="6440"/>
                  </a:cubicBezTo>
                  <a:cubicBezTo>
                    <a:pt x="9034" y="6440"/>
                    <a:pt x="8646" y="6606"/>
                    <a:pt x="8316" y="6935"/>
                  </a:cubicBezTo>
                  <a:cubicBezTo>
                    <a:pt x="8070" y="7180"/>
                    <a:pt x="7732" y="7665"/>
                    <a:pt x="7538" y="7904"/>
                  </a:cubicBezTo>
                  <a:cubicBezTo>
                    <a:pt x="7035" y="7819"/>
                    <a:pt x="6032" y="6974"/>
                    <a:pt x="5634" y="6577"/>
                  </a:cubicBezTo>
                  <a:cubicBezTo>
                    <a:pt x="5236" y="6179"/>
                    <a:pt x="4393" y="5174"/>
                    <a:pt x="4308" y="4674"/>
                  </a:cubicBezTo>
                  <a:cubicBezTo>
                    <a:pt x="4545" y="4481"/>
                    <a:pt x="5031" y="4141"/>
                    <a:pt x="5277" y="3895"/>
                  </a:cubicBezTo>
                  <a:cubicBezTo>
                    <a:pt x="5817" y="3354"/>
                    <a:pt x="5919" y="2652"/>
                    <a:pt x="5564" y="1914"/>
                  </a:cubicBezTo>
                  <a:cubicBezTo>
                    <a:pt x="5327" y="1421"/>
                    <a:pt x="4934" y="993"/>
                    <a:pt x="4546" y="605"/>
                  </a:cubicBezTo>
                  <a:cubicBezTo>
                    <a:pt x="4165" y="216"/>
                    <a:pt x="3684" y="1"/>
                    <a:pt x="3169" y="1"/>
                  </a:cubicBezTo>
                  <a:close/>
                </a:path>
              </a:pathLst>
            </a:custGeom>
            <a:solidFill>
              <a:schemeClr val="accent4"/>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14" name="Google Shape;588;p46"/>
          <p:cNvGrpSpPr/>
          <p:nvPr/>
        </p:nvGrpSpPr>
        <p:grpSpPr>
          <a:xfrm>
            <a:off x="3677400" y="3088800"/>
            <a:ext cx="407160" cy="286200"/>
            <a:chOff x="3677400" y="3088800"/>
            <a:chExt cx="407160" cy="286200"/>
          </a:xfrm>
        </p:grpSpPr>
        <p:sp>
          <p:nvSpPr>
            <p:cNvPr id="315" name="Google Shape;589;p46"/>
            <p:cNvSpPr/>
            <p:nvPr/>
          </p:nvSpPr>
          <p:spPr>
            <a:xfrm>
              <a:off x="3677400" y="3088800"/>
              <a:ext cx="407160" cy="286200"/>
            </a:xfrm>
            <a:custGeom>
              <a:avLst/>
              <a:gdLst>
                <a:gd name="textAreaLeft" fmla="*/ 0 w 407160"/>
                <a:gd name="textAreaRight" fmla="*/ 407520 w 407160"/>
                <a:gd name="textAreaTop" fmla="*/ 0 h 286200"/>
                <a:gd name="textAreaBottom" fmla="*/ 286560 h 286200"/>
              </a:gdLst>
              <a:ahLst/>
              <a:rect l="textAreaLeft" t="textAreaTop" r="textAreaRight" b="textAreaBottom"/>
              <a:pathLst>
                <a:path w="19982" h="14051">
                  <a:moveTo>
                    <a:pt x="17056" y="1172"/>
                  </a:moveTo>
                  <a:cubicBezTo>
                    <a:pt x="18023" y="1172"/>
                    <a:pt x="18811" y="1961"/>
                    <a:pt x="18811" y="2929"/>
                  </a:cubicBezTo>
                  <a:lnTo>
                    <a:pt x="18811" y="11124"/>
                  </a:lnTo>
                  <a:cubicBezTo>
                    <a:pt x="18811" y="12092"/>
                    <a:pt x="18023" y="12881"/>
                    <a:pt x="17056" y="12881"/>
                  </a:cubicBezTo>
                  <a:lnTo>
                    <a:pt x="2927" y="12881"/>
                  </a:lnTo>
                  <a:cubicBezTo>
                    <a:pt x="1959" y="12881"/>
                    <a:pt x="1172" y="12092"/>
                    <a:pt x="1172" y="11124"/>
                  </a:cubicBezTo>
                  <a:lnTo>
                    <a:pt x="1172" y="2929"/>
                  </a:lnTo>
                  <a:cubicBezTo>
                    <a:pt x="1172" y="1961"/>
                    <a:pt x="1959" y="1172"/>
                    <a:pt x="2927" y="1172"/>
                  </a:cubicBezTo>
                  <a:close/>
                  <a:moveTo>
                    <a:pt x="2927" y="1"/>
                  </a:moveTo>
                  <a:cubicBezTo>
                    <a:pt x="1313" y="1"/>
                    <a:pt x="1" y="1315"/>
                    <a:pt x="1" y="2929"/>
                  </a:cubicBezTo>
                  <a:lnTo>
                    <a:pt x="1" y="11124"/>
                  </a:lnTo>
                  <a:cubicBezTo>
                    <a:pt x="1" y="12738"/>
                    <a:pt x="1313" y="14050"/>
                    <a:pt x="2927" y="14050"/>
                  </a:cubicBezTo>
                  <a:lnTo>
                    <a:pt x="17056" y="14050"/>
                  </a:lnTo>
                  <a:cubicBezTo>
                    <a:pt x="18669" y="14050"/>
                    <a:pt x="19982" y="12738"/>
                    <a:pt x="19982" y="11124"/>
                  </a:cubicBezTo>
                  <a:lnTo>
                    <a:pt x="19982" y="2929"/>
                  </a:lnTo>
                  <a:cubicBezTo>
                    <a:pt x="19982" y="1315"/>
                    <a:pt x="18669" y="1"/>
                    <a:pt x="17056" y="1"/>
                  </a:cubicBezTo>
                  <a:close/>
                </a:path>
              </a:pathLst>
            </a:custGeom>
            <a:solidFill>
              <a:schemeClr val="accent4"/>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6" name="Google Shape;590;p46"/>
            <p:cNvSpPr/>
            <p:nvPr/>
          </p:nvSpPr>
          <p:spPr>
            <a:xfrm>
              <a:off x="3833280" y="3160080"/>
              <a:ext cx="119160" cy="142920"/>
            </a:xfrm>
            <a:custGeom>
              <a:avLst/>
              <a:gdLst>
                <a:gd name="textAreaLeft" fmla="*/ 0 w 119160"/>
                <a:gd name="textAreaRight" fmla="*/ 119520 w 119160"/>
                <a:gd name="textAreaTop" fmla="*/ 0 h 142920"/>
                <a:gd name="textAreaBottom" fmla="*/ 143280 h 142920"/>
              </a:gdLst>
              <a:ahLst/>
              <a:rect l="textAreaLeft" t="textAreaTop" r="textAreaRight" b="textAreaBottom"/>
              <a:pathLst>
                <a:path w="5855" h="7026">
                  <a:moveTo>
                    <a:pt x="1172" y="1643"/>
                  </a:moveTo>
                  <a:lnTo>
                    <a:pt x="4165" y="3514"/>
                  </a:lnTo>
                  <a:lnTo>
                    <a:pt x="1172" y="5384"/>
                  </a:lnTo>
                  <a:lnTo>
                    <a:pt x="1172" y="1643"/>
                  </a:lnTo>
                  <a:close/>
                  <a:moveTo>
                    <a:pt x="586" y="0"/>
                  </a:moveTo>
                  <a:cubicBezTo>
                    <a:pt x="489" y="0"/>
                    <a:pt x="391" y="25"/>
                    <a:pt x="302" y="74"/>
                  </a:cubicBezTo>
                  <a:cubicBezTo>
                    <a:pt x="116" y="178"/>
                    <a:pt x="1" y="373"/>
                    <a:pt x="1" y="587"/>
                  </a:cubicBezTo>
                  <a:lnTo>
                    <a:pt x="1" y="6440"/>
                  </a:lnTo>
                  <a:cubicBezTo>
                    <a:pt x="1" y="6653"/>
                    <a:pt x="116" y="6849"/>
                    <a:pt x="302" y="6953"/>
                  </a:cubicBezTo>
                  <a:cubicBezTo>
                    <a:pt x="389" y="7001"/>
                    <a:pt x="487" y="7026"/>
                    <a:pt x="585" y="7026"/>
                  </a:cubicBezTo>
                  <a:cubicBezTo>
                    <a:pt x="693" y="7026"/>
                    <a:pt x="801" y="6997"/>
                    <a:pt x="896" y="6937"/>
                  </a:cubicBezTo>
                  <a:lnTo>
                    <a:pt x="5580" y="4010"/>
                  </a:lnTo>
                  <a:cubicBezTo>
                    <a:pt x="5750" y="3903"/>
                    <a:pt x="5854" y="3714"/>
                    <a:pt x="5854" y="3513"/>
                  </a:cubicBezTo>
                  <a:cubicBezTo>
                    <a:pt x="5854" y="3311"/>
                    <a:pt x="5750" y="3123"/>
                    <a:pt x="5580" y="3017"/>
                  </a:cubicBezTo>
                  <a:lnTo>
                    <a:pt x="896" y="90"/>
                  </a:lnTo>
                  <a:cubicBezTo>
                    <a:pt x="801" y="30"/>
                    <a:pt x="694" y="0"/>
                    <a:pt x="586" y="0"/>
                  </a:cubicBezTo>
                  <a:close/>
                </a:path>
              </a:pathLst>
            </a:custGeom>
            <a:solidFill>
              <a:schemeClr val="accent4"/>
            </a:solidFill>
            <a:ln w="0">
              <a:noFill/>
            </a:ln>
          </p:spPr>
          <p:style>
            <a:lnRef idx="0"/>
            <a:fillRef idx="0"/>
            <a:effectRef idx="0"/>
            <a:fontRef idx="minor"/>
          </p:style>
          <p:txBody>
            <a:bodyPr tIns="71640" bIns="71640"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4019400" y="905040"/>
            <a:ext cx="4295520" cy="571320"/>
          </a:xfrm>
          <a:prstGeom prst="rect">
            <a:avLst/>
          </a:prstGeom>
          <a:noFill/>
          <a:ln w="0">
            <a:noFill/>
          </a:ln>
        </p:spPr>
        <p:txBody>
          <a:bodyPr lIns="91440" rIns="91440" tIns="91440" bIns="91440" anchor="b">
            <a:normAutofit fontScale="87027"/>
          </a:bodyPr>
          <a:p>
            <a:pPr indent="0">
              <a:lnSpc>
                <a:spcPct val="100000"/>
              </a:lnSpc>
              <a:buNone/>
              <a:tabLst>
                <a:tab algn="l" pos="0"/>
              </a:tabLst>
            </a:pPr>
            <a:r>
              <a:rPr b="0" lang="en" sz="3000" spc="-1" strike="noStrike">
                <a:solidFill>
                  <a:schemeClr val="dk1"/>
                </a:solidFill>
                <a:latin typeface="Montserrat ExtraBold"/>
                <a:ea typeface="Montserrat ExtraBold"/>
              </a:rPr>
              <a:t>Introduction</a:t>
            </a:r>
            <a:endParaRPr b="0" lang="fr-FR" sz="3000" spc="-1" strike="noStrike">
              <a:solidFill>
                <a:schemeClr val="dk1"/>
              </a:solidFill>
              <a:latin typeface="Arial"/>
            </a:endParaRPr>
          </a:p>
        </p:txBody>
      </p:sp>
      <p:sp>
        <p:nvSpPr>
          <p:cNvPr id="248" name="PlaceHolder 2"/>
          <p:cNvSpPr>
            <a:spLocks noGrp="1"/>
          </p:cNvSpPr>
          <p:nvPr>
            <p:ph type="subTitle"/>
          </p:nvPr>
        </p:nvSpPr>
        <p:spPr>
          <a:xfrm>
            <a:off x="4019400" y="2085840"/>
            <a:ext cx="4295520" cy="186660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DM Sans"/>
                <a:ea typeface="DM Sans"/>
              </a:rPr>
              <a:t>In the digital age, successful political campaigns leverage innovative marketing strategies to connect with voters, shape opinions, and enhance electoral outcomes. This presentation covers essential elements of a powerful digital marketing approach for political parties.</a:t>
            </a:r>
            <a:endParaRPr b="0" lang="en-US" sz="1200" spc="-1" strike="noStrike">
              <a:solidFill>
                <a:srgbClr val="ffffff"/>
              </a:solidFill>
              <a:latin typeface="OpenSymbol"/>
            </a:endParaRPr>
          </a:p>
        </p:txBody>
      </p:sp>
      <p:pic>
        <p:nvPicPr>
          <p:cNvPr id="249" name="Google Shape;348;p30" descr=""/>
          <p:cNvPicPr/>
          <p:nvPr/>
        </p:nvPicPr>
        <p:blipFill>
          <a:blip r:embed="rId1"/>
          <a:srcRect l="0" t="288" r="0" b="288"/>
          <a:stretch/>
        </p:blipFill>
        <p:spPr>
          <a:xfrm>
            <a:off x="0" y="0"/>
            <a:ext cx="3452760" cy="5143320"/>
          </a:xfrm>
          <a:prstGeom prst="rect">
            <a:avLst/>
          </a:prstGeom>
          <a:ln w="9525">
            <a:solidFill>
              <a:srgbClr val="ffffff"/>
            </a:solidFill>
            <a:round/>
          </a:ln>
        </p:spPr>
      </p:pic>
      <p:grpSp>
        <p:nvGrpSpPr>
          <p:cNvPr id="250" name="Google Shape;349;p30"/>
          <p:cNvGrpSpPr/>
          <p:nvPr/>
        </p:nvGrpSpPr>
        <p:grpSpPr>
          <a:xfrm>
            <a:off x="7041960" y="4324320"/>
            <a:ext cx="1598760" cy="483840"/>
            <a:chOff x="7041960" y="4324320"/>
            <a:chExt cx="1598760" cy="483840"/>
          </a:xfrm>
        </p:grpSpPr>
        <p:sp>
          <p:nvSpPr>
            <p:cNvPr id="251" name="Google Shape;350;p30"/>
            <p:cNvSpPr/>
            <p:nvPr/>
          </p:nvSpPr>
          <p:spPr>
            <a:xfrm>
              <a:off x="7041960" y="447660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52" name="Google Shape;351;p30"/>
            <p:cNvSpPr/>
            <p:nvPr/>
          </p:nvSpPr>
          <p:spPr>
            <a:xfrm>
              <a:off x="7041960" y="432432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3457440" y="2828880"/>
            <a:ext cx="4819320" cy="990360"/>
          </a:xfrm>
          <a:prstGeom prst="rect">
            <a:avLst/>
          </a:prstGeom>
          <a:noFill/>
          <a:ln w="0">
            <a:noFill/>
          </a:ln>
        </p:spPr>
        <p:txBody>
          <a:bodyPr lIns="91440" rIns="91440" tIns="91440" bIns="91440" anchor="t">
            <a:normAutofit/>
          </a:bodyPr>
          <a:p>
            <a:pPr indent="0">
              <a:lnSpc>
                <a:spcPct val="100000"/>
              </a:lnSpc>
              <a:buNone/>
              <a:tabLst>
                <a:tab algn="l" pos="0"/>
              </a:tabLst>
            </a:pPr>
            <a:r>
              <a:rPr b="0" lang="en" sz="4500" spc="-1" strike="noStrike">
                <a:solidFill>
                  <a:schemeClr val="dk1"/>
                </a:solidFill>
                <a:latin typeface="Montserrat Medium"/>
                <a:ea typeface="Montserrat Medium"/>
              </a:rPr>
              <a:t>Digital Presence</a:t>
            </a:r>
            <a:endParaRPr b="0" lang="fr-FR" sz="4500" spc="-1" strike="noStrike">
              <a:solidFill>
                <a:schemeClr val="dk1"/>
              </a:solidFill>
              <a:latin typeface="Arial"/>
            </a:endParaRPr>
          </a:p>
        </p:txBody>
      </p:sp>
      <p:sp>
        <p:nvSpPr>
          <p:cNvPr id="254" name="PlaceHolder 2"/>
          <p:cNvSpPr>
            <a:spLocks noGrp="1"/>
          </p:cNvSpPr>
          <p:nvPr>
            <p:ph type="title"/>
          </p:nvPr>
        </p:nvSpPr>
        <p:spPr>
          <a:xfrm>
            <a:off x="3457440" y="1733400"/>
            <a:ext cx="1447560" cy="1066320"/>
          </a:xfrm>
          <a:prstGeom prst="rect">
            <a:avLst/>
          </a:prstGeom>
          <a:noFill/>
          <a:ln w="0">
            <a:noFill/>
          </a:ln>
        </p:spPr>
        <p:txBody>
          <a:bodyPr lIns="91440" rIns="91440" tIns="91440" bIns="91440" anchor="b">
            <a:normAutofit fontScale="98317"/>
          </a:bodyPr>
          <a:p>
            <a:pPr indent="0">
              <a:lnSpc>
                <a:spcPct val="100000"/>
              </a:lnSpc>
              <a:buNone/>
              <a:tabLst>
                <a:tab algn="l" pos="0"/>
              </a:tabLst>
            </a:pPr>
            <a:r>
              <a:rPr b="0" lang="en" sz="6000" spc="-1" strike="noStrike">
                <a:solidFill>
                  <a:schemeClr val="accent4"/>
                </a:solidFill>
                <a:latin typeface="Montserrat ExtraBold"/>
                <a:ea typeface="Montserrat ExtraBold"/>
              </a:rPr>
              <a:t>01</a:t>
            </a:r>
            <a:endParaRPr b="0" lang="fr-FR" sz="6000" spc="-1" strike="noStrike">
              <a:solidFill>
                <a:schemeClr val="dk1"/>
              </a:solidFill>
              <a:latin typeface="Arial"/>
            </a:endParaRPr>
          </a:p>
        </p:txBody>
      </p:sp>
      <p:sp>
        <p:nvSpPr>
          <p:cNvPr id="255" name="Google Shape;358;p31"/>
          <p:cNvSpPr/>
          <p:nvPr/>
        </p:nvSpPr>
        <p:spPr>
          <a:xfrm rot="19800000">
            <a:off x="2847600" y="1495440"/>
            <a:ext cx="1133280" cy="256680"/>
          </a:xfrm>
          <a:prstGeom prst="rect">
            <a:avLst/>
          </a:prstGeom>
          <a:noFill/>
          <a:ln w="0">
            <a:noFill/>
          </a:ln>
        </p:spPr>
        <p:style>
          <a:lnRef idx="0"/>
          <a:fillRef idx="0"/>
          <a:effectRef idx="0"/>
          <a:fontRef idx="minor"/>
        </p:style>
        <p:txBody>
          <a:bodyPr lIns="870823080" rIns="870823080" tIns="128520" bIns="128520" anchor="t">
            <a:normAutofit/>
          </a:bodyPr>
          <a:p>
            <a:pPr algn="ctr" defTabSz="914400">
              <a:lnSpc>
                <a:spcPct val="100000"/>
              </a:lnSpc>
              <a:tabLst>
                <a:tab algn="l" pos="0"/>
              </a:tabLst>
            </a:pPr>
            <a:endParaRPr b="0" lang="fr-FR" sz="1800" spc="-1" strike="noStrike">
              <a:solidFill>
                <a:schemeClr val="dk1"/>
              </a:solidFill>
              <a:latin typeface="Arial"/>
            </a:endParaRPr>
          </a:p>
        </p:txBody>
      </p:sp>
      <p:grpSp>
        <p:nvGrpSpPr>
          <p:cNvPr id="256" name="Google Shape;359;p31"/>
          <p:cNvGrpSpPr/>
          <p:nvPr/>
        </p:nvGrpSpPr>
        <p:grpSpPr>
          <a:xfrm>
            <a:off x="906480" y="2311920"/>
            <a:ext cx="7263360" cy="2040120"/>
            <a:chOff x="906480" y="2311920"/>
            <a:chExt cx="7263360" cy="2040120"/>
          </a:xfrm>
        </p:grpSpPr>
        <p:grpSp>
          <p:nvGrpSpPr>
            <p:cNvPr id="257" name="Google Shape;360;p31"/>
            <p:cNvGrpSpPr/>
            <p:nvPr/>
          </p:nvGrpSpPr>
          <p:grpSpPr>
            <a:xfrm>
              <a:off x="7650720" y="4284000"/>
              <a:ext cx="519120" cy="68040"/>
              <a:chOff x="7650720" y="4284000"/>
              <a:chExt cx="519120" cy="68040"/>
            </a:xfrm>
          </p:grpSpPr>
          <p:sp>
            <p:nvSpPr>
              <p:cNvPr id="258" name="Google Shape;361;p31"/>
              <p:cNvSpPr/>
              <p:nvPr/>
            </p:nvSpPr>
            <p:spPr>
              <a:xfrm>
                <a:off x="7650720" y="42840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59" name="Google Shape;362;p31"/>
              <p:cNvSpPr/>
              <p:nvPr/>
            </p:nvSpPr>
            <p:spPr>
              <a:xfrm>
                <a:off x="7876080" y="42840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60" name="Google Shape;363;p31"/>
              <p:cNvSpPr/>
              <p:nvPr/>
            </p:nvSpPr>
            <p:spPr>
              <a:xfrm>
                <a:off x="8101800" y="42840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261" name="Google Shape;364;p31"/>
            <p:cNvGrpSpPr/>
            <p:nvPr/>
          </p:nvGrpSpPr>
          <p:grpSpPr>
            <a:xfrm>
              <a:off x="906480" y="2311920"/>
              <a:ext cx="68040" cy="519120"/>
              <a:chOff x="906480" y="2311920"/>
              <a:chExt cx="68040" cy="519120"/>
            </a:xfrm>
          </p:grpSpPr>
          <p:sp>
            <p:nvSpPr>
              <p:cNvPr id="262" name="Google Shape;365;p31"/>
              <p:cNvSpPr/>
              <p:nvPr/>
            </p:nvSpPr>
            <p:spPr>
              <a:xfrm rot="5400000">
                <a:off x="906480" y="23119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63" name="Google Shape;366;p31"/>
              <p:cNvSpPr/>
              <p:nvPr/>
            </p:nvSpPr>
            <p:spPr>
              <a:xfrm rot="5400000">
                <a:off x="906480" y="25376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64" name="Google Shape;367;p31"/>
              <p:cNvSpPr/>
              <p:nvPr/>
            </p:nvSpPr>
            <p:spPr>
              <a:xfrm rot="5400000">
                <a:off x="906480" y="27630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title"/>
          </p:nvPr>
        </p:nvSpPr>
        <p:spPr>
          <a:xfrm>
            <a:off x="4019400" y="905040"/>
            <a:ext cx="4295520" cy="571320"/>
          </a:xfrm>
          <a:prstGeom prst="rect">
            <a:avLst/>
          </a:prstGeom>
          <a:noFill/>
          <a:ln w="0">
            <a:noFill/>
          </a:ln>
        </p:spPr>
        <p:txBody>
          <a:bodyPr lIns="91440" rIns="91440" tIns="91440" bIns="91440" anchor="b">
            <a:normAutofit fontScale="87027"/>
          </a:bodyPr>
          <a:p>
            <a:pPr indent="0">
              <a:lnSpc>
                <a:spcPct val="100000"/>
              </a:lnSpc>
              <a:buNone/>
              <a:tabLst>
                <a:tab algn="l" pos="0"/>
              </a:tabLst>
            </a:pPr>
            <a:r>
              <a:rPr b="0" lang="en" sz="3000" spc="-1" strike="noStrike">
                <a:solidFill>
                  <a:schemeClr val="dk1"/>
                </a:solidFill>
                <a:latin typeface="Montserrat ExtraBold"/>
                <a:ea typeface="Montserrat ExtraBold"/>
              </a:rPr>
              <a:t>Official Website &amp; Mobile App</a:t>
            </a:r>
            <a:endParaRPr b="0" lang="fr-FR" sz="3000" spc="-1" strike="noStrike">
              <a:solidFill>
                <a:schemeClr val="dk1"/>
              </a:solidFill>
              <a:latin typeface="Arial"/>
            </a:endParaRPr>
          </a:p>
        </p:txBody>
      </p:sp>
      <p:sp>
        <p:nvSpPr>
          <p:cNvPr id="266" name="PlaceHolder 2"/>
          <p:cNvSpPr>
            <a:spLocks noGrp="1"/>
          </p:cNvSpPr>
          <p:nvPr>
            <p:ph type="subTitle"/>
          </p:nvPr>
        </p:nvSpPr>
        <p:spPr>
          <a:xfrm>
            <a:off x="4019400" y="2085840"/>
            <a:ext cx="4295520" cy="186660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DM Sans"/>
                <a:ea typeface="DM Sans"/>
              </a:rPr>
              <a:t>An official website serves as the central hub for a political party, providing crucial information about policies, updates, and ways for supporters to get involved. A dedicated mobile app can enhance engagement by allowing users to receive real-time notifications, access party news, and easily donate to campaigns. SEO optimization is critical to ensure visibility on search engines, enabling potential voters to find the party's platform easily.</a:t>
            </a:r>
            <a:endParaRPr b="0" lang="en-US" sz="1200" spc="-1" strike="noStrike">
              <a:solidFill>
                <a:srgbClr val="ffffff"/>
              </a:solidFill>
              <a:latin typeface="OpenSymbol"/>
            </a:endParaRPr>
          </a:p>
        </p:txBody>
      </p:sp>
      <p:pic>
        <p:nvPicPr>
          <p:cNvPr id="267" name="Google Shape;348;p30" descr=""/>
          <p:cNvPicPr/>
          <p:nvPr/>
        </p:nvPicPr>
        <p:blipFill>
          <a:blip r:embed="rId1"/>
          <a:srcRect l="0" t="288" r="0" b="288"/>
          <a:stretch/>
        </p:blipFill>
        <p:spPr>
          <a:xfrm>
            <a:off x="0" y="0"/>
            <a:ext cx="3452760" cy="5143320"/>
          </a:xfrm>
          <a:prstGeom prst="rect">
            <a:avLst/>
          </a:prstGeom>
          <a:ln w="9525">
            <a:solidFill>
              <a:srgbClr val="ffffff"/>
            </a:solidFill>
            <a:round/>
          </a:ln>
        </p:spPr>
      </p:pic>
      <p:grpSp>
        <p:nvGrpSpPr>
          <p:cNvPr id="268" name="Google Shape;349;p30"/>
          <p:cNvGrpSpPr/>
          <p:nvPr/>
        </p:nvGrpSpPr>
        <p:grpSpPr>
          <a:xfrm>
            <a:off x="7041960" y="4324320"/>
            <a:ext cx="1598760" cy="483840"/>
            <a:chOff x="7041960" y="4324320"/>
            <a:chExt cx="1598760" cy="483840"/>
          </a:xfrm>
        </p:grpSpPr>
        <p:sp>
          <p:nvSpPr>
            <p:cNvPr id="269" name="Google Shape;350;p30"/>
            <p:cNvSpPr/>
            <p:nvPr/>
          </p:nvSpPr>
          <p:spPr>
            <a:xfrm>
              <a:off x="7041960" y="447660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70" name="Google Shape;351;p30"/>
            <p:cNvSpPr/>
            <p:nvPr/>
          </p:nvSpPr>
          <p:spPr>
            <a:xfrm>
              <a:off x="7041960" y="432432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581040" y="495360"/>
            <a:ext cx="3533400" cy="1095120"/>
          </a:xfrm>
          <a:prstGeom prst="rect">
            <a:avLst/>
          </a:prstGeom>
          <a:noFill/>
          <a:ln w="0">
            <a:noFill/>
          </a:ln>
        </p:spPr>
        <p:txBody>
          <a:bodyPr lIns="91440" rIns="91440" tIns="91440" bIns="91440" anchor="t">
            <a:normAutofit/>
          </a:bodyPr>
          <a:p>
            <a:pPr indent="0">
              <a:lnSpc>
                <a:spcPct val="100000"/>
              </a:lnSpc>
              <a:buNone/>
              <a:tabLst>
                <a:tab algn="l" pos="0"/>
              </a:tabLst>
            </a:pPr>
            <a:r>
              <a:rPr b="0" lang="en" sz="2100" spc="-1" strike="noStrike">
                <a:solidFill>
                  <a:schemeClr val="dk1"/>
                </a:solidFill>
                <a:latin typeface="Montserrat ExtraBold"/>
                <a:ea typeface="Montserrat ExtraBold"/>
              </a:rPr>
              <a:t>SEO Optimization</a:t>
            </a:r>
            <a:endParaRPr b="0" lang="fr-FR" sz="2100" spc="-1" strike="noStrike">
              <a:solidFill>
                <a:schemeClr val="dk1"/>
              </a:solidFill>
              <a:latin typeface="Arial"/>
            </a:endParaRPr>
          </a:p>
        </p:txBody>
      </p:sp>
      <p:sp>
        <p:nvSpPr>
          <p:cNvPr id="272" name="PlaceHolder 2"/>
          <p:cNvSpPr>
            <a:spLocks noGrp="1"/>
          </p:cNvSpPr>
          <p:nvPr>
            <p:ph type="subTitle"/>
          </p:nvPr>
        </p:nvSpPr>
        <p:spPr>
          <a:xfrm>
            <a:off x="4114800" y="495360"/>
            <a:ext cx="4495320" cy="1095120"/>
          </a:xfrm>
          <a:prstGeom prst="rect">
            <a:avLst/>
          </a:prstGeom>
          <a:noFill/>
          <a:ln w="0">
            <a:noFill/>
          </a:ln>
        </p:spPr>
        <p:txBody>
          <a:bodyPr lIns="91440" rIns="91440" tIns="91440" bIns="91440" anchor="t">
            <a:normAutofit fontScale="86734"/>
          </a:bodyPr>
          <a:p>
            <a:pPr indent="0">
              <a:lnSpc>
                <a:spcPct val="100000"/>
              </a:lnSpc>
              <a:buNone/>
              <a:tabLst>
                <a:tab algn="l" pos="0"/>
              </a:tabLst>
            </a:pPr>
            <a:r>
              <a:rPr b="0" lang="en" sz="1200" spc="-1" strike="noStrike">
                <a:solidFill>
                  <a:schemeClr val="dk1"/>
                </a:solidFill>
                <a:latin typeface="DM Sans"/>
                <a:ea typeface="DM Sans"/>
              </a:rPr>
              <a:t>SEO optimization is vital for political parties to increase their visibility online. By optimizing the website with relevant keywords related to political issues and policies, the party can improve its search engine rankings. This involves creating quality content, utilizing meta tags, and building backlinks. Higher visibility on search engines leads to increased traffic to the party's website and a greater chance of engaging with undecided voters.</a:t>
            </a:r>
            <a:endParaRPr b="0" lang="en-US" sz="1200" spc="-1" strike="noStrike">
              <a:solidFill>
                <a:srgbClr val="ffffff"/>
              </a:solidFill>
              <a:latin typeface="OpenSymbol"/>
            </a:endParaRPr>
          </a:p>
        </p:txBody>
      </p:sp>
      <p:pic>
        <p:nvPicPr>
          <p:cNvPr id="273" name="Google Shape;570;p45" descr=""/>
          <p:cNvPicPr/>
          <p:nvPr/>
        </p:nvPicPr>
        <p:blipFill>
          <a:blip r:embed="rId1"/>
          <a:srcRect l="0" t="23820" r="0" b="10990"/>
          <a:stretch/>
        </p:blipFill>
        <p:spPr>
          <a:xfrm>
            <a:off x="0" y="1790640"/>
            <a:ext cx="9143640" cy="3352680"/>
          </a:xfrm>
          <a:prstGeom prst="rect">
            <a:avLst/>
          </a:prstGeom>
          <a:ln w="9525">
            <a:solidFill>
              <a:srgbClr val="ffffff"/>
            </a:solidFill>
            <a:round/>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title"/>
          </p:nvPr>
        </p:nvSpPr>
        <p:spPr>
          <a:xfrm>
            <a:off x="3457440" y="2828880"/>
            <a:ext cx="4819320" cy="990360"/>
          </a:xfrm>
          <a:prstGeom prst="rect">
            <a:avLst/>
          </a:prstGeom>
          <a:noFill/>
          <a:ln w="0">
            <a:noFill/>
          </a:ln>
        </p:spPr>
        <p:txBody>
          <a:bodyPr lIns="91440" rIns="91440" tIns="91440" bIns="91440" anchor="t">
            <a:normAutofit/>
          </a:bodyPr>
          <a:p>
            <a:pPr indent="0">
              <a:lnSpc>
                <a:spcPct val="100000"/>
              </a:lnSpc>
              <a:buNone/>
              <a:tabLst>
                <a:tab algn="l" pos="0"/>
              </a:tabLst>
            </a:pPr>
            <a:r>
              <a:rPr b="0" lang="en" sz="4500" spc="-1" strike="noStrike">
                <a:solidFill>
                  <a:schemeClr val="dk1"/>
                </a:solidFill>
                <a:latin typeface="Montserrat Medium"/>
                <a:ea typeface="Montserrat Medium"/>
              </a:rPr>
              <a:t>Social Media</a:t>
            </a:r>
            <a:endParaRPr b="0" lang="fr-FR" sz="4500" spc="-1" strike="noStrike">
              <a:solidFill>
                <a:schemeClr val="dk1"/>
              </a:solidFill>
              <a:latin typeface="Arial"/>
            </a:endParaRPr>
          </a:p>
        </p:txBody>
      </p:sp>
      <p:sp>
        <p:nvSpPr>
          <p:cNvPr id="275" name="PlaceHolder 2"/>
          <p:cNvSpPr>
            <a:spLocks noGrp="1"/>
          </p:cNvSpPr>
          <p:nvPr>
            <p:ph type="title"/>
          </p:nvPr>
        </p:nvSpPr>
        <p:spPr>
          <a:xfrm>
            <a:off x="3457440" y="1733400"/>
            <a:ext cx="1447560" cy="1066320"/>
          </a:xfrm>
          <a:prstGeom prst="rect">
            <a:avLst/>
          </a:prstGeom>
          <a:noFill/>
          <a:ln w="0">
            <a:noFill/>
          </a:ln>
        </p:spPr>
        <p:txBody>
          <a:bodyPr lIns="91440" rIns="91440" tIns="91440" bIns="91440" anchor="b">
            <a:normAutofit fontScale="98317"/>
          </a:bodyPr>
          <a:p>
            <a:pPr indent="0">
              <a:lnSpc>
                <a:spcPct val="100000"/>
              </a:lnSpc>
              <a:buNone/>
              <a:tabLst>
                <a:tab algn="l" pos="0"/>
              </a:tabLst>
            </a:pPr>
            <a:r>
              <a:rPr b="0" lang="en" sz="6000" spc="-1" strike="noStrike">
                <a:solidFill>
                  <a:schemeClr val="accent4"/>
                </a:solidFill>
                <a:latin typeface="Montserrat ExtraBold"/>
                <a:ea typeface="Montserrat ExtraBold"/>
              </a:rPr>
              <a:t>02</a:t>
            </a:r>
            <a:endParaRPr b="0" lang="fr-FR" sz="6000" spc="-1" strike="noStrike">
              <a:solidFill>
                <a:schemeClr val="dk1"/>
              </a:solidFill>
              <a:latin typeface="Arial"/>
            </a:endParaRPr>
          </a:p>
        </p:txBody>
      </p:sp>
      <p:sp>
        <p:nvSpPr>
          <p:cNvPr id="276" name="Google Shape;358;p31"/>
          <p:cNvSpPr/>
          <p:nvPr/>
        </p:nvSpPr>
        <p:spPr>
          <a:xfrm rot="19800000">
            <a:off x="2847600" y="1495440"/>
            <a:ext cx="1133280" cy="256680"/>
          </a:xfrm>
          <a:prstGeom prst="rect">
            <a:avLst/>
          </a:prstGeom>
          <a:noFill/>
          <a:ln w="0">
            <a:noFill/>
          </a:ln>
        </p:spPr>
        <p:style>
          <a:lnRef idx="0"/>
          <a:fillRef idx="0"/>
          <a:effectRef idx="0"/>
          <a:fontRef idx="minor"/>
        </p:style>
        <p:txBody>
          <a:bodyPr lIns="870823080" rIns="870823080" tIns="128520" bIns="128520" anchor="t">
            <a:normAutofit/>
          </a:bodyPr>
          <a:p>
            <a:pPr algn="ctr" defTabSz="914400">
              <a:lnSpc>
                <a:spcPct val="100000"/>
              </a:lnSpc>
              <a:tabLst>
                <a:tab algn="l" pos="0"/>
              </a:tabLst>
            </a:pPr>
            <a:endParaRPr b="0" lang="fr-FR" sz="1800" spc="-1" strike="noStrike">
              <a:solidFill>
                <a:schemeClr val="dk1"/>
              </a:solidFill>
              <a:latin typeface="Arial"/>
            </a:endParaRPr>
          </a:p>
        </p:txBody>
      </p:sp>
      <p:grpSp>
        <p:nvGrpSpPr>
          <p:cNvPr id="277" name="Google Shape;359;p31"/>
          <p:cNvGrpSpPr/>
          <p:nvPr/>
        </p:nvGrpSpPr>
        <p:grpSpPr>
          <a:xfrm>
            <a:off x="906480" y="2311920"/>
            <a:ext cx="7263360" cy="2040120"/>
            <a:chOff x="906480" y="2311920"/>
            <a:chExt cx="7263360" cy="2040120"/>
          </a:xfrm>
        </p:grpSpPr>
        <p:grpSp>
          <p:nvGrpSpPr>
            <p:cNvPr id="278" name="Google Shape;360;p31"/>
            <p:cNvGrpSpPr/>
            <p:nvPr/>
          </p:nvGrpSpPr>
          <p:grpSpPr>
            <a:xfrm>
              <a:off x="7650720" y="4284000"/>
              <a:ext cx="519120" cy="68040"/>
              <a:chOff x="7650720" y="4284000"/>
              <a:chExt cx="519120" cy="68040"/>
            </a:xfrm>
          </p:grpSpPr>
          <p:sp>
            <p:nvSpPr>
              <p:cNvPr id="279" name="Google Shape;361;p31"/>
              <p:cNvSpPr/>
              <p:nvPr/>
            </p:nvSpPr>
            <p:spPr>
              <a:xfrm>
                <a:off x="7650720" y="42840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80" name="Google Shape;362;p31"/>
              <p:cNvSpPr/>
              <p:nvPr/>
            </p:nvSpPr>
            <p:spPr>
              <a:xfrm>
                <a:off x="7876080" y="42840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81" name="Google Shape;363;p31"/>
              <p:cNvSpPr/>
              <p:nvPr/>
            </p:nvSpPr>
            <p:spPr>
              <a:xfrm>
                <a:off x="8101800" y="42840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282" name="Google Shape;364;p31"/>
            <p:cNvGrpSpPr/>
            <p:nvPr/>
          </p:nvGrpSpPr>
          <p:grpSpPr>
            <a:xfrm>
              <a:off x="906480" y="2311920"/>
              <a:ext cx="68040" cy="519120"/>
              <a:chOff x="906480" y="2311920"/>
              <a:chExt cx="68040" cy="519120"/>
            </a:xfrm>
          </p:grpSpPr>
          <p:sp>
            <p:nvSpPr>
              <p:cNvPr id="283" name="Google Shape;365;p31"/>
              <p:cNvSpPr/>
              <p:nvPr/>
            </p:nvSpPr>
            <p:spPr>
              <a:xfrm rot="5400000">
                <a:off x="906480" y="23119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84" name="Google Shape;366;p31"/>
              <p:cNvSpPr/>
              <p:nvPr/>
            </p:nvSpPr>
            <p:spPr>
              <a:xfrm rot="5400000">
                <a:off x="906480" y="25376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85" name="Google Shape;367;p31"/>
              <p:cNvSpPr/>
              <p:nvPr/>
            </p:nvSpPr>
            <p:spPr>
              <a:xfrm rot="5400000">
                <a:off x="906480" y="27630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title"/>
          </p:nvPr>
        </p:nvSpPr>
        <p:spPr>
          <a:xfrm>
            <a:off x="4019400" y="905040"/>
            <a:ext cx="4295520" cy="571320"/>
          </a:xfrm>
          <a:prstGeom prst="rect">
            <a:avLst/>
          </a:prstGeom>
          <a:noFill/>
          <a:ln w="0">
            <a:noFill/>
          </a:ln>
        </p:spPr>
        <p:txBody>
          <a:bodyPr lIns="91440" rIns="91440" tIns="91440" bIns="91440" anchor="b">
            <a:normAutofit fontScale="87027"/>
          </a:bodyPr>
          <a:p>
            <a:pPr indent="0">
              <a:lnSpc>
                <a:spcPct val="100000"/>
              </a:lnSpc>
              <a:buNone/>
              <a:tabLst>
                <a:tab algn="l" pos="0"/>
              </a:tabLst>
            </a:pPr>
            <a:r>
              <a:rPr b="0" lang="en" sz="3000" spc="-1" strike="noStrike">
                <a:solidFill>
                  <a:schemeClr val="dk1"/>
                </a:solidFill>
                <a:latin typeface="Montserrat ExtraBold"/>
                <a:ea typeface="Montserrat ExtraBold"/>
              </a:rPr>
              <a:t>Platform-Based Strategy</a:t>
            </a:r>
            <a:endParaRPr b="0" lang="fr-FR" sz="3000" spc="-1" strike="noStrike">
              <a:solidFill>
                <a:schemeClr val="dk1"/>
              </a:solidFill>
              <a:latin typeface="Arial"/>
            </a:endParaRPr>
          </a:p>
        </p:txBody>
      </p:sp>
      <p:sp>
        <p:nvSpPr>
          <p:cNvPr id="287" name="PlaceHolder 2"/>
          <p:cNvSpPr>
            <a:spLocks noGrp="1"/>
          </p:cNvSpPr>
          <p:nvPr>
            <p:ph type="subTitle"/>
          </p:nvPr>
        </p:nvSpPr>
        <p:spPr>
          <a:xfrm>
            <a:off x="4019400" y="2085840"/>
            <a:ext cx="4295520" cy="186660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DM Sans"/>
                <a:ea typeface="DM Sans"/>
              </a:rPr>
              <a:t>A successful social media strategy involves tailoring content for each platform to maximize engagement. On Instagram and YouTube, the focus is on creating visually appealing reels and inspiring video clips. Twitter (X) is used for quick, real-time updates and to engage in trending topics. Facebook and WhatsApp serve as crucial tools for grassroots campaigns, allowing for effective communication and interaction with supporters through direct messages and group discussions.</a:t>
            </a:r>
            <a:endParaRPr b="0" lang="en-US" sz="1200" spc="-1" strike="noStrike">
              <a:solidFill>
                <a:srgbClr val="ffffff"/>
              </a:solidFill>
              <a:latin typeface="OpenSymbol"/>
            </a:endParaRPr>
          </a:p>
        </p:txBody>
      </p:sp>
      <p:pic>
        <p:nvPicPr>
          <p:cNvPr id="288" name="Google Shape;348;p30" descr=""/>
          <p:cNvPicPr/>
          <p:nvPr/>
        </p:nvPicPr>
        <p:blipFill>
          <a:blip r:embed="rId1"/>
          <a:srcRect l="0" t="288" r="0" b="288"/>
          <a:stretch/>
        </p:blipFill>
        <p:spPr>
          <a:xfrm>
            <a:off x="0" y="0"/>
            <a:ext cx="3452760" cy="5143320"/>
          </a:xfrm>
          <a:prstGeom prst="rect">
            <a:avLst/>
          </a:prstGeom>
          <a:ln w="9525">
            <a:solidFill>
              <a:srgbClr val="ffffff"/>
            </a:solidFill>
            <a:round/>
          </a:ln>
        </p:spPr>
      </p:pic>
      <p:grpSp>
        <p:nvGrpSpPr>
          <p:cNvPr id="289" name="Google Shape;349;p30"/>
          <p:cNvGrpSpPr/>
          <p:nvPr/>
        </p:nvGrpSpPr>
        <p:grpSpPr>
          <a:xfrm>
            <a:off x="7041960" y="4324320"/>
            <a:ext cx="1598760" cy="483840"/>
            <a:chOff x="7041960" y="4324320"/>
            <a:chExt cx="1598760" cy="483840"/>
          </a:xfrm>
        </p:grpSpPr>
        <p:sp>
          <p:nvSpPr>
            <p:cNvPr id="290" name="Google Shape;350;p30"/>
            <p:cNvSpPr/>
            <p:nvPr/>
          </p:nvSpPr>
          <p:spPr>
            <a:xfrm>
              <a:off x="7041960" y="447660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91" name="Google Shape;351;p30"/>
            <p:cNvSpPr/>
            <p:nvPr/>
          </p:nvSpPr>
          <p:spPr>
            <a:xfrm>
              <a:off x="7041960" y="432432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title"/>
          </p:nvPr>
        </p:nvSpPr>
        <p:spPr>
          <a:xfrm>
            <a:off x="581040" y="495360"/>
            <a:ext cx="3533400" cy="1095120"/>
          </a:xfrm>
          <a:prstGeom prst="rect">
            <a:avLst/>
          </a:prstGeom>
          <a:noFill/>
          <a:ln w="0">
            <a:noFill/>
          </a:ln>
        </p:spPr>
        <p:txBody>
          <a:bodyPr lIns="91440" rIns="91440" tIns="91440" bIns="91440" anchor="t">
            <a:normAutofit/>
          </a:bodyPr>
          <a:p>
            <a:pPr indent="0">
              <a:lnSpc>
                <a:spcPct val="100000"/>
              </a:lnSpc>
              <a:buNone/>
              <a:tabLst>
                <a:tab algn="l" pos="0"/>
              </a:tabLst>
            </a:pPr>
            <a:r>
              <a:rPr b="0" lang="en" sz="2100" spc="-1" strike="noStrike">
                <a:solidFill>
                  <a:schemeClr val="dk1"/>
                </a:solidFill>
                <a:latin typeface="Montserrat ExtraBold"/>
                <a:ea typeface="Montserrat ExtraBold"/>
              </a:rPr>
              <a:t>Hashtag Campaigns</a:t>
            </a:r>
            <a:endParaRPr b="0" lang="fr-FR" sz="2100" spc="-1" strike="noStrike">
              <a:solidFill>
                <a:schemeClr val="dk1"/>
              </a:solidFill>
              <a:latin typeface="Arial"/>
            </a:endParaRPr>
          </a:p>
        </p:txBody>
      </p:sp>
      <p:sp>
        <p:nvSpPr>
          <p:cNvPr id="293" name="PlaceHolder 2"/>
          <p:cNvSpPr>
            <a:spLocks noGrp="1"/>
          </p:cNvSpPr>
          <p:nvPr>
            <p:ph type="subTitle"/>
          </p:nvPr>
        </p:nvSpPr>
        <p:spPr>
          <a:xfrm>
            <a:off x="4114800" y="495360"/>
            <a:ext cx="4495320" cy="1095120"/>
          </a:xfrm>
          <a:prstGeom prst="rect">
            <a:avLst/>
          </a:prstGeom>
          <a:noFill/>
          <a:ln w="0">
            <a:noFill/>
          </a:ln>
        </p:spPr>
        <p:txBody>
          <a:bodyPr lIns="91440" rIns="91440" tIns="91440" bIns="91440" anchor="t">
            <a:normAutofit fontScale="92572" lnSpcReduction="10000"/>
          </a:bodyPr>
          <a:p>
            <a:pPr indent="0">
              <a:lnSpc>
                <a:spcPct val="100000"/>
              </a:lnSpc>
              <a:buNone/>
              <a:tabLst>
                <a:tab algn="l" pos="0"/>
              </a:tabLst>
            </a:pPr>
            <a:r>
              <a:rPr b="0" lang="en" sz="1200" spc="-1" strike="noStrike">
                <a:solidFill>
                  <a:schemeClr val="dk1"/>
                </a:solidFill>
                <a:latin typeface="DM Sans"/>
                <a:ea typeface="DM Sans"/>
              </a:rPr>
              <a:t>Hashtag campaigns are effective tools for spreading political messages and rallying support. By creating memorable and relatable hashtags, such as #VoteForChange, parties can encourage sharing and participation among their audience. Viral trends can significantly amplify the reach of campaign messages, allowing for broader visibility and engagement, especially among younger demographics who actively participate in social media.</a:t>
            </a:r>
            <a:endParaRPr b="0" lang="en-US" sz="1200" spc="-1" strike="noStrike">
              <a:solidFill>
                <a:srgbClr val="ffffff"/>
              </a:solidFill>
              <a:latin typeface="OpenSymbol"/>
            </a:endParaRPr>
          </a:p>
        </p:txBody>
      </p:sp>
      <p:pic>
        <p:nvPicPr>
          <p:cNvPr id="294" name="Google Shape;570;p45" descr=""/>
          <p:cNvPicPr/>
          <p:nvPr/>
        </p:nvPicPr>
        <p:blipFill>
          <a:blip r:embed="rId1"/>
          <a:srcRect l="0" t="23820" r="0" b="10990"/>
          <a:stretch/>
        </p:blipFill>
        <p:spPr>
          <a:xfrm>
            <a:off x="0" y="1790640"/>
            <a:ext cx="9143640" cy="3352680"/>
          </a:xfrm>
          <a:prstGeom prst="rect">
            <a:avLst/>
          </a:prstGeom>
          <a:ln w="9525">
            <a:solidFill>
              <a:srgbClr val="ffffff"/>
            </a:solidFill>
            <a:round/>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title"/>
          </p:nvPr>
        </p:nvSpPr>
        <p:spPr>
          <a:xfrm>
            <a:off x="4019400" y="905040"/>
            <a:ext cx="4295520" cy="571320"/>
          </a:xfrm>
          <a:prstGeom prst="rect">
            <a:avLst/>
          </a:prstGeom>
          <a:noFill/>
          <a:ln w="0">
            <a:noFill/>
          </a:ln>
        </p:spPr>
        <p:txBody>
          <a:bodyPr lIns="91440" rIns="91440" tIns="91440" bIns="91440" anchor="b">
            <a:normAutofit fontScale="87027"/>
          </a:bodyPr>
          <a:p>
            <a:pPr indent="0">
              <a:lnSpc>
                <a:spcPct val="100000"/>
              </a:lnSpc>
              <a:buNone/>
              <a:tabLst>
                <a:tab algn="l" pos="0"/>
              </a:tabLst>
            </a:pPr>
            <a:r>
              <a:rPr b="0" lang="en" sz="3000" spc="-1" strike="noStrike">
                <a:solidFill>
                  <a:schemeClr val="dk1"/>
                </a:solidFill>
                <a:latin typeface="Montserrat ExtraBold"/>
                <a:ea typeface="Montserrat ExtraBold"/>
              </a:rPr>
              <a:t>Conclusions</a:t>
            </a:r>
            <a:endParaRPr b="0" lang="fr-FR" sz="3000" spc="-1" strike="noStrike">
              <a:solidFill>
                <a:schemeClr val="dk1"/>
              </a:solidFill>
              <a:latin typeface="Arial"/>
            </a:endParaRPr>
          </a:p>
        </p:txBody>
      </p:sp>
      <p:sp>
        <p:nvSpPr>
          <p:cNvPr id="296" name="PlaceHolder 2"/>
          <p:cNvSpPr>
            <a:spLocks noGrp="1"/>
          </p:cNvSpPr>
          <p:nvPr>
            <p:ph type="subTitle"/>
          </p:nvPr>
        </p:nvSpPr>
        <p:spPr>
          <a:xfrm>
            <a:off x="4019400" y="2085840"/>
            <a:ext cx="4295520" cy="186660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DM Sans"/>
                <a:ea typeface="DM Sans"/>
              </a:rPr>
              <a:t>Implementing effective digital marketing strategies is crucial for political parties in modern elections. By focusing on building a strong digital presence and leveraging social media, parties can connect with voters, share their messages widely, and ultimately enhance their chances of electoral success.</a:t>
            </a:r>
            <a:endParaRPr b="0" lang="en-US" sz="1200" spc="-1" strike="noStrike">
              <a:solidFill>
                <a:srgbClr val="ffffff"/>
              </a:solidFill>
              <a:latin typeface="OpenSymbol"/>
            </a:endParaRPr>
          </a:p>
        </p:txBody>
      </p:sp>
      <p:pic>
        <p:nvPicPr>
          <p:cNvPr id="297" name="Google Shape;348;p30" descr=""/>
          <p:cNvPicPr/>
          <p:nvPr/>
        </p:nvPicPr>
        <p:blipFill>
          <a:blip r:embed="rId1"/>
          <a:srcRect l="0" t="288" r="0" b="288"/>
          <a:stretch/>
        </p:blipFill>
        <p:spPr>
          <a:xfrm>
            <a:off x="0" y="0"/>
            <a:ext cx="3452760" cy="5143320"/>
          </a:xfrm>
          <a:prstGeom prst="rect">
            <a:avLst/>
          </a:prstGeom>
          <a:ln w="9525">
            <a:solidFill>
              <a:srgbClr val="ffffff"/>
            </a:solidFill>
            <a:round/>
          </a:ln>
        </p:spPr>
      </p:pic>
      <p:grpSp>
        <p:nvGrpSpPr>
          <p:cNvPr id="298" name="Google Shape;349;p30"/>
          <p:cNvGrpSpPr/>
          <p:nvPr/>
        </p:nvGrpSpPr>
        <p:grpSpPr>
          <a:xfrm>
            <a:off x="7041960" y="4324320"/>
            <a:ext cx="1598760" cy="483840"/>
            <a:chOff x="7041960" y="4324320"/>
            <a:chExt cx="1598760" cy="483840"/>
          </a:xfrm>
        </p:grpSpPr>
        <p:sp>
          <p:nvSpPr>
            <p:cNvPr id="299" name="Google Shape;350;p30"/>
            <p:cNvSpPr/>
            <p:nvPr/>
          </p:nvSpPr>
          <p:spPr>
            <a:xfrm>
              <a:off x="7041960" y="447660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300" name="Google Shape;351;p30"/>
            <p:cNvSpPr/>
            <p:nvPr/>
          </p:nvSpPr>
          <p:spPr>
            <a:xfrm>
              <a:off x="7041960" y="432432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LibreOffice/7.6.7.2$Linux_X86_64 LibreOffice_project/60$Build-2</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2025-03-28T04:29:58Z</dcterms:created>
  <dc:creator>Unknown Creator</dc:creator>
  <dc:description/>
  <dc:language>en-US</dc:language>
  <cp:lastModifiedBy>Unknown Creator</cp:lastModifiedBy>
  <dcterms:modified xsi:type="dcterms:W3CDTF">2025-03-28T04:29:58Z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10</vt:r8>
  </property>
</Properties>
</file>