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21.xml.rels" ContentType="application/vnd.openxmlformats-package.relationships+xml"/>
  <Override PartName="/ppt/slideMasters/_rels/slideMaster19.xml.rels" ContentType="application/vnd.openxmlformats-package.relationships+xml"/>
  <Override PartName="/ppt/slideMasters/_rels/slideMaster8.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31.xml.rels" ContentType="application/vnd.openxmlformats-package.relationships+xml"/>
  <Override PartName="/ppt/slideMasters/_rels/slideMaster29.xml.rels" ContentType="application/vnd.openxmlformats-package.relationships+xml"/>
  <Override PartName="/ppt/slideMasters/_rels/slideMaster30.xml.rels" ContentType="application/vnd.openxmlformats-package.relationships+xml"/>
  <Override PartName="/ppt/slideMasters/_rels/slideMaster28.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22.xml.rels" ContentType="application/vnd.openxmlformats-package.relationships+xml"/>
  <Override PartName="/ppt/slideMasters/_rels/slideMaster23.xml.rels" ContentType="application/vnd.openxmlformats-package.relationships+xml"/>
  <Override PartName="/ppt/slideMasters/_rels/slideMaster24.xml.rels" ContentType="application/vnd.openxmlformats-package.relationships+xml"/>
  <Override PartName="/ppt/slideMasters/_rels/slideMaster25.xml.rels" ContentType="application/vnd.openxmlformats-package.relationships+xml"/>
  <Override PartName="/ppt/slideMasters/_rels/slideMaster11.xml.rels" ContentType="application/vnd.openxmlformats-package.relationships+xml"/>
  <Override PartName="/ppt/slideMasters/_rels/slideMaster6.xml.rels" ContentType="application/vnd.openxmlformats-package.relationships+xml"/>
  <Override PartName="/ppt/slideMasters/_rels/slideMaster17.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32.xml.rels" ContentType="application/vnd.openxmlformats-package.relationships+xml"/>
  <Override PartName="/ppt/slideMasters/_rels/slideMaster3.xml.rels" ContentType="application/vnd.openxmlformats-package.relationships+xml"/>
  <Override PartName="/ppt/slideMasters/_rels/slideMaster14.xml.rels" ContentType="application/vnd.openxmlformats-package.relationships+xml"/>
  <Override PartName="/ppt/slideMasters/_rels/slideMaster33.xml.rels" ContentType="application/vnd.openxmlformats-package.relationships+xml"/>
  <Override PartName="/ppt/slideMasters/_rels/slideMaster2.xml.rels" ContentType="application/vnd.openxmlformats-package.relationships+xml"/>
  <Override PartName="/ppt/slideMasters/_rels/slideMaster13.xml.rels" ContentType="application/vnd.openxmlformats-package.relationships+xml"/>
  <Override PartName="/ppt/slideMasters/_rels/slideMaster27.xml.rels" ContentType="application/vnd.openxmlformats-package.relationships+xml"/>
  <Override PartName="/ppt/slideMasters/_rels/slideMaster7.xml.rels" ContentType="application/vnd.openxmlformats-package.relationships+xml"/>
  <Override PartName="/ppt/slideMasters/_rels/slideMaster18.xml.rels" ContentType="application/vnd.openxmlformats-package.relationships+xml"/>
  <Override PartName="/ppt/slideMasters/_rels/slideMaster20.xml.rels" ContentType="application/vnd.openxmlformats-package.relationships+xml"/>
  <Override PartName="/ppt/slideMasters/_rels/slideMaster26.xml.rels" ContentType="application/vnd.openxmlformats-package.relationships+xml"/>
  <Override PartName="/ppt/slideMasters/slideMaster25.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3.xml" ContentType="application/vnd.openxmlformats-officedocument.presentationml.slideMaster+xml"/>
  <Override PartName="/ppt/slideMasters/slideMaster28.xml" ContentType="application/vnd.openxmlformats-officedocument.presentationml.slideMaster+xml"/>
  <Override PartName="/ppt/slideMasters/slideMaster30.xml" ContentType="application/vnd.openxmlformats-officedocument.presentationml.slideMaster+xml"/>
  <Override PartName="/ppt/slideMasters/slideMaster29.xml" ContentType="application/vnd.openxmlformats-officedocument.presentationml.slideMaster+xml"/>
  <Override PartName="/ppt/slideMasters/slideMaster31.xml" ContentType="application/vnd.openxmlformats-officedocument.presentationml.slideMaster+xml"/>
  <Override PartName="/ppt/slideMasters/slideMaster4.xml" ContentType="application/vnd.openxmlformats-officedocument.presentationml.slideMaster+xml"/>
  <Override PartName="/ppt/slideMasters/slideMaster10.xml" ContentType="application/vnd.openxmlformats-officedocument.presentationml.slideMaster+xml"/>
  <Override PartName="/ppt/slideMasters/slideMaster32.xml" ContentType="application/vnd.openxmlformats-officedocument.presentationml.slideMaster+xml"/>
  <Override PartName="/ppt/slideMasters/slideMaster5.xml" ContentType="application/vnd.openxmlformats-officedocument.presentationml.slideMaster+xml"/>
  <Override PartName="/ppt/slideMasters/slideMaster11.xml" ContentType="application/vnd.openxmlformats-officedocument.presentationml.slideMaster+xml"/>
  <Override PartName="/ppt/slideMasters/slideMaster33.xml" ContentType="application/vnd.openxmlformats-officedocument.presentationml.slideMaster+xml"/>
  <Override PartName="/ppt/slideMasters/slideMaster6.xml" ContentType="application/vnd.openxmlformats-officedocument.presentationml.slideMaster+xml"/>
  <Override PartName="/ppt/slideMasters/slideMaster12.xml" ContentType="application/vnd.openxmlformats-officedocument.presentationml.slideMaster+xml"/>
  <Override PartName="/ppt/slideMasters/slideMaster2.xml" ContentType="application/vnd.openxmlformats-officedocument.presentationml.slideMaster+xml"/>
  <Override PartName="/ppt/slideMasters/slideMaster27.xml" ContentType="application/vnd.openxmlformats-officedocument.presentationml.slideMaster+xml"/>
  <Override PartName="/ppt/slideMasters/slideMaster7.xml" ContentType="application/vnd.openxmlformats-officedocument.presentationml.slideMaster+xml"/>
  <Override PartName="/ppt/slideMasters/slideMaster13.xml" ContentType="application/vnd.openxmlformats-officedocument.presentationml.slideMaster+xml"/>
  <Override PartName="/ppt/slideMasters/slideMaster1.xml" ContentType="application/vnd.openxmlformats-officedocument.presentationml.slideMaster+xml"/>
  <Override PartName="/ppt/slideMasters/slideMaster26.xml" ContentType="application/vnd.openxmlformats-officedocument.presentationml.slideMaster+xml"/>
  <Override PartName="/ppt/slideMasters/slideMaster8.xml" ContentType="application/vnd.openxmlformats-officedocument.presentationml.slideMaster+xml"/>
  <Override PartName="/ppt/slideMasters/slideMaster14.xml" ContentType="application/vnd.openxmlformats-officedocument.presentationml.slideMaster+xml"/>
  <Override PartName="/ppt/slideMasters/slideMaster9.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20.xml" ContentType="application/vnd.openxmlformats-officedocument.presentationml.slideMaster+xml"/>
  <Override PartName="/ppt/slideMasters/slideMaster19.xml" ContentType="application/vnd.openxmlformats-officedocument.presentationml.slideMaster+xml"/>
  <Override PartName="/ppt/slideMasters/slideMaster21.xml" ContentType="application/vnd.openxmlformats-officedocument.presentationml.slideMaster+xml"/>
  <Override PartName="/ppt/presProps.xml" ContentType="application/vnd.openxmlformats-officedocument.presentationml.presProps+xml"/>
  <Override PartName="/ppt/theme/theme29.xml" ContentType="application/vnd.openxmlformats-officedocument.theme+xml"/>
  <Override PartName="/ppt/theme/theme28.xml" ContentType="application/vnd.openxmlformats-officedocument.theme+xml"/>
  <Override PartName="/ppt/theme/theme27.xml" ContentType="application/vnd.openxmlformats-officedocument.theme+xml"/>
  <Override PartName="/ppt/theme/theme26.xml" ContentType="application/vnd.openxmlformats-officedocument.theme+xml"/>
  <Override PartName="/ppt/theme/theme13.xml" ContentType="application/vnd.openxmlformats-officedocument.theme+xml"/>
  <Override PartName="/ppt/theme/theme4.xml" ContentType="application/vnd.openxmlformats-officedocument.theme+xml"/>
  <Override PartName="/ppt/theme/theme31.xml" ContentType="application/vnd.openxmlformats-officedocument.theme+xml"/>
  <Override PartName="/ppt/theme/theme5.xml" ContentType="application/vnd.openxmlformats-officedocument.theme+xml"/>
  <Override PartName="/ppt/theme/theme32.xml" ContentType="application/vnd.openxmlformats-officedocument.theme+xml"/>
  <Override PartName="/ppt/theme/theme6.xml" ContentType="application/vnd.openxmlformats-officedocument.theme+xml"/>
  <Override PartName="/ppt/theme/theme33.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11.xml" ContentType="application/vnd.openxmlformats-officedocument.theme+xml"/>
  <Override PartName="/ppt/theme/theme1.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20.xml" ContentType="application/vnd.openxmlformats-officedocument.theme+xml"/>
  <Override PartName="/ppt/theme/theme19.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8.jpeg" ContentType="image/jpeg"/>
  <Override PartName="/ppt/media/image6.png" ContentType="image/png"/>
  <Override PartName="/ppt/media/image7.jpeg" ContentType="image/jpeg"/>
  <Override PartName="/ppt/slideLayouts/slideLayout22.xml" ContentType="application/vnd.openxmlformats-officedocument.presentationml.slideLayout+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0.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_rels/slideLayout33.xml.rels" ContentType="application/vnd.openxmlformats-package.relationships+xml"/>
  <Override PartName="/ppt/slideLayouts/_rels/slideLayout22.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23.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14.xml.rels" ContentType="application/vnd.openxmlformats-package.relationships+xml"/>
  <Override PartName="/ppt/slideLayouts/_rels/slideLayout7.xml.rels" ContentType="application/vnd.openxmlformats-package.relationships+xml"/>
  <Override PartName="/ppt/slideLayouts/_rels/slideLayout15.xml.rels" ContentType="application/vnd.openxmlformats-package.relationships+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8.xml" ContentType="application/vnd.openxmlformats-officedocument.presentationml.slideLayout+xml"/>
  <Override PartName="/ppt/slideLayouts/slideLayout6.xml" ContentType="application/vnd.openxmlformats-officedocument.presentationml.slideLayout+xml"/>
  <Override PartName="/ppt/slideLayouts/slideLayout30.xml" ContentType="application/vnd.openxmlformats-officedocument.presentationml.slideLayout+xml"/>
  <Override PartName="/ppt/slideLayouts/slideLayout11.xml" ContentType="application/vnd.openxmlformats-officedocument.presentationml.slideLayout+xml"/>
  <Override PartName="/ppt/slideLayouts/slideLayout29.xml" ContentType="application/vnd.openxmlformats-officedocument.presentationml.slideLayout+xml"/>
  <Override PartName="/ppt/slideLayouts/slideLayout7.xml" ContentType="application/vnd.openxmlformats-officedocument.presentationml.slideLayout+xml"/>
  <Override PartName="/ppt/slideLayouts/slideLayout3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32.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2.xml" ContentType="application/vnd.openxmlformats-officedocument.presentationml.slideLayout+xml"/>
  <Override PartName="/ppt/slideLayouts/slideLayout2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 id="2147483712" r:id="rId34"/>
  </p:sldMasterIdLst>
  <p:sldIdLst>
    <p:sldId id="256" r:id="rId35"/>
    <p:sldId id="257" r:id="rId36"/>
    <p:sldId id="258" r:id="rId37"/>
    <p:sldId id="259" r:id="rId38"/>
    <p:sldId id="260" r:id="rId39"/>
    <p:sldId id="261" r:id="rId40"/>
    <p:sldId id="262" r:id="rId41"/>
    <p:sldId id="263" r:id="rId42"/>
    <p:sldId id="264" r:id="rId43"/>
    <p:sldId id="265" r:id="rId44"/>
    <p:sldId id="266" r:id="rId45"/>
    <p:sldId id="267" r:id="rId46"/>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 Target="slides/slide1.xml"/><Relationship Id="rId36" Type="http://schemas.openxmlformats.org/officeDocument/2006/relationships/slide" Target="slides/slide2.xml"/><Relationship Id="rId37" Type="http://schemas.openxmlformats.org/officeDocument/2006/relationships/slide" Target="slides/slide3.xml"/><Relationship Id="rId38" Type="http://schemas.openxmlformats.org/officeDocument/2006/relationships/slide" Target="slides/slide4.xml"/><Relationship Id="rId39" Type="http://schemas.openxmlformats.org/officeDocument/2006/relationships/slide" Target="slides/slide5.xml"/><Relationship Id="rId40" Type="http://schemas.openxmlformats.org/officeDocument/2006/relationships/slide" Target="slides/slide6.xml"/><Relationship Id="rId41" Type="http://schemas.openxmlformats.org/officeDocument/2006/relationships/slide" Target="slides/slide7.xml"/><Relationship Id="rId42" Type="http://schemas.openxmlformats.org/officeDocument/2006/relationships/slide" Target="slides/slide8.xml"/><Relationship Id="rId43" Type="http://schemas.openxmlformats.org/officeDocument/2006/relationships/slide" Target="slides/slide9.xml"/><Relationship Id="rId44" Type="http://schemas.openxmlformats.org/officeDocument/2006/relationships/slide" Target="slides/slide10.xml"/><Relationship Id="rId45" Type="http://schemas.openxmlformats.org/officeDocument/2006/relationships/slide" Target="slides/slide11.xml"/><Relationship Id="rId46" Type="http://schemas.openxmlformats.org/officeDocument/2006/relationships/slide" Target="slides/slide12.xml"/><Relationship Id="rId4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9" name="PlaceHolder 1"/>
          <p:cNvSpPr>
            <a:spLocks noGrp="1"/>
          </p:cNvSpPr>
          <p:nvPr>
            <p:ph type="title"/>
          </p:nvPr>
        </p:nvSpPr>
        <p:spPr>
          <a:xfrm>
            <a:off x="713160" y="539640"/>
            <a:ext cx="4337640" cy="122508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1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OpenSymbo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_2_1">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TWO_COLUMNS_1">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TWO_COLUMNS_1_1">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6">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6_3">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7">
    <p:spTree>
      <p:nvGrpSpPr>
        <p:cNvPr id="1" name=""/>
        <p:cNvGrpSpPr/>
        <p:nvPr/>
      </p:nvGrpSpPr>
      <p:grpSpPr>
        <a:xfrm>
          <a:off x="0" y="0"/>
          <a:ext cx="0" cy="0"/>
          <a:chOff x="0" y="0"/>
          <a:chExt cx="0" cy="0"/>
        </a:xfrm>
      </p:grpSpPr>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8">
    <p:spTree>
      <p:nvGrpSpPr>
        <p:cNvPr id="1" name=""/>
        <p:cNvGrpSpPr/>
        <p:nvPr/>
      </p:nvGrpSpPr>
      <p:grpSpPr>
        <a:xfrm>
          <a:off x="0" y="0"/>
          <a:ext cx="0" cy="0"/>
          <a:chOff x="0" y="0"/>
          <a:chExt cx="0" cy="0"/>
        </a:xfrm>
      </p:grpSpPr>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_1">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_2">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131" name="PlaceHolder 1"/>
          <p:cNvSpPr>
            <a:spLocks noGrp="1"/>
          </p:cNvSpPr>
          <p:nvPr>
            <p:ph type="title"/>
          </p:nvPr>
        </p:nvSpPr>
        <p:spPr>
          <a:xfrm>
            <a:off x="713160" y="539640"/>
            <a:ext cx="4337640" cy="122508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13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
    <p:spTree>
      <p:nvGrpSpPr>
        <p:cNvPr id="1" name=""/>
        <p:cNvGrpSpPr/>
        <p:nvPr/>
      </p:nvGrpSpPr>
      <p:grpSpPr>
        <a:xfrm>
          <a:off x="0" y="0"/>
          <a:ext cx="0" cy="0"/>
          <a:chOff x="0" y="0"/>
          <a:chExt cx="0" cy="0"/>
        </a:xfrm>
      </p:grpSpPr>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_1">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145" name="PlaceHolder 1"/>
          <p:cNvSpPr>
            <a:spLocks noGrp="1"/>
          </p:cNvSpPr>
          <p:nvPr>
            <p:ph type="title"/>
          </p:nvPr>
        </p:nvSpPr>
        <p:spPr>
          <a:xfrm>
            <a:off x="713160" y="539640"/>
            <a:ext cx="4337640" cy="122508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14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4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151" name="PlaceHolder 1"/>
          <p:cNvSpPr>
            <a:spLocks noGrp="1"/>
          </p:cNvSpPr>
          <p:nvPr>
            <p:ph type="title"/>
          </p:nvPr>
        </p:nvSpPr>
        <p:spPr>
          <a:xfrm>
            <a:off x="713160" y="539640"/>
            <a:ext cx="4337640" cy="122508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spTree>
      <p:nvGrpSpPr>
        <p:cNvPr id="1" name=""/>
        <p:cNvGrpSpPr/>
        <p:nvPr/>
      </p:nvGrpSpPr>
      <p:grpSpPr>
        <a:xfrm>
          <a:off x="0" y="0"/>
          <a:ext cx="0" cy="0"/>
          <a:chOff x="0" y="0"/>
          <a:chExt cx="0" cy="0"/>
        </a:xfrm>
      </p:grpSpPr>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_1">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_2">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2.png"/><Relationship Id="rId3"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4.png"/><Relationship Id="rId3" Type="http://schemas.openxmlformats.org/officeDocument/2006/relationships/image" Target="../media/image4.png"/><Relationship Id="rId4" Type="http://schemas.openxmlformats.org/officeDocument/2006/relationships/image" Target="../media/image4.png"/><Relationship Id="rId5"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4.png"/><Relationship Id="rId3" Type="http://schemas.openxmlformats.org/officeDocument/2006/relationships/image" Target="../media/image4.png"/><Relationship Id="rId4" Type="http://schemas.openxmlformats.org/officeDocument/2006/relationships/image" Target="../media/image4.png"/><Relationship Id="rId5"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png"/><Relationship Id="rId6"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4.png"/><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3.png"/><Relationship Id="rId7"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4.png"/><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image" Target="../media/image2.png"/><Relationship Id="rId6"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6.png"/><Relationship Id="rId5"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image" Target="../media/image4.png"/><Relationship Id="rId3" Type="http://schemas.openxmlformats.org/officeDocument/2006/relationships/image" Target="../media/image4.png"/><Relationship Id="rId4" Type="http://schemas.openxmlformats.org/officeDocument/2006/relationships/image" Target="../media/image4.png"/><Relationship Id="rId5"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slideLayout" Target="../slideLayouts/slideLayout27.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image" Target="../media/image4.png"/><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slideLayout" Target="../slideLayouts/slideLayout28.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slideLayout" Target="../slideLayouts/slideLayout29.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slideLayout" Target="../slideLayouts/slideLayout30.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slideLayout" Target="../slideLayouts/slideLayout31.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slideLayout" Target="../slideLayouts/slideLayout32.xml"/>
</Relationships>
</file>

<file path=ppt/slideMasters/_rels/slideMaster33.xml.rels><?xml version="1.0" encoding="UTF-8"?>
<Relationships xmlns="http://schemas.openxmlformats.org/package/2006/relationships"><Relationship Id="rId1" Type="http://schemas.openxmlformats.org/officeDocument/2006/relationships/theme" Target="../theme/theme33.xml"/><Relationship Id="rId2" Type="http://schemas.openxmlformats.org/officeDocument/2006/relationships/slideLayout" Target="../slideLayouts/slideLayout3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4.png"/><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033200" y="1479240"/>
            <a:ext cx="7077240" cy="1515600"/>
          </a:xfrm>
          <a:prstGeom prst="rect">
            <a:avLst/>
          </a:prstGeom>
          <a:noFill/>
          <a:ln w="0">
            <a:noFill/>
          </a:ln>
        </p:spPr>
        <p:txBody>
          <a:bodyPr lIns="91440" rIns="91440" tIns="91440" bIns="91440" anchor="b">
            <a:noAutofit/>
          </a:bodyPr>
          <a:p>
            <a:pPr indent="0">
              <a:buNone/>
            </a:pPr>
            <a:r>
              <a:rPr b="0" lang="fr-FR" sz="4400" spc="-1" strike="noStrike">
                <a:solidFill>
                  <a:schemeClr val="dk1"/>
                </a:solidFill>
                <a:latin typeface="Arial"/>
              </a:rPr>
              <a:t>Click to edit the title text format</a:t>
            </a:r>
            <a:endParaRPr b="0" lang="fr-FR" sz="4400" spc="-1" strike="noStrike">
              <a:solidFill>
                <a:schemeClr val="dk1"/>
              </a:solidFill>
              <a:latin typeface="Arial"/>
            </a:endParaRPr>
          </a:p>
        </p:txBody>
      </p:sp>
      <p:grpSp>
        <p:nvGrpSpPr>
          <p:cNvPr id="1" name="Google Shape;11;p2"/>
          <p:cNvGrpSpPr/>
          <p:nvPr/>
        </p:nvGrpSpPr>
        <p:grpSpPr>
          <a:xfrm>
            <a:off x="-1247760" y="0"/>
            <a:ext cx="10417320" cy="5171400"/>
            <a:chOff x="-1247760" y="0"/>
            <a:chExt cx="10417320" cy="5171400"/>
          </a:xfrm>
        </p:grpSpPr>
        <p:pic>
          <p:nvPicPr>
            <p:cNvPr id="2" name="Google Shape;12;p2" descr=""/>
            <p:cNvPicPr/>
            <p:nvPr/>
          </p:nvPicPr>
          <p:blipFill>
            <a:blip r:embed="rId2"/>
            <a:srcRect l="48022" t="0" r="0" b="35468"/>
            <a:stretch/>
          </p:blipFill>
          <p:spPr>
            <a:xfrm>
              <a:off x="-16200" y="2382480"/>
              <a:ext cx="3106440" cy="2760840"/>
            </a:xfrm>
            <a:prstGeom prst="rect">
              <a:avLst/>
            </a:prstGeom>
            <a:ln w="0">
              <a:noFill/>
            </a:ln>
          </p:spPr>
        </p:pic>
        <p:pic>
          <p:nvPicPr>
            <p:cNvPr id="3" name="Google Shape;13;p2" descr=""/>
            <p:cNvPicPr/>
            <p:nvPr/>
          </p:nvPicPr>
          <p:blipFill>
            <a:blip r:embed="rId3"/>
            <a:srcRect l="0" t="0" r="44995" b="24001"/>
            <a:stretch/>
          </p:blipFill>
          <p:spPr>
            <a:xfrm rot="5400000">
              <a:off x="743760" y="3565080"/>
              <a:ext cx="851760" cy="2360520"/>
            </a:xfrm>
            <a:prstGeom prst="rect">
              <a:avLst/>
            </a:prstGeom>
            <a:ln w="0">
              <a:noFill/>
            </a:ln>
          </p:spPr>
        </p:pic>
        <p:pic>
          <p:nvPicPr>
            <p:cNvPr id="4" name="Google Shape;14;p2" descr=""/>
            <p:cNvPicPr/>
            <p:nvPr/>
          </p:nvPicPr>
          <p:blipFill>
            <a:blip r:embed="rId4"/>
            <a:srcRect l="0" t="72669" r="0" b="-3620"/>
            <a:stretch/>
          </p:blipFill>
          <p:spPr>
            <a:xfrm flipH="1">
              <a:off x="-1247760" y="0"/>
              <a:ext cx="5943240" cy="1023480"/>
            </a:xfrm>
            <a:prstGeom prst="rect">
              <a:avLst/>
            </a:prstGeom>
            <a:ln w="0">
              <a:noFill/>
            </a:ln>
          </p:spPr>
        </p:pic>
        <p:pic>
          <p:nvPicPr>
            <p:cNvPr id="5" name="Google Shape;15;p2" descr=""/>
            <p:cNvPicPr/>
            <p:nvPr/>
          </p:nvPicPr>
          <p:blipFill>
            <a:blip r:embed="rId5"/>
            <a:srcRect l="57335" t="3524" r="901" b="21656"/>
            <a:stretch/>
          </p:blipFill>
          <p:spPr>
            <a:xfrm flipH="1" rot="5400000">
              <a:off x="6691320" y="2680200"/>
              <a:ext cx="2481480" cy="2475000"/>
            </a:xfrm>
            <a:prstGeom prst="rect">
              <a:avLst/>
            </a:prstGeom>
            <a:ln w="0">
              <a:noFill/>
            </a:ln>
          </p:spPr>
        </p:pic>
        <p:pic>
          <p:nvPicPr>
            <p:cNvPr id="6" name="Google Shape;16;p2" descr=""/>
            <p:cNvPicPr/>
            <p:nvPr/>
          </p:nvPicPr>
          <p:blipFill>
            <a:blip r:embed="rId6"/>
            <a:srcRect l="-12108" t="75983" r="60123" b="-3875"/>
            <a:stretch/>
          </p:blipFill>
          <p:spPr>
            <a:xfrm>
              <a:off x="6037200" y="0"/>
              <a:ext cx="3106440" cy="1193040"/>
            </a:xfrm>
            <a:prstGeom prst="rect">
              <a:avLst/>
            </a:prstGeom>
            <a:ln w="0">
              <a:noFill/>
            </a:ln>
          </p:spPr>
        </p:pic>
      </p:grpSp>
      <p:sp>
        <p:nvSpPr>
          <p:cNvPr id="7" name="Google Shape;17;p2"/>
          <p:cNvSpPr/>
          <p:nvPr/>
        </p:nvSpPr>
        <p:spPr>
          <a:xfrm>
            <a:off x="317880" y="-612720"/>
            <a:ext cx="1727640" cy="1727640"/>
          </a:xfrm>
          <a:prstGeom prst="star16">
            <a:avLst>
              <a:gd name="adj" fmla="val 0"/>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8"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7"/>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2" name="PlaceHolder 1"/>
          <p:cNvSpPr>
            <a:spLocks noGrp="1"/>
          </p:cNvSpPr>
          <p:nvPr>
            <p:ph type="title"/>
          </p:nvPr>
        </p:nvSpPr>
        <p:spPr>
          <a:xfrm>
            <a:off x="720000" y="539640"/>
            <a:ext cx="2625120" cy="1040760"/>
          </a:xfrm>
          <a:prstGeom prst="rect">
            <a:avLst/>
          </a:prstGeom>
          <a:noFill/>
          <a:ln w="0">
            <a:noFill/>
          </a:ln>
        </p:spPr>
        <p:txBody>
          <a:bodyPr lIns="91440" rIns="91440" tIns="91440" bIns="91440" anchor="b">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53" name="Google Shape;139;p19"/>
          <p:cNvGrpSpPr/>
          <p:nvPr/>
        </p:nvGrpSpPr>
        <p:grpSpPr>
          <a:xfrm>
            <a:off x="-2047680" y="-1067400"/>
            <a:ext cx="11191320" cy="7584480"/>
            <a:chOff x="-2047680" y="-1067400"/>
            <a:chExt cx="11191320" cy="7584480"/>
          </a:xfrm>
        </p:grpSpPr>
        <p:pic>
          <p:nvPicPr>
            <p:cNvPr id="54" name="Google Shape;140;p19" descr=""/>
            <p:cNvPicPr/>
            <p:nvPr/>
          </p:nvPicPr>
          <p:blipFill>
            <a:blip r:embed="rId2"/>
            <a:stretch/>
          </p:blipFill>
          <p:spPr>
            <a:xfrm flipH="1" rot="10800000">
              <a:off x="7227000" y="4604400"/>
              <a:ext cx="1916640" cy="1912680"/>
            </a:xfrm>
            <a:prstGeom prst="rect">
              <a:avLst/>
            </a:prstGeom>
            <a:ln w="0">
              <a:noFill/>
            </a:ln>
          </p:spPr>
        </p:pic>
        <p:pic>
          <p:nvPicPr>
            <p:cNvPr id="55" name="Google Shape;141;p19" descr=""/>
            <p:cNvPicPr/>
            <p:nvPr/>
          </p:nvPicPr>
          <p:blipFill>
            <a:blip r:embed="rId3"/>
            <a:srcRect l="75560" t="27570" r="-3177" b="7889"/>
            <a:stretch/>
          </p:blipFill>
          <p:spPr>
            <a:xfrm rot="16200000">
              <a:off x="-1492200" y="2937960"/>
              <a:ext cx="1650240" cy="2760840"/>
            </a:xfrm>
            <a:prstGeom prst="rect">
              <a:avLst/>
            </a:prstGeom>
            <a:ln w="0">
              <a:noFill/>
            </a:ln>
          </p:spPr>
        </p:pic>
        <p:pic>
          <p:nvPicPr>
            <p:cNvPr id="56" name="Google Shape;142;p19" descr=""/>
            <p:cNvPicPr/>
            <p:nvPr/>
          </p:nvPicPr>
          <p:blipFill>
            <a:blip r:embed="rId4"/>
            <a:stretch/>
          </p:blipFill>
          <p:spPr>
            <a:xfrm rot="2700000">
              <a:off x="-725040" y="-758520"/>
              <a:ext cx="1490400" cy="1490400"/>
            </a:xfrm>
            <a:prstGeom prst="rect">
              <a:avLst/>
            </a:prstGeom>
            <a:ln w="0">
              <a:noFill/>
            </a:ln>
          </p:spPr>
        </p:pic>
      </p:grpSp>
      <p:sp>
        <p:nvSpPr>
          <p:cNvPr id="57" name="PlaceHolder 2"/>
          <p:cNvSpPr>
            <a:spLocks noGrp="1"/>
          </p:cNvSpPr>
          <p:nvPr>
            <p:ph type="body"/>
          </p:nvPr>
        </p:nvSpPr>
        <p:spPr>
          <a:xfrm>
            <a:off x="5947200" y="539640"/>
            <a:ext cx="2483280" cy="4064040"/>
          </a:xfrm>
          <a:prstGeom prst="rect">
            <a:avLst/>
          </a:prstGeom>
          <a:noFill/>
          <a:ln w="0">
            <a:noFill/>
          </a:ln>
        </p:spPr>
        <p:txBody>
          <a:bodyPr lIns="90000" rIns="90000" tIns="45000" bIns="45000" anchor="t">
            <a:normAutofit fontScale="31111"/>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58" name="PlaceHolder 3"/>
          <p:cNvSpPr>
            <a:spLocks noGrp="1"/>
          </p:cNvSpPr>
          <p:nvPr>
            <p:ph type="body"/>
          </p:nvPr>
        </p:nvSpPr>
        <p:spPr>
          <a:xfrm>
            <a:off x="3459960" y="539640"/>
            <a:ext cx="2369160" cy="1842120"/>
          </a:xfrm>
          <a:prstGeom prst="rect">
            <a:avLst/>
          </a:prstGeom>
          <a:noFill/>
          <a:ln w="0">
            <a:noFill/>
          </a:ln>
        </p:spPr>
        <p:txBody>
          <a:bodyPr lIns="90000" rIns="90000" tIns="45000" bIns="45000" anchor="t">
            <a:normAutofit fontScale="12222"/>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59" name="PlaceHolder 4"/>
          <p:cNvSpPr>
            <a:spLocks noGrp="1"/>
          </p:cNvSpPr>
          <p:nvPr>
            <p:ph type="body"/>
          </p:nvPr>
        </p:nvSpPr>
        <p:spPr>
          <a:xfrm>
            <a:off x="720000" y="2516040"/>
            <a:ext cx="5109120" cy="208728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7" r:id="rId5"/>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60" name="Google Shape;151;p20"/>
          <p:cNvGrpSpPr/>
          <p:nvPr/>
        </p:nvGrpSpPr>
        <p:grpSpPr>
          <a:xfrm>
            <a:off x="398880" y="77760"/>
            <a:ext cx="8744760" cy="6439320"/>
            <a:chOff x="398880" y="77760"/>
            <a:chExt cx="8744760" cy="6439320"/>
          </a:xfrm>
        </p:grpSpPr>
        <p:pic>
          <p:nvPicPr>
            <p:cNvPr id="61" name="Google Shape;152;p20" descr=""/>
            <p:cNvPicPr/>
            <p:nvPr/>
          </p:nvPicPr>
          <p:blipFill>
            <a:blip r:embed="rId2"/>
            <a:stretch/>
          </p:blipFill>
          <p:spPr>
            <a:xfrm>
              <a:off x="398880" y="77760"/>
              <a:ext cx="462240" cy="461520"/>
            </a:xfrm>
            <a:prstGeom prst="rect">
              <a:avLst/>
            </a:prstGeom>
            <a:ln w="0">
              <a:noFill/>
            </a:ln>
          </p:spPr>
        </p:pic>
        <p:pic>
          <p:nvPicPr>
            <p:cNvPr id="62" name="Google Shape;153;p20" descr=""/>
            <p:cNvPicPr/>
            <p:nvPr/>
          </p:nvPicPr>
          <p:blipFill>
            <a:blip r:embed="rId3"/>
            <a:stretch/>
          </p:blipFill>
          <p:spPr>
            <a:xfrm flipH="1" rot="10800000">
              <a:off x="7887960" y="4604400"/>
              <a:ext cx="1255680" cy="1251000"/>
            </a:xfrm>
            <a:prstGeom prst="rect">
              <a:avLst/>
            </a:prstGeom>
            <a:ln w="0">
              <a:noFill/>
            </a:ln>
          </p:spPr>
        </p:pic>
        <p:pic>
          <p:nvPicPr>
            <p:cNvPr id="63" name="Google Shape;154;p20" descr=""/>
            <p:cNvPicPr/>
            <p:nvPr/>
          </p:nvPicPr>
          <p:blipFill>
            <a:blip r:embed="rId4"/>
            <a:stretch/>
          </p:blipFill>
          <p:spPr>
            <a:xfrm flipH="1" rot="10800000">
              <a:off x="6897600" y="4604400"/>
              <a:ext cx="1916640" cy="1912680"/>
            </a:xfrm>
            <a:prstGeom prst="rect">
              <a:avLst/>
            </a:prstGeom>
            <a:ln w="0">
              <a:noFill/>
            </a:ln>
          </p:spPr>
        </p:pic>
      </p:grpSp>
      <p:sp>
        <p:nvSpPr>
          <p:cNvPr id="64" name="PlaceHolder 1"/>
          <p:cNvSpPr>
            <a:spLocks noGrp="1"/>
          </p:cNvSpPr>
          <p:nvPr>
            <p:ph type="title"/>
          </p:nvPr>
        </p:nvSpPr>
        <p:spPr>
          <a:xfrm>
            <a:off x="720000" y="53964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9" r:id="rId5"/>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5" name="PlaceHolder 1"/>
          <p:cNvSpPr>
            <a:spLocks noGrp="1"/>
          </p:cNvSpPr>
          <p:nvPr>
            <p:ph type="title"/>
          </p:nvPr>
        </p:nvSpPr>
        <p:spPr>
          <a:xfrm>
            <a:off x="720000" y="2134440"/>
            <a:ext cx="4084920" cy="1661400"/>
          </a:xfrm>
          <a:prstGeom prst="rect">
            <a:avLst/>
          </a:prstGeom>
          <a:noFill/>
          <a:ln w="0">
            <a:noFill/>
          </a:ln>
        </p:spPr>
        <p:txBody>
          <a:bodyPr lIns="91440" rIns="91440" tIns="91440" bIns="91440" anchor="b">
            <a:noAutofit/>
          </a:bodyPr>
          <a:p>
            <a:pPr indent="0">
              <a:buNone/>
            </a:pPr>
            <a:r>
              <a:rPr b="0" lang="fr-FR" sz="5000" spc="-1" strike="noStrike">
                <a:solidFill>
                  <a:schemeClr val="dk1"/>
                </a:solidFill>
                <a:latin typeface="Arial"/>
              </a:rPr>
              <a:t>Click to edit the title text format</a:t>
            </a:r>
            <a:endParaRPr b="0" lang="fr-FR" sz="5000" spc="-1" strike="noStrike">
              <a:solidFill>
                <a:schemeClr val="dk1"/>
              </a:solidFill>
              <a:latin typeface="Arial"/>
            </a:endParaRPr>
          </a:p>
        </p:txBody>
      </p:sp>
      <p:sp>
        <p:nvSpPr>
          <p:cNvPr id="66" name="PlaceHolder 2"/>
          <p:cNvSpPr>
            <a:spLocks noGrp="1"/>
          </p:cNvSpPr>
          <p:nvPr>
            <p:ph type="title"/>
          </p:nvPr>
        </p:nvSpPr>
        <p:spPr>
          <a:xfrm>
            <a:off x="720000" y="833040"/>
            <a:ext cx="1158480" cy="1082520"/>
          </a:xfrm>
          <a:prstGeom prst="rect">
            <a:avLst/>
          </a:prstGeom>
          <a:solidFill>
            <a:schemeClr val="dk2"/>
          </a:solidFill>
          <a:ln w="0">
            <a:noFill/>
          </a:ln>
        </p:spPr>
        <p:txBody>
          <a:bodyPr lIns="91440" rIns="91440" tIns="91440" bIns="91440" anchor="ctr">
            <a:noAutofit/>
          </a:bodyPr>
          <a:p>
            <a:pPr indent="0" algn="ctr">
              <a:lnSpc>
                <a:spcPct val="100000"/>
              </a:lnSpc>
              <a:buNone/>
            </a:pPr>
            <a:r>
              <a:rPr b="0" lang="fr-FR" sz="5000" spc="-1" strike="noStrike">
                <a:solidFill>
                  <a:schemeClr val="dk1"/>
                </a:solidFill>
                <a:latin typeface="Marcellus"/>
                <a:ea typeface="Marcellus"/>
              </a:rPr>
              <a:t>xx%</a:t>
            </a:r>
            <a:endParaRPr b="0" lang="fr-FR" sz="5000" spc="-1" strike="noStrike">
              <a:solidFill>
                <a:schemeClr val="dk1"/>
              </a:solidFill>
              <a:latin typeface="Arial"/>
            </a:endParaRPr>
          </a:p>
        </p:txBody>
      </p:sp>
      <p:pic>
        <p:nvPicPr>
          <p:cNvPr id="67" name="Google Shape;22;p3" descr=""/>
          <p:cNvPicPr/>
          <p:nvPr/>
        </p:nvPicPr>
        <p:blipFill>
          <a:blip r:embed="rId2"/>
          <a:stretch/>
        </p:blipFill>
        <p:spPr>
          <a:xfrm>
            <a:off x="5532120" y="4168800"/>
            <a:ext cx="1548360" cy="3106440"/>
          </a:xfrm>
          <a:prstGeom prst="rect">
            <a:avLst/>
          </a:prstGeom>
          <a:ln w="0">
            <a:noFill/>
          </a:ln>
        </p:spPr>
      </p:pic>
      <p:sp>
        <p:nvSpPr>
          <p:cNvPr id="68"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9" name="PlaceHolder 1"/>
          <p:cNvSpPr>
            <a:spLocks noGrp="1"/>
          </p:cNvSpPr>
          <p:nvPr>
            <p:ph type="title"/>
          </p:nvPr>
        </p:nvSpPr>
        <p:spPr>
          <a:xfrm>
            <a:off x="720000" y="5421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70" name="Google Shape;160;p21"/>
          <p:cNvGrpSpPr/>
          <p:nvPr/>
        </p:nvGrpSpPr>
        <p:grpSpPr>
          <a:xfrm>
            <a:off x="-61200" y="-2564280"/>
            <a:ext cx="9204840" cy="8750160"/>
            <a:chOff x="-61200" y="-2564280"/>
            <a:chExt cx="9204840" cy="8750160"/>
          </a:xfrm>
        </p:grpSpPr>
        <p:pic>
          <p:nvPicPr>
            <p:cNvPr id="71" name="Google Shape;161;p21" descr=""/>
            <p:cNvPicPr/>
            <p:nvPr/>
          </p:nvPicPr>
          <p:blipFill>
            <a:blip r:embed="rId2"/>
            <a:stretch/>
          </p:blipFill>
          <p:spPr>
            <a:xfrm>
              <a:off x="7887960" y="4604040"/>
              <a:ext cx="1255680" cy="1251000"/>
            </a:xfrm>
            <a:prstGeom prst="rect">
              <a:avLst/>
            </a:prstGeom>
            <a:ln w="0">
              <a:noFill/>
            </a:ln>
          </p:spPr>
        </p:pic>
        <p:pic>
          <p:nvPicPr>
            <p:cNvPr id="72" name="Google Shape;162;p21" descr=""/>
            <p:cNvPicPr/>
            <p:nvPr/>
          </p:nvPicPr>
          <p:blipFill>
            <a:blip r:embed="rId3"/>
            <a:stretch/>
          </p:blipFill>
          <p:spPr>
            <a:xfrm>
              <a:off x="6157080" y="4273200"/>
              <a:ext cx="1916640" cy="1912680"/>
            </a:xfrm>
            <a:prstGeom prst="rect">
              <a:avLst/>
            </a:prstGeom>
            <a:ln w="0">
              <a:noFill/>
            </a:ln>
          </p:spPr>
        </p:pic>
        <p:pic>
          <p:nvPicPr>
            <p:cNvPr id="73" name="Google Shape;163;p21" descr=""/>
            <p:cNvPicPr/>
            <p:nvPr/>
          </p:nvPicPr>
          <p:blipFill>
            <a:blip r:embed="rId4"/>
            <a:stretch/>
          </p:blipFill>
          <p:spPr>
            <a:xfrm>
              <a:off x="5557320" y="4273200"/>
              <a:ext cx="462240" cy="461520"/>
            </a:xfrm>
            <a:prstGeom prst="rect">
              <a:avLst/>
            </a:prstGeom>
            <a:ln w="0">
              <a:noFill/>
            </a:ln>
          </p:spPr>
        </p:pic>
        <p:pic>
          <p:nvPicPr>
            <p:cNvPr id="74" name="Google Shape;164;p21" descr=""/>
            <p:cNvPicPr/>
            <p:nvPr/>
          </p:nvPicPr>
          <p:blipFill>
            <a:blip r:embed="rId5"/>
            <a:stretch/>
          </p:blipFill>
          <p:spPr>
            <a:xfrm flipH="1" rot="10800000">
              <a:off x="-60840" y="-2564280"/>
              <a:ext cx="1548360" cy="310644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73" r:id="rId6"/>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5" name="PlaceHolder 1"/>
          <p:cNvSpPr>
            <a:spLocks noGrp="1"/>
          </p:cNvSpPr>
          <p:nvPr>
            <p:ph type="title"/>
          </p:nvPr>
        </p:nvSpPr>
        <p:spPr>
          <a:xfrm>
            <a:off x="720000" y="53964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76" name="Google Shape;173;p22"/>
          <p:cNvGrpSpPr/>
          <p:nvPr/>
        </p:nvGrpSpPr>
        <p:grpSpPr>
          <a:xfrm>
            <a:off x="-1033200" y="-1104120"/>
            <a:ext cx="11255760" cy="7337880"/>
            <a:chOff x="-1033200" y="-1104120"/>
            <a:chExt cx="11255760" cy="7337880"/>
          </a:xfrm>
        </p:grpSpPr>
        <p:pic>
          <p:nvPicPr>
            <p:cNvPr id="77" name="Google Shape;174;p22" descr=""/>
            <p:cNvPicPr/>
            <p:nvPr/>
          </p:nvPicPr>
          <p:blipFill>
            <a:blip r:embed="rId2"/>
            <a:stretch/>
          </p:blipFill>
          <p:spPr>
            <a:xfrm rot="2700000">
              <a:off x="-724680" y="4434120"/>
              <a:ext cx="1490400" cy="1490400"/>
            </a:xfrm>
            <a:prstGeom prst="rect">
              <a:avLst/>
            </a:prstGeom>
            <a:ln w="0">
              <a:noFill/>
            </a:ln>
          </p:spPr>
        </p:pic>
        <p:pic>
          <p:nvPicPr>
            <p:cNvPr id="78" name="Google Shape;175;p22" descr=""/>
            <p:cNvPicPr/>
            <p:nvPr/>
          </p:nvPicPr>
          <p:blipFill>
            <a:blip r:embed="rId3"/>
            <a:stretch/>
          </p:blipFill>
          <p:spPr>
            <a:xfrm rot="2700000">
              <a:off x="8423640" y="-795240"/>
              <a:ext cx="1490400" cy="1490400"/>
            </a:xfrm>
            <a:prstGeom prst="rect">
              <a:avLst/>
            </a:prstGeom>
            <a:ln w="0">
              <a:noFill/>
            </a:ln>
          </p:spPr>
        </p:pic>
        <p:pic>
          <p:nvPicPr>
            <p:cNvPr id="79" name="Google Shape;176;p22" descr=""/>
            <p:cNvPicPr/>
            <p:nvPr/>
          </p:nvPicPr>
          <p:blipFill>
            <a:blip r:embed="rId4"/>
            <a:stretch/>
          </p:blipFill>
          <p:spPr>
            <a:xfrm rot="2700000">
              <a:off x="8423640" y="4434480"/>
              <a:ext cx="1490400" cy="149040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75" r:id="rId5"/>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720000" y="53964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81" name="Google Shape;185;p23"/>
          <p:cNvGrpSpPr/>
          <p:nvPr/>
        </p:nvGrpSpPr>
        <p:grpSpPr>
          <a:xfrm>
            <a:off x="-1033200" y="-1104120"/>
            <a:ext cx="11255760" cy="7337880"/>
            <a:chOff x="-1033200" y="-1104120"/>
            <a:chExt cx="11255760" cy="7337880"/>
          </a:xfrm>
        </p:grpSpPr>
        <p:pic>
          <p:nvPicPr>
            <p:cNvPr id="82" name="Google Shape;186;p23" descr=""/>
            <p:cNvPicPr/>
            <p:nvPr/>
          </p:nvPicPr>
          <p:blipFill>
            <a:blip r:embed="rId2"/>
            <a:stretch/>
          </p:blipFill>
          <p:spPr>
            <a:xfrm rot="2700000">
              <a:off x="-724680" y="4434120"/>
              <a:ext cx="1490400" cy="1490400"/>
            </a:xfrm>
            <a:prstGeom prst="rect">
              <a:avLst/>
            </a:prstGeom>
            <a:ln w="0">
              <a:noFill/>
            </a:ln>
          </p:spPr>
        </p:pic>
        <p:pic>
          <p:nvPicPr>
            <p:cNvPr id="83" name="Google Shape;187;p23" descr=""/>
            <p:cNvPicPr/>
            <p:nvPr/>
          </p:nvPicPr>
          <p:blipFill>
            <a:blip r:embed="rId3"/>
            <a:stretch/>
          </p:blipFill>
          <p:spPr>
            <a:xfrm rot="2700000">
              <a:off x="8423640" y="-795240"/>
              <a:ext cx="1490400" cy="1490400"/>
            </a:xfrm>
            <a:prstGeom prst="rect">
              <a:avLst/>
            </a:prstGeom>
            <a:ln w="0">
              <a:noFill/>
            </a:ln>
          </p:spPr>
        </p:pic>
        <p:pic>
          <p:nvPicPr>
            <p:cNvPr id="84" name="Google Shape;188;p23" descr=""/>
            <p:cNvPicPr/>
            <p:nvPr/>
          </p:nvPicPr>
          <p:blipFill>
            <a:blip r:embed="rId4"/>
            <a:stretch/>
          </p:blipFill>
          <p:spPr>
            <a:xfrm rot="2700000">
              <a:off x="8423640" y="4434480"/>
              <a:ext cx="1490400" cy="149040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77" r:id="rId5"/>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5" name="PlaceHolder 1"/>
          <p:cNvSpPr>
            <a:spLocks noGrp="1"/>
          </p:cNvSpPr>
          <p:nvPr>
            <p:ph type="title"/>
          </p:nvPr>
        </p:nvSpPr>
        <p:spPr>
          <a:xfrm>
            <a:off x="720000" y="53964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86" name="Google Shape;199;p24"/>
          <p:cNvGrpSpPr/>
          <p:nvPr/>
        </p:nvGrpSpPr>
        <p:grpSpPr>
          <a:xfrm>
            <a:off x="-762120" y="-2564280"/>
            <a:ext cx="10620360" cy="9081360"/>
            <a:chOff x="-762120" y="-2564280"/>
            <a:chExt cx="10620360" cy="9081360"/>
          </a:xfrm>
        </p:grpSpPr>
        <p:pic>
          <p:nvPicPr>
            <p:cNvPr id="87" name="Google Shape;200;p24" descr=""/>
            <p:cNvPicPr/>
            <p:nvPr/>
          </p:nvPicPr>
          <p:blipFill>
            <a:blip r:embed="rId2"/>
            <a:stretch/>
          </p:blipFill>
          <p:spPr>
            <a:xfrm flipH="1" rot="10800000">
              <a:off x="-60840" y="-2564280"/>
              <a:ext cx="1548360" cy="3106440"/>
            </a:xfrm>
            <a:prstGeom prst="rect">
              <a:avLst/>
            </a:prstGeom>
            <a:ln w="0">
              <a:noFill/>
            </a:ln>
          </p:spPr>
        </p:pic>
        <p:pic>
          <p:nvPicPr>
            <p:cNvPr id="88" name="Google Shape;201;p24" descr=""/>
            <p:cNvPicPr/>
            <p:nvPr/>
          </p:nvPicPr>
          <p:blipFill>
            <a:blip r:embed="rId3"/>
            <a:stretch/>
          </p:blipFill>
          <p:spPr>
            <a:xfrm flipH="1" rot="10800000">
              <a:off x="7227000" y="4604400"/>
              <a:ext cx="1916640" cy="1912680"/>
            </a:xfrm>
            <a:prstGeom prst="rect">
              <a:avLst/>
            </a:prstGeom>
            <a:ln w="0">
              <a:noFill/>
            </a:ln>
          </p:spPr>
        </p:pic>
        <p:pic>
          <p:nvPicPr>
            <p:cNvPr id="89" name="Google Shape;202;p24" descr=""/>
            <p:cNvPicPr/>
            <p:nvPr/>
          </p:nvPicPr>
          <p:blipFill>
            <a:blip r:embed="rId4"/>
            <a:srcRect l="75560" t="27570" r="-3177" b="7889"/>
            <a:stretch/>
          </p:blipFill>
          <p:spPr>
            <a:xfrm>
              <a:off x="-762120" y="1842840"/>
              <a:ext cx="1650240" cy="2760840"/>
            </a:xfrm>
            <a:prstGeom prst="rect">
              <a:avLst/>
            </a:prstGeom>
            <a:ln w="0">
              <a:noFill/>
            </a:ln>
          </p:spPr>
        </p:pic>
        <p:pic>
          <p:nvPicPr>
            <p:cNvPr id="90" name="Google Shape;203;p24" descr=""/>
            <p:cNvPicPr/>
            <p:nvPr/>
          </p:nvPicPr>
          <p:blipFill>
            <a:blip r:embed="rId5"/>
            <a:srcRect l="-7940" t="76306" r="76650" b="-4189"/>
            <a:stretch/>
          </p:blipFill>
          <p:spPr>
            <a:xfrm>
              <a:off x="7988760" y="-533520"/>
              <a:ext cx="1869480" cy="119304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79" r:id="rId6"/>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91" name="Google Shape;217;p25"/>
          <p:cNvGrpSpPr/>
          <p:nvPr/>
        </p:nvGrpSpPr>
        <p:grpSpPr>
          <a:xfrm>
            <a:off x="-1033200" y="-1104120"/>
            <a:ext cx="11255760" cy="7337520"/>
            <a:chOff x="-1033200" y="-1104120"/>
            <a:chExt cx="11255760" cy="7337520"/>
          </a:xfrm>
        </p:grpSpPr>
        <p:pic>
          <p:nvPicPr>
            <p:cNvPr id="92" name="Google Shape;218;p25" descr=""/>
            <p:cNvPicPr/>
            <p:nvPr/>
          </p:nvPicPr>
          <p:blipFill>
            <a:blip r:embed="rId2"/>
            <a:stretch/>
          </p:blipFill>
          <p:spPr>
            <a:xfrm rot="2700000">
              <a:off x="-724680" y="4434120"/>
              <a:ext cx="1490400" cy="1490400"/>
            </a:xfrm>
            <a:prstGeom prst="rect">
              <a:avLst/>
            </a:prstGeom>
            <a:ln w="0">
              <a:noFill/>
            </a:ln>
          </p:spPr>
        </p:pic>
        <p:pic>
          <p:nvPicPr>
            <p:cNvPr id="93" name="Google Shape;219;p25" descr=""/>
            <p:cNvPicPr/>
            <p:nvPr/>
          </p:nvPicPr>
          <p:blipFill>
            <a:blip r:embed="rId3"/>
            <a:stretch/>
          </p:blipFill>
          <p:spPr>
            <a:xfrm rot="2700000">
              <a:off x="8423640" y="-795240"/>
              <a:ext cx="1490400" cy="1490400"/>
            </a:xfrm>
            <a:prstGeom prst="rect">
              <a:avLst/>
            </a:prstGeom>
            <a:ln w="0">
              <a:noFill/>
            </a:ln>
          </p:spPr>
        </p:pic>
        <p:pic>
          <p:nvPicPr>
            <p:cNvPr id="94" name="Google Shape;220;p25" descr=""/>
            <p:cNvPicPr/>
            <p:nvPr/>
          </p:nvPicPr>
          <p:blipFill>
            <a:blip r:embed="rId4"/>
            <a:srcRect l="58339" t="13665" r="20464" b="52777"/>
            <a:stretch/>
          </p:blipFill>
          <p:spPr>
            <a:xfrm rot="16200000">
              <a:off x="7797600" y="3792600"/>
              <a:ext cx="1266120" cy="1435320"/>
            </a:xfrm>
            <a:prstGeom prst="rect">
              <a:avLst/>
            </a:prstGeom>
            <a:ln w="0">
              <a:noFill/>
            </a:ln>
          </p:spPr>
        </p:pic>
      </p:grpSp>
      <p:sp>
        <p:nvSpPr>
          <p:cNvPr id="95" name="PlaceHolder 1"/>
          <p:cNvSpPr>
            <a:spLocks noGrp="1"/>
          </p:cNvSpPr>
          <p:nvPr>
            <p:ph type="title"/>
          </p:nvPr>
        </p:nvSpPr>
        <p:spPr>
          <a:xfrm>
            <a:off x="720000" y="5421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1" r:id="rId5"/>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6" name="PlaceHolder 1"/>
          <p:cNvSpPr>
            <a:spLocks noGrp="1"/>
          </p:cNvSpPr>
          <p:nvPr>
            <p:ph type="title"/>
          </p:nvPr>
        </p:nvSpPr>
        <p:spPr>
          <a:xfrm>
            <a:off x="2223720" y="670320"/>
            <a:ext cx="4696560" cy="768600"/>
          </a:xfrm>
          <a:prstGeom prst="rect">
            <a:avLst/>
          </a:prstGeom>
          <a:noFill/>
          <a:ln w="0">
            <a:noFill/>
          </a:ln>
        </p:spPr>
        <p:txBody>
          <a:bodyPr lIns="91440" rIns="91440" tIns="91440" bIns="91440" anchor="ctr">
            <a:noAutofit/>
          </a:bodyPr>
          <a:p>
            <a:pPr indent="0" algn="ctr">
              <a:lnSpc>
                <a:spcPct val="100000"/>
              </a:lnSpc>
              <a:buNone/>
            </a:pPr>
            <a:r>
              <a:rPr b="0" lang="fr-FR" sz="4500" spc="-1" strike="noStrike">
                <a:solidFill>
                  <a:schemeClr val="dk1"/>
                </a:solidFill>
                <a:latin typeface="Marcellus"/>
                <a:ea typeface="Marcellus"/>
              </a:rPr>
              <a:t>xx%</a:t>
            </a:r>
            <a:endParaRPr b="0" lang="fr-FR" sz="4500" spc="-1" strike="noStrike">
              <a:solidFill>
                <a:schemeClr val="dk1"/>
              </a:solidFill>
              <a:latin typeface="Arial"/>
            </a:endParaRPr>
          </a:p>
        </p:txBody>
      </p:sp>
      <p:sp>
        <p:nvSpPr>
          <p:cNvPr id="97" name="PlaceHolder 2"/>
          <p:cNvSpPr>
            <a:spLocks noGrp="1"/>
          </p:cNvSpPr>
          <p:nvPr>
            <p:ph type="title"/>
          </p:nvPr>
        </p:nvSpPr>
        <p:spPr>
          <a:xfrm>
            <a:off x="2223720" y="1967760"/>
            <a:ext cx="4696560" cy="768600"/>
          </a:xfrm>
          <a:prstGeom prst="rect">
            <a:avLst/>
          </a:prstGeom>
          <a:noFill/>
          <a:ln w="0">
            <a:noFill/>
          </a:ln>
        </p:spPr>
        <p:txBody>
          <a:bodyPr lIns="91440" rIns="91440" tIns="91440" bIns="91440" anchor="ctr">
            <a:noAutofit/>
          </a:bodyPr>
          <a:p>
            <a:pPr indent="0" algn="ctr">
              <a:lnSpc>
                <a:spcPct val="100000"/>
              </a:lnSpc>
              <a:buNone/>
            </a:pPr>
            <a:r>
              <a:rPr b="0" lang="fr-FR" sz="4500" spc="-1" strike="noStrike">
                <a:solidFill>
                  <a:schemeClr val="dk1"/>
                </a:solidFill>
                <a:latin typeface="Marcellus"/>
                <a:ea typeface="Marcellus"/>
              </a:rPr>
              <a:t>xx%</a:t>
            </a:r>
            <a:endParaRPr b="0" lang="fr-FR" sz="4500" spc="-1" strike="noStrike">
              <a:solidFill>
                <a:schemeClr val="dk1"/>
              </a:solidFill>
              <a:latin typeface="Arial"/>
            </a:endParaRPr>
          </a:p>
        </p:txBody>
      </p:sp>
      <p:sp>
        <p:nvSpPr>
          <p:cNvPr id="98" name="PlaceHolder 3"/>
          <p:cNvSpPr>
            <a:spLocks noGrp="1"/>
          </p:cNvSpPr>
          <p:nvPr>
            <p:ph type="title"/>
          </p:nvPr>
        </p:nvSpPr>
        <p:spPr>
          <a:xfrm>
            <a:off x="2223720" y="3265560"/>
            <a:ext cx="4696560" cy="768600"/>
          </a:xfrm>
          <a:prstGeom prst="rect">
            <a:avLst/>
          </a:prstGeom>
          <a:noFill/>
          <a:ln w="0">
            <a:noFill/>
          </a:ln>
        </p:spPr>
        <p:txBody>
          <a:bodyPr lIns="91440" rIns="91440" tIns="91440" bIns="91440" anchor="ctr">
            <a:noAutofit/>
          </a:bodyPr>
          <a:p>
            <a:pPr indent="0" algn="ctr">
              <a:lnSpc>
                <a:spcPct val="100000"/>
              </a:lnSpc>
              <a:buNone/>
            </a:pPr>
            <a:r>
              <a:rPr b="0" lang="fr-FR" sz="4500" spc="-1" strike="noStrike">
                <a:solidFill>
                  <a:schemeClr val="dk1"/>
                </a:solidFill>
                <a:latin typeface="Marcellus"/>
                <a:ea typeface="Marcellus"/>
              </a:rPr>
              <a:t>xx%</a:t>
            </a:r>
            <a:endParaRPr b="0" lang="fr-FR" sz="4500" spc="-1" strike="noStrike">
              <a:solidFill>
                <a:schemeClr val="dk1"/>
              </a:solidFill>
              <a:latin typeface="Arial"/>
            </a:endParaRPr>
          </a:p>
        </p:txBody>
      </p:sp>
      <p:grpSp>
        <p:nvGrpSpPr>
          <p:cNvPr id="99" name="Google Shape;229;p26"/>
          <p:cNvGrpSpPr/>
          <p:nvPr/>
        </p:nvGrpSpPr>
        <p:grpSpPr>
          <a:xfrm>
            <a:off x="-2849760" y="-2842560"/>
            <a:ext cx="13213800" cy="8710560"/>
            <a:chOff x="-2849760" y="-2842560"/>
            <a:chExt cx="13213800" cy="8710560"/>
          </a:xfrm>
        </p:grpSpPr>
        <p:grpSp>
          <p:nvGrpSpPr>
            <p:cNvPr id="100" name="Google Shape;230;p26"/>
            <p:cNvGrpSpPr/>
            <p:nvPr/>
          </p:nvGrpSpPr>
          <p:grpSpPr>
            <a:xfrm>
              <a:off x="-756360" y="2382480"/>
              <a:ext cx="9900360" cy="3485520"/>
              <a:chOff x="-756360" y="2382480"/>
              <a:chExt cx="9900360" cy="3485520"/>
            </a:xfrm>
          </p:grpSpPr>
          <p:pic>
            <p:nvPicPr>
              <p:cNvPr id="101" name="Google Shape;231;p26" descr=""/>
              <p:cNvPicPr/>
              <p:nvPr/>
            </p:nvPicPr>
            <p:blipFill>
              <a:blip r:embed="rId2"/>
              <a:srcRect l="75560" t="27570" r="-3177" b="7889"/>
              <a:stretch/>
            </p:blipFill>
            <p:spPr>
              <a:xfrm flipH="1">
                <a:off x="7493760" y="2382480"/>
                <a:ext cx="1650240" cy="2760840"/>
              </a:xfrm>
              <a:prstGeom prst="rect">
                <a:avLst/>
              </a:prstGeom>
              <a:ln w="0">
                <a:noFill/>
              </a:ln>
            </p:spPr>
          </p:pic>
          <p:pic>
            <p:nvPicPr>
              <p:cNvPr id="102" name="Google Shape;232;p26" descr=""/>
              <p:cNvPicPr/>
              <p:nvPr/>
            </p:nvPicPr>
            <p:blipFill>
              <a:blip r:embed="rId3"/>
              <a:srcRect l="48022" t="0" r="0" b="35468"/>
              <a:stretch/>
            </p:blipFill>
            <p:spPr>
              <a:xfrm>
                <a:off x="-16200" y="2382480"/>
                <a:ext cx="3106440" cy="2760840"/>
              </a:xfrm>
              <a:prstGeom prst="rect">
                <a:avLst/>
              </a:prstGeom>
              <a:ln w="0">
                <a:noFill/>
              </a:ln>
            </p:spPr>
          </p:pic>
          <p:pic>
            <p:nvPicPr>
              <p:cNvPr id="103" name="Google Shape;233;p26" descr=""/>
              <p:cNvPicPr/>
              <p:nvPr/>
            </p:nvPicPr>
            <p:blipFill>
              <a:blip r:embed="rId4"/>
              <a:stretch/>
            </p:blipFill>
            <p:spPr>
              <a:xfrm rot="5400000">
                <a:off x="22680" y="3540600"/>
                <a:ext cx="1548360" cy="3106440"/>
              </a:xfrm>
              <a:prstGeom prst="rect">
                <a:avLst/>
              </a:prstGeom>
              <a:ln w="0">
                <a:noFill/>
              </a:ln>
            </p:spPr>
          </p:pic>
        </p:grpSp>
        <p:pic>
          <p:nvPicPr>
            <p:cNvPr id="104" name="Google Shape;234;p26" descr=""/>
            <p:cNvPicPr/>
            <p:nvPr/>
          </p:nvPicPr>
          <p:blipFill>
            <a:blip r:embed="rId5"/>
            <a:stretch/>
          </p:blipFill>
          <p:spPr>
            <a:xfrm flipH="1">
              <a:off x="-2849760" y="-2808000"/>
              <a:ext cx="5943240" cy="3308040"/>
            </a:xfrm>
            <a:prstGeom prst="rect">
              <a:avLst/>
            </a:prstGeom>
            <a:ln w="0">
              <a:noFill/>
            </a:ln>
          </p:spPr>
        </p:pic>
        <p:pic>
          <p:nvPicPr>
            <p:cNvPr id="105" name="Google Shape;235;p26" descr=""/>
            <p:cNvPicPr/>
            <p:nvPr/>
          </p:nvPicPr>
          <p:blipFill>
            <a:blip r:embed="rId6"/>
            <a:stretch/>
          </p:blipFill>
          <p:spPr>
            <a:xfrm rot="5400000">
              <a:off x="5738040" y="-1524960"/>
              <a:ext cx="5943240" cy="330804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83" r:id="rId7"/>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6" name="PlaceHolder 1"/>
          <p:cNvSpPr>
            <a:spLocks noGrp="1"/>
          </p:cNvSpPr>
          <p:nvPr>
            <p:ph type="title"/>
          </p:nvPr>
        </p:nvSpPr>
        <p:spPr>
          <a:xfrm>
            <a:off x="720360" y="53964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107" name="Google Shape;238;p27"/>
          <p:cNvGrpSpPr/>
          <p:nvPr/>
        </p:nvGrpSpPr>
        <p:grpSpPr>
          <a:xfrm>
            <a:off x="-777240" y="-1184400"/>
            <a:ext cx="10786680" cy="7596720"/>
            <a:chOff x="-777240" y="-1184400"/>
            <a:chExt cx="10786680" cy="7596720"/>
          </a:xfrm>
        </p:grpSpPr>
        <p:pic>
          <p:nvPicPr>
            <p:cNvPr id="108" name="Google Shape;239;p27" descr=""/>
            <p:cNvPicPr/>
            <p:nvPr/>
          </p:nvPicPr>
          <p:blipFill>
            <a:blip r:embed="rId2"/>
            <a:srcRect l="67917" t="33410" r="13204" b="35468"/>
            <a:stretch/>
          </p:blipFill>
          <p:spPr>
            <a:xfrm>
              <a:off x="-118080" y="3981960"/>
              <a:ext cx="1127880" cy="1331280"/>
            </a:xfrm>
            <a:prstGeom prst="rect">
              <a:avLst/>
            </a:prstGeom>
            <a:ln w="0">
              <a:noFill/>
            </a:ln>
          </p:spPr>
        </p:pic>
        <p:pic>
          <p:nvPicPr>
            <p:cNvPr id="109" name="Google Shape;240;p27" descr=""/>
            <p:cNvPicPr/>
            <p:nvPr/>
          </p:nvPicPr>
          <p:blipFill>
            <a:blip r:embed="rId3"/>
            <a:srcRect l="-3784" t="-7596" r="3784" b="7596"/>
            <a:stretch/>
          </p:blipFill>
          <p:spPr>
            <a:xfrm flipH="1" rot="10800000">
              <a:off x="8092800" y="-1184400"/>
              <a:ext cx="1916640" cy="1912680"/>
            </a:xfrm>
            <a:prstGeom prst="rect">
              <a:avLst/>
            </a:prstGeom>
            <a:ln w="0">
              <a:noFill/>
            </a:ln>
          </p:spPr>
        </p:pic>
        <p:pic>
          <p:nvPicPr>
            <p:cNvPr id="110" name="Google Shape;241;p27" descr=""/>
            <p:cNvPicPr/>
            <p:nvPr/>
          </p:nvPicPr>
          <p:blipFill>
            <a:blip r:embed="rId4"/>
            <a:stretch/>
          </p:blipFill>
          <p:spPr>
            <a:xfrm rot="5400000">
              <a:off x="1800" y="4084920"/>
              <a:ext cx="1548360" cy="310644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85" r:id="rId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1961280" y="1891080"/>
            <a:ext cx="5220720" cy="1024920"/>
          </a:xfrm>
          <a:prstGeom prst="rect">
            <a:avLst/>
          </a:prstGeom>
          <a:noFill/>
          <a:ln w="0">
            <a:noFill/>
          </a:ln>
        </p:spPr>
        <p:txBody>
          <a:bodyPr lIns="91440" rIns="91440" tIns="91440" bIns="91440" anchor="b">
            <a:noAutofit/>
          </a:bodyPr>
          <a:p>
            <a:pPr indent="0" algn="ctr">
              <a:lnSpc>
                <a:spcPct val="100000"/>
              </a:lnSpc>
              <a:buNone/>
            </a:pPr>
            <a:r>
              <a:rPr b="0" lang="fr-FR" sz="5500" spc="-1" strike="noStrike">
                <a:solidFill>
                  <a:schemeClr val="dk1"/>
                </a:solidFill>
                <a:latin typeface="Marcellus"/>
                <a:ea typeface="Marcellus"/>
              </a:rPr>
              <a:t>xx%</a:t>
            </a:r>
            <a:endParaRPr b="0" lang="fr-FR" sz="5500" spc="-1" strike="noStrike">
              <a:solidFill>
                <a:schemeClr val="dk1"/>
              </a:solidFill>
              <a:latin typeface="Arial"/>
            </a:endParaRPr>
          </a:p>
        </p:txBody>
      </p:sp>
      <p:grpSp>
        <p:nvGrpSpPr>
          <p:cNvPr id="12" name="Google Shape;76;p11"/>
          <p:cNvGrpSpPr/>
          <p:nvPr/>
        </p:nvGrpSpPr>
        <p:grpSpPr>
          <a:xfrm>
            <a:off x="360" y="-355680"/>
            <a:ext cx="9653760" cy="5499000"/>
            <a:chOff x="360" y="-355680"/>
            <a:chExt cx="9653760" cy="5499000"/>
          </a:xfrm>
        </p:grpSpPr>
        <p:pic>
          <p:nvPicPr>
            <p:cNvPr id="13" name="Google Shape;77;p11" descr=""/>
            <p:cNvPicPr/>
            <p:nvPr/>
          </p:nvPicPr>
          <p:blipFill>
            <a:blip r:embed="rId2"/>
            <a:srcRect l="75560" t="27570" r="-3177" b="7889"/>
            <a:stretch/>
          </p:blipFill>
          <p:spPr>
            <a:xfrm flipH="1">
              <a:off x="7493760" y="2382480"/>
              <a:ext cx="1650240" cy="2760840"/>
            </a:xfrm>
            <a:prstGeom prst="rect">
              <a:avLst/>
            </a:prstGeom>
            <a:ln w="0">
              <a:noFill/>
            </a:ln>
          </p:spPr>
        </p:pic>
        <p:pic>
          <p:nvPicPr>
            <p:cNvPr id="14" name="Google Shape;78;p11" descr=""/>
            <p:cNvPicPr/>
            <p:nvPr/>
          </p:nvPicPr>
          <p:blipFill>
            <a:blip r:embed="rId3"/>
            <a:stretch/>
          </p:blipFill>
          <p:spPr>
            <a:xfrm flipH="1" rot="16200000">
              <a:off x="7326720" y="-1134360"/>
              <a:ext cx="1548360" cy="3106440"/>
            </a:xfrm>
            <a:prstGeom prst="rect">
              <a:avLst/>
            </a:prstGeom>
            <a:ln w="0">
              <a:noFill/>
            </a:ln>
          </p:spPr>
        </p:pic>
        <p:pic>
          <p:nvPicPr>
            <p:cNvPr id="15" name="Google Shape;79;p11" descr=""/>
            <p:cNvPicPr/>
            <p:nvPr/>
          </p:nvPicPr>
          <p:blipFill>
            <a:blip r:embed="rId4"/>
            <a:srcRect l="-7940" t="76306" r="76650" b="-4189"/>
            <a:stretch/>
          </p:blipFill>
          <p:spPr>
            <a:xfrm flipH="1">
              <a:off x="360" y="0"/>
              <a:ext cx="1869480" cy="1193040"/>
            </a:xfrm>
            <a:prstGeom prst="rect">
              <a:avLst/>
            </a:prstGeom>
            <a:ln w="0">
              <a:noFill/>
            </a:ln>
          </p:spPr>
        </p:pic>
      </p:grpSp>
      <p:pic>
        <p:nvPicPr>
          <p:cNvPr id="16" name="Google Shape;80;p11" descr=""/>
          <p:cNvPicPr/>
          <p:nvPr/>
        </p:nvPicPr>
        <p:blipFill>
          <a:blip r:embed="rId5"/>
          <a:stretch/>
        </p:blipFill>
        <p:spPr>
          <a:xfrm rot="16200000">
            <a:off x="-2618640" y="2511360"/>
            <a:ext cx="5943240" cy="330804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51" r:id="rId6"/>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1" name="PlaceHolder 1"/>
          <p:cNvSpPr>
            <a:spLocks noGrp="1"/>
          </p:cNvSpPr>
          <p:nvPr>
            <p:ph type="title"/>
          </p:nvPr>
        </p:nvSpPr>
        <p:spPr>
          <a:xfrm>
            <a:off x="720000" y="5421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112" name="Google Shape;244;p28"/>
          <p:cNvGrpSpPr/>
          <p:nvPr/>
        </p:nvGrpSpPr>
        <p:grpSpPr>
          <a:xfrm>
            <a:off x="-1070280" y="-916560"/>
            <a:ext cx="11273760" cy="6982200"/>
            <a:chOff x="-1070280" y="-916560"/>
            <a:chExt cx="11273760" cy="6982200"/>
          </a:xfrm>
        </p:grpSpPr>
        <p:pic>
          <p:nvPicPr>
            <p:cNvPr id="113" name="Google Shape;245;p28" descr=""/>
            <p:cNvPicPr/>
            <p:nvPr/>
          </p:nvPicPr>
          <p:blipFill>
            <a:blip r:embed="rId2"/>
            <a:stretch/>
          </p:blipFill>
          <p:spPr>
            <a:xfrm rot="2700000">
              <a:off x="8404560" y="-607680"/>
              <a:ext cx="1490400" cy="1490400"/>
            </a:xfrm>
            <a:prstGeom prst="rect">
              <a:avLst/>
            </a:prstGeom>
            <a:ln w="0">
              <a:noFill/>
            </a:ln>
          </p:spPr>
        </p:pic>
        <p:pic>
          <p:nvPicPr>
            <p:cNvPr id="114" name="Google Shape;246;p28" descr=""/>
            <p:cNvPicPr/>
            <p:nvPr/>
          </p:nvPicPr>
          <p:blipFill>
            <a:blip r:embed="rId3"/>
            <a:stretch/>
          </p:blipFill>
          <p:spPr>
            <a:xfrm rot="2700000">
              <a:off x="-761760" y="4266360"/>
              <a:ext cx="1490400" cy="1490400"/>
            </a:xfrm>
            <a:prstGeom prst="rect">
              <a:avLst/>
            </a:prstGeom>
            <a:ln w="0">
              <a:noFill/>
            </a:ln>
          </p:spPr>
        </p:pic>
      </p:grpSp>
      <p:pic>
        <p:nvPicPr>
          <p:cNvPr id="115" name="Google Shape;247;p28" descr=""/>
          <p:cNvPicPr/>
          <p:nvPr/>
        </p:nvPicPr>
        <p:blipFill>
          <a:blip r:embed="rId4"/>
          <a:srcRect l="58339" t="13665" r="20464" b="52777"/>
          <a:stretch/>
        </p:blipFill>
        <p:spPr>
          <a:xfrm rot="5400000">
            <a:off x="79920" y="-84600"/>
            <a:ext cx="1266120" cy="14353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87" r:id="rId5"/>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6" name="PlaceHolder 1"/>
          <p:cNvSpPr>
            <a:spLocks noGrp="1"/>
          </p:cNvSpPr>
          <p:nvPr>
            <p:ph type="title"/>
          </p:nvPr>
        </p:nvSpPr>
        <p:spPr>
          <a:xfrm>
            <a:off x="720000" y="5421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117" name="Google Shape;250;p29"/>
          <p:cNvGrpSpPr/>
          <p:nvPr/>
        </p:nvGrpSpPr>
        <p:grpSpPr>
          <a:xfrm>
            <a:off x="-61200" y="-2564280"/>
            <a:ext cx="9204840" cy="9081360"/>
            <a:chOff x="-61200" y="-2564280"/>
            <a:chExt cx="9204840" cy="9081360"/>
          </a:xfrm>
        </p:grpSpPr>
        <p:pic>
          <p:nvPicPr>
            <p:cNvPr id="118" name="Google Shape;251;p29" descr=""/>
            <p:cNvPicPr/>
            <p:nvPr/>
          </p:nvPicPr>
          <p:blipFill>
            <a:blip r:embed="rId2"/>
            <a:stretch/>
          </p:blipFill>
          <p:spPr>
            <a:xfrm flipH="1" rot="10800000">
              <a:off x="-60840" y="-2564280"/>
              <a:ext cx="1548360" cy="3106440"/>
            </a:xfrm>
            <a:prstGeom prst="rect">
              <a:avLst/>
            </a:prstGeom>
            <a:ln w="0">
              <a:noFill/>
            </a:ln>
          </p:spPr>
        </p:pic>
        <p:pic>
          <p:nvPicPr>
            <p:cNvPr id="119" name="Google Shape;252;p29" descr=""/>
            <p:cNvPicPr/>
            <p:nvPr/>
          </p:nvPicPr>
          <p:blipFill>
            <a:blip r:embed="rId3"/>
            <a:stretch/>
          </p:blipFill>
          <p:spPr>
            <a:xfrm flipH="1" rot="10800000">
              <a:off x="7227000" y="4604400"/>
              <a:ext cx="1916640" cy="1912680"/>
            </a:xfrm>
            <a:prstGeom prst="rect">
              <a:avLst/>
            </a:prstGeom>
            <a:ln w="0">
              <a:noFill/>
            </a:ln>
          </p:spPr>
        </p:pic>
      </p:grpSp>
      <p:sp>
        <p:nvSpPr>
          <p:cNvPr id="120" name="Google Shape;253;p29"/>
          <p:cNvSpPr/>
          <p:nvPr/>
        </p:nvSpPr>
        <p:spPr>
          <a:xfrm>
            <a:off x="-628560" y="3862080"/>
            <a:ext cx="1145520" cy="1145520"/>
          </a:xfrm>
          <a:prstGeom prst="star16">
            <a:avLst>
              <a:gd name="adj" fmla="val 0"/>
            </a:avLst>
          </a:prstGeom>
          <a:solidFill>
            <a:schemeClr val="lt2"/>
          </a:solidFill>
          <a:ln w="19050">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89" r:id="rId4"/>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1" name="PlaceHolder 1"/>
          <p:cNvSpPr>
            <a:spLocks noGrp="1"/>
          </p:cNvSpPr>
          <p:nvPr>
            <p:ph type="title"/>
          </p:nvPr>
        </p:nvSpPr>
        <p:spPr>
          <a:xfrm>
            <a:off x="713160" y="539640"/>
            <a:ext cx="4337640" cy="1225080"/>
          </a:xfrm>
          <a:prstGeom prst="rect">
            <a:avLst/>
          </a:prstGeom>
          <a:noFill/>
          <a:ln w="0">
            <a:noFill/>
          </a:ln>
        </p:spPr>
        <p:txBody>
          <a:bodyPr lIns="91440" rIns="91440" tIns="91440" bIns="91440" anchor="ctr">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
        <p:nvSpPr>
          <p:cNvPr id="122" name="Google Shape;257;p30"/>
          <p:cNvSpPr/>
          <p:nvPr/>
        </p:nvSpPr>
        <p:spPr>
          <a:xfrm>
            <a:off x="713160" y="3602160"/>
            <a:ext cx="4945320" cy="555840"/>
          </a:xfrm>
          <a:prstGeom prst="rect">
            <a:avLst/>
          </a:prstGeom>
          <a:noFill/>
          <a:ln w="0">
            <a:noFill/>
          </a:ln>
        </p:spPr>
        <p:style>
          <a:lnRef idx="0"/>
          <a:fillRef idx="0"/>
          <a:effectRef idx="0"/>
          <a:fontRef idx="minor"/>
        </p:style>
        <p:txBody>
          <a:bodyPr tIns="91440" bIns="91440" anchor="t">
            <a:noAutofit/>
          </a:bodyPr>
          <a:p>
            <a:pPr defTabSz="914400">
              <a:lnSpc>
                <a:spcPct val="100000"/>
              </a:lnSpc>
              <a:spcBef>
                <a:spcPts val="300"/>
              </a:spcBef>
              <a:tabLst>
                <a:tab algn="l" pos="0"/>
              </a:tabLst>
            </a:pPr>
            <a:r>
              <a:rPr b="1" lang="en" sz="1200" spc="-1" strike="noStrike">
                <a:solidFill>
                  <a:schemeClr val="dk1"/>
                </a:solidFill>
                <a:latin typeface="Assistant"/>
                <a:ea typeface="Assistant"/>
              </a:rPr>
              <a:t>CREDITS:</a:t>
            </a:r>
            <a:r>
              <a:rPr b="0" lang="en" sz="1200" spc="-1" strike="noStrike">
                <a:solidFill>
                  <a:schemeClr val="dk1"/>
                </a:solidFill>
                <a:latin typeface="Assistant"/>
                <a:ea typeface="Assistant"/>
              </a:rPr>
              <a:t> This presentation template was created by </a:t>
            </a:r>
            <a:r>
              <a:rPr b="1" lang="en" sz="1200" spc="-1" strike="noStrike" u="sng">
                <a:solidFill>
                  <a:schemeClr val="hlink"/>
                </a:solidFill>
                <a:uFillTx/>
                <a:latin typeface="Assistant"/>
                <a:ea typeface="Assistant"/>
                <a:hlinkClick r:id="rId2"/>
              </a:rPr>
              <a:t>Slidesgo</a:t>
            </a:r>
            <a:r>
              <a:rPr b="0" lang="en" sz="1200" spc="-1" strike="noStrike">
                <a:solidFill>
                  <a:schemeClr val="dk1"/>
                </a:solidFill>
                <a:latin typeface="Assistant"/>
                <a:ea typeface="Assistant"/>
              </a:rPr>
              <a:t>, and includes icons by </a:t>
            </a:r>
            <a:r>
              <a:rPr b="1" lang="en" sz="1200" spc="-1" strike="noStrike" u="sng">
                <a:solidFill>
                  <a:schemeClr val="dk1"/>
                </a:solidFill>
                <a:uFillTx/>
                <a:latin typeface="Assistant"/>
                <a:ea typeface="Assistant"/>
                <a:hlinkClick r:id="rId3"/>
              </a:rPr>
              <a:t>Flaticon</a:t>
            </a:r>
            <a:r>
              <a:rPr b="0" lang="en" sz="1200" spc="-1" strike="noStrike">
                <a:solidFill>
                  <a:schemeClr val="dk1"/>
                </a:solidFill>
                <a:latin typeface="Assistant"/>
                <a:ea typeface="Assistant"/>
              </a:rPr>
              <a:t>, and infographics &amp; images by </a:t>
            </a:r>
            <a:r>
              <a:rPr b="1" lang="en" sz="1200" spc="-1" strike="noStrike" u="sng">
                <a:solidFill>
                  <a:schemeClr val="dk1"/>
                </a:solidFill>
                <a:uFillTx/>
                <a:latin typeface="Assistant"/>
                <a:ea typeface="Assistant"/>
                <a:hlinkClick r:id="rId4"/>
              </a:rPr>
              <a:t>Freepik</a:t>
            </a:r>
            <a:r>
              <a:rPr b="0" lang="en" sz="1200" spc="-1" strike="noStrike" u="sng">
                <a:solidFill>
                  <a:schemeClr val="dk1"/>
                </a:solidFill>
                <a:uFillTx/>
                <a:latin typeface="Assistant"/>
                <a:ea typeface="Assistant"/>
              </a:rPr>
              <a:t> </a:t>
            </a:r>
            <a:endParaRPr b="0" lang="en-US" sz="1200" spc="-1" strike="noStrike">
              <a:solidFill>
                <a:srgbClr val="000000"/>
              </a:solidFill>
              <a:latin typeface="OpenSymbol"/>
            </a:endParaRPr>
          </a:p>
        </p:txBody>
      </p:sp>
      <p:pic>
        <p:nvPicPr>
          <p:cNvPr id="123" name="Google Shape;258;p30" descr=""/>
          <p:cNvPicPr/>
          <p:nvPr/>
        </p:nvPicPr>
        <p:blipFill>
          <a:blip r:embed="rId5"/>
          <a:stretch/>
        </p:blipFill>
        <p:spPr>
          <a:xfrm>
            <a:off x="5532120" y="4168800"/>
            <a:ext cx="1548360" cy="3106440"/>
          </a:xfrm>
          <a:prstGeom prst="rect">
            <a:avLst/>
          </a:prstGeom>
          <a:ln w="0">
            <a:noFill/>
          </a:ln>
        </p:spPr>
      </p:pic>
      <p:sp>
        <p:nvSpPr>
          <p:cNvPr id="12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1" r:id="rId6"/>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5" name="PlaceHolder 1"/>
          <p:cNvSpPr>
            <a:spLocks noGrp="1"/>
          </p:cNvSpPr>
          <p:nvPr>
            <p:ph type="title"/>
          </p:nvPr>
        </p:nvSpPr>
        <p:spPr>
          <a:xfrm>
            <a:off x="720000" y="5421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126" name="PlaceHolder 2"/>
          <p:cNvSpPr>
            <a:spLocks noGrp="1"/>
          </p:cNvSpPr>
          <p:nvPr>
            <p:ph type="body"/>
          </p:nvPr>
        </p:nvSpPr>
        <p:spPr>
          <a:xfrm>
            <a:off x="720000" y="1215720"/>
            <a:ext cx="7703640" cy="34272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400" spc="-1" strike="noStrike">
                <a:solidFill>
                  <a:srgbClr val="000000"/>
                </a:solidFill>
                <a:latin typeface="Arial"/>
              </a:rPr>
              <a:t>Fifth Outline Level</a:t>
            </a:r>
            <a:endParaRPr b="0" lang="fr-FR"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400" spc="-1" strike="noStrike">
                <a:solidFill>
                  <a:srgbClr val="000000"/>
                </a:solidFill>
                <a:latin typeface="Arial"/>
              </a:rPr>
              <a:t>Sixth Outline Level</a:t>
            </a:r>
            <a:endParaRPr b="0" lang="fr-FR"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400" spc="-1" strike="noStrike">
                <a:solidFill>
                  <a:srgbClr val="000000"/>
                </a:solidFill>
                <a:latin typeface="Arial"/>
              </a:rPr>
              <a:t>Seventh Outline Level</a:t>
            </a:r>
            <a:endParaRPr b="0" lang="fr-FR" sz="1400" spc="-1" strike="noStrike">
              <a:solidFill>
                <a:srgbClr val="000000"/>
              </a:solidFill>
              <a:latin typeface="Arial"/>
            </a:endParaRPr>
          </a:p>
        </p:txBody>
      </p:sp>
      <p:grpSp>
        <p:nvGrpSpPr>
          <p:cNvPr id="127" name="Google Shape;26;p4"/>
          <p:cNvGrpSpPr/>
          <p:nvPr/>
        </p:nvGrpSpPr>
        <p:grpSpPr>
          <a:xfrm>
            <a:off x="122040" y="-1468080"/>
            <a:ext cx="9021600" cy="6397920"/>
            <a:chOff x="122040" y="-1468080"/>
            <a:chExt cx="9021600" cy="6397920"/>
          </a:xfrm>
        </p:grpSpPr>
        <p:pic>
          <p:nvPicPr>
            <p:cNvPr id="128" name="Google Shape;27;p4" descr=""/>
            <p:cNvPicPr/>
            <p:nvPr/>
          </p:nvPicPr>
          <p:blipFill>
            <a:blip r:embed="rId2"/>
            <a:stretch/>
          </p:blipFill>
          <p:spPr>
            <a:xfrm>
              <a:off x="7887960" y="-806400"/>
              <a:ext cx="1255680" cy="1251000"/>
            </a:xfrm>
            <a:prstGeom prst="rect">
              <a:avLst/>
            </a:prstGeom>
            <a:ln w="0">
              <a:noFill/>
            </a:ln>
          </p:spPr>
        </p:pic>
        <p:pic>
          <p:nvPicPr>
            <p:cNvPr id="129" name="Google Shape;28;p4" descr=""/>
            <p:cNvPicPr/>
            <p:nvPr/>
          </p:nvPicPr>
          <p:blipFill>
            <a:blip r:embed="rId3"/>
            <a:stretch/>
          </p:blipFill>
          <p:spPr>
            <a:xfrm>
              <a:off x="6897600" y="-1468080"/>
              <a:ext cx="1916640" cy="1912680"/>
            </a:xfrm>
            <a:prstGeom prst="rect">
              <a:avLst/>
            </a:prstGeom>
            <a:ln w="0">
              <a:noFill/>
            </a:ln>
          </p:spPr>
        </p:pic>
        <p:pic>
          <p:nvPicPr>
            <p:cNvPr id="130" name="Google Shape;29;p4" descr=""/>
            <p:cNvPicPr/>
            <p:nvPr/>
          </p:nvPicPr>
          <p:blipFill>
            <a:blip r:embed="rId4"/>
            <a:stretch/>
          </p:blipFill>
          <p:spPr>
            <a:xfrm>
              <a:off x="122040" y="4468320"/>
              <a:ext cx="462240" cy="46152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93" r:id="rId5"/>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33" name="Google Shape;260;p31"/>
          <p:cNvGrpSpPr/>
          <p:nvPr/>
        </p:nvGrpSpPr>
        <p:grpSpPr>
          <a:xfrm>
            <a:off x="0" y="0"/>
            <a:ext cx="9144000" cy="6771960"/>
            <a:chOff x="0" y="0"/>
            <a:chExt cx="9144000" cy="6771960"/>
          </a:xfrm>
        </p:grpSpPr>
        <p:pic>
          <p:nvPicPr>
            <p:cNvPr id="134" name="Google Shape;261;p31" descr=""/>
            <p:cNvPicPr/>
            <p:nvPr/>
          </p:nvPicPr>
          <p:blipFill>
            <a:blip r:embed="rId2"/>
            <a:srcRect l="75560" t="27570" r="-3177" b="7889"/>
            <a:stretch/>
          </p:blipFill>
          <p:spPr>
            <a:xfrm flipH="1">
              <a:off x="7493760" y="2382480"/>
              <a:ext cx="1650240" cy="2760840"/>
            </a:xfrm>
            <a:prstGeom prst="rect">
              <a:avLst/>
            </a:prstGeom>
            <a:ln w="0">
              <a:noFill/>
            </a:ln>
          </p:spPr>
        </p:pic>
        <p:pic>
          <p:nvPicPr>
            <p:cNvPr id="135" name="Google Shape;262;p31" descr=""/>
            <p:cNvPicPr/>
            <p:nvPr/>
          </p:nvPicPr>
          <p:blipFill>
            <a:blip r:embed="rId3"/>
            <a:stretch/>
          </p:blipFill>
          <p:spPr>
            <a:xfrm>
              <a:off x="0" y="3665520"/>
              <a:ext cx="1548360" cy="3106440"/>
            </a:xfrm>
            <a:prstGeom prst="rect">
              <a:avLst/>
            </a:prstGeom>
            <a:ln w="0">
              <a:noFill/>
            </a:ln>
          </p:spPr>
        </p:pic>
        <p:pic>
          <p:nvPicPr>
            <p:cNvPr id="136" name="Google Shape;263;p31" descr=""/>
            <p:cNvPicPr/>
            <p:nvPr/>
          </p:nvPicPr>
          <p:blipFill>
            <a:blip r:embed="rId4"/>
            <a:srcRect l="-7940" t="76306" r="76650" b="-4189"/>
            <a:stretch/>
          </p:blipFill>
          <p:spPr>
            <a:xfrm flipH="1">
              <a:off x="360" y="0"/>
              <a:ext cx="1869480" cy="119304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95" r:id="rId5"/>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37" name="Google Shape;265;p32"/>
          <p:cNvGrpSpPr/>
          <p:nvPr/>
        </p:nvGrpSpPr>
        <p:grpSpPr>
          <a:xfrm>
            <a:off x="-1033200" y="-1104120"/>
            <a:ext cx="11255760" cy="7337880"/>
            <a:chOff x="-1033200" y="-1104120"/>
            <a:chExt cx="11255760" cy="7337880"/>
          </a:xfrm>
        </p:grpSpPr>
        <p:pic>
          <p:nvPicPr>
            <p:cNvPr id="138" name="Google Shape;266;p32" descr=""/>
            <p:cNvPicPr/>
            <p:nvPr/>
          </p:nvPicPr>
          <p:blipFill>
            <a:blip r:embed="rId2"/>
            <a:stretch/>
          </p:blipFill>
          <p:spPr>
            <a:xfrm rot="2700000">
              <a:off x="-724680" y="4434120"/>
              <a:ext cx="1490400" cy="1490400"/>
            </a:xfrm>
            <a:prstGeom prst="rect">
              <a:avLst/>
            </a:prstGeom>
            <a:ln w="0">
              <a:noFill/>
            </a:ln>
          </p:spPr>
        </p:pic>
        <p:pic>
          <p:nvPicPr>
            <p:cNvPr id="139" name="Google Shape;267;p32" descr=""/>
            <p:cNvPicPr/>
            <p:nvPr/>
          </p:nvPicPr>
          <p:blipFill>
            <a:blip r:embed="rId3"/>
            <a:stretch/>
          </p:blipFill>
          <p:spPr>
            <a:xfrm rot="2700000">
              <a:off x="-720360" y="-795240"/>
              <a:ext cx="1490400" cy="1490400"/>
            </a:xfrm>
            <a:prstGeom prst="rect">
              <a:avLst/>
            </a:prstGeom>
            <a:ln w="0">
              <a:noFill/>
            </a:ln>
          </p:spPr>
        </p:pic>
        <p:pic>
          <p:nvPicPr>
            <p:cNvPr id="140" name="Google Shape;268;p32" descr=""/>
            <p:cNvPicPr/>
            <p:nvPr/>
          </p:nvPicPr>
          <p:blipFill>
            <a:blip r:embed="rId4"/>
            <a:stretch/>
          </p:blipFill>
          <p:spPr>
            <a:xfrm rot="2700000">
              <a:off x="8423640" y="4434480"/>
              <a:ext cx="1490400" cy="149040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97" r:id="rId5"/>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41" name="PlaceHolder 1"/>
          <p:cNvSpPr>
            <a:spLocks noGrp="1"/>
          </p:cNvSpPr>
          <p:nvPr>
            <p:ph type="title"/>
          </p:nvPr>
        </p:nvSpPr>
        <p:spPr>
          <a:xfrm>
            <a:off x="720000" y="53964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142" name="Google Shape;36;p5"/>
          <p:cNvGrpSpPr/>
          <p:nvPr/>
        </p:nvGrpSpPr>
        <p:grpSpPr>
          <a:xfrm>
            <a:off x="-61200" y="-2564280"/>
            <a:ext cx="9952560" cy="3378240"/>
            <a:chOff x="-61200" y="-2564280"/>
            <a:chExt cx="9952560" cy="3378240"/>
          </a:xfrm>
        </p:grpSpPr>
        <p:pic>
          <p:nvPicPr>
            <p:cNvPr id="143" name="Google Shape;37;p5" descr=""/>
            <p:cNvPicPr/>
            <p:nvPr/>
          </p:nvPicPr>
          <p:blipFill>
            <a:blip r:embed="rId2"/>
            <a:stretch/>
          </p:blipFill>
          <p:spPr>
            <a:xfrm rot="2700000">
              <a:off x="8092440" y="-984960"/>
              <a:ext cx="1490400" cy="1490400"/>
            </a:xfrm>
            <a:prstGeom prst="rect">
              <a:avLst/>
            </a:prstGeom>
            <a:ln w="0">
              <a:noFill/>
            </a:ln>
          </p:spPr>
        </p:pic>
        <p:pic>
          <p:nvPicPr>
            <p:cNvPr id="144" name="Google Shape;38;p5" descr=""/>
            <p:cNvPicPr/>
            <p:nvPr/>
          </p:nvPicPr>
          <p:blipFill>
            <a:blip r:embed="rId3"/>
            <a:stretch/>
          </p:blipFill>
          <p:spPr>
            <a:xfrm flipH="1" rot="10800000">
              <a:off x="-60840" y="-2564280"/>
              <a:ext cx="1548360" cy="310644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99" r:id="rId4"/>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48" name="PlaceHolder 1"/>
          <p:cNvSpPr>
            <a:spLocks noGrp="1"/>
          </p:cNvSpPr>
          <p:nvPr>
            <p:ph type="title"/>
          </p:nvPr>
        </p:nvSpPr>
        <p:spPr>
          <a:xfrm>
            <a:off x="720000" y="53964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pic>
        <p:nvPicPr>
          <p:cNvPr id="149" name="Google Shape;41;p6" descr=""/>
          <p:cNvPicPr/>
          <p:nvPr/>
        </p:nvPicPr>
        <p:blipFill>
          <a:blip r:embed="rId2"/>
          <a:stretch/>
        </p:blipFill>
        <p:spPr>
          <a:xfrm flipH="1" rot="10800000">
            <a:off x="-60840" y="-2564280"/>
            <a:ext cx="1548360" cy="3106440"/>
          </a:xfrm>
          <a:prstGeom prst="rect">
            <a:avLst/>
          </a:prstGeom>
          <a:ln w="0">
            <a:noFill/>
          </a:ln>
        </p:spPr>
      </p:pic>
      <p:pic>
        <p:nvPicPr>
          <p:cNvPr id="150" name="Google Shape;42;p6" descr=""/>
          <p:cNvPicPr/>
          <p:nvPr/>
        </p:nvPicPr>
        <p:blipFill>
          <a:blip r:embed="rId3"/>
          <a:stretch/>
        </p:blipFill>
        <p:spPr>
          <a:xfrm flipH="1" rot="10800000">
            <a:off x="7227000" y="4604400"/>
            <a:ext cx="1916640" cy="191268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701" r:id="rId4"/>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716400" y="539640"/>
            <a:ext cx="771048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153" name="Google Shape;46;p7"/>
          <p:cNvGrpSpPr/>
          <p:nvPr/>
        </p:nvGrpSpPr>
        <p:grpSpPr>
          <a:xfrm>
            <a:off x="-1033200" y="-1104120"/>
            <a:ext cx="11255760" cy="7337520"/>
            <a:chOff x="-1033200" y="-1104120"/>
            <a:chExt cx="11255760" cy="7337520"/>
          </a:xfrm>
        </p:grpSpPr>
        <p:pic>
          <p:nvPicPr>
            <p:cNvPr id="154" name="Google Shape;47;p7" descr=""/>
            <p:cNvPicPr/>
            <p:nvPr/>
          </p:nvPicPr>
          <p:blipFill>
            <a:blip r:embed="rId2"/>
            <a:stretch/>
          </p:blipFill>
          <p:spPr>
            <a:xfrm rot="2700000">
              <a:off x="-724680" y="4434120"/>
              <a:ext cx="1490400" cy="1490400"/>
            </a:xfrm>
            <a:prstGeom prst="rect">
              <a:avLst/>
            </a:prstGeom>
            <a:ln w="0">
              <a:noFill/>
            </a:ln>
          </p:spPr>
        </p:pic>
        <p:pic>
          <p:nvPicPr>
            <p:cNvPr id="155" name="Google Shape;48;p7" descr=""/>
            <p:cNvPicPr/>
            <p:nvPr/>
          </p:nvPicPr>
          <p:blipFill>
            <a:blip r:embed="rId3"/>
            <a:stretch/>
          </p:blipFill>
          <p:spPr>
            <a:xfrm rot="2700000">
              <a:off x="8423640" y="-795240"/>
              <a:ext cx="1490400" cy="1490400"/>
            </a:xfrm>
            <a:prstGeom prst="rect">
              <a:avLst/>
            </a:prstGeom>
            <a:ln w="0">
              <a:noFill/>
            </a:ln>
          </p:spPr>
        </p:pic>
        <p:pic>
          <p:nvPicPr>
            <p:cNvPr id="156" name="Google Shape;49;p7" descr=""/>
            <p:cNvPicPr/>
            <p:nvPr/>
          </p:nvPicPr>
          <p:blipFill>
            <a:blip r:embed="rId4"/>
            <a:srcRect l="58339" t="13665" r="20464" b="52777"/>
            <a:stretch/>
          </p:blipFill>
          <p:spPr>
            <a:xfrm rot="16200000">
              <a:off x="7797600" y="3792600"/>
              <a:ext cx="1266120" cy="1435320"/>
            </a:xfrm>
            <a:prstGeom prst="rect">
              <a:avLst/>
            </a:prstGeom>
            <a:ln w="0">
              <a:noFill/>
            </a:ln>
          </p:spPr>
        </p:pic>
      </p:grpSp>
      <p:grpSp>
        <p:nvGrpSpPr>
          <p:cNvPr id="157" name="Google Shape;50;p7"/>
          <p:cNvGrpSpPr/>
          <p:nvPr/>
        </p:nvGrpSpPr>
        <p:grpSpPr>
          <a:xfrm>
            <a:off x="6519960" y="3096720"/>
            <a:ext cx="3584880" cy="4081680"/>
            <a:chOff x="6519960" y="3096720"/>
            <a:chExt cx="3584880" cy="4081680"/>
          </a:xfrm>
        </p:grpSpPr>
        <p:pic>
          <p:nvPicPr>
            <p:cNvPr id="158" name="Google Shape;51;p7" descr=""/>
            <p:cNvPicPr/>
            <p:nvPr/>
          </p:nvPicPr>
          <p:blipFill>
            <a:blip r:embed="rId5"/>
            <a:srcRect l="40214" t="-12834" r="-1797" b="1550"/>
            <a:stretch/>
          </p:blipFill>
          <p:spPr>
            <a:xfrm flipH="1" rot="10800000">
              <a:off x="7577640" y="3416760"/>
              <a:ext cx="2527200" cy="3269520"/>
            </a:xfrm>
            <a:prstGeom prst="rect">
              <a:avLst/>
            </a:prstGeom>
            <a:ln w="0">
              <a:noFill/>
            </a:ln>
          </p:spPr>
        </p:pic>
        <p:pic>
          <p:nvPicPr>
            <p:cNvPr id="159" name="Google Shape;52;p7" descr=""/>
            <p:cNvPicPr/>
            <p:nvPr/>
          </p:nvPicPr>
          <p:blipFill>
            <a:blip r:embed="rId6"/>
            <a:stretch/>
          </p:blipFill>
          <p:spPr>
            <a:xfrm flipH="1" rot="5400000">
              <a:off x="5614920" y="4001400"/>
              <a:ext cx="4081680" cy="227196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703" r:id="rId7"/>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60" name="PlaceHolder 1"/>
          <p:cNvSpPr>
            <a:spLocks noGrp="1"/>
          </p:cNvSpPr>
          <p:nvPr>
            <p:ph type="title"/>
          </p:nvPr>
        </p:nvSpPr>
        <p:spPr>
          <a:xfrm>
            <a:off x="1969200" y="1813320"/>
            <a:ext cx="5204880" cy="1516680"/>
          </a:xfrm>
          <a:prstGeom prst="rect">
            <a:avLst/>
          </a:prstGeom>
          <a:noFill/>
          <a:ln w="0">
            <a:noFill/>
          </a:ln>
        </p:spPr>
        <p:txBody>
          <a:bodyPr lIns="91440" rIns="91440" tIns="91440" bIns="91440" anchor="ctr">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
        <p:nvSpPr>
          <p:cNvPr id="161" name="Google Shape;55;p8"/>
          <p:cNvSpPr/>
          <p:nvPr/>
        </p:nvSpPr>
        <p:spPr>
          <a:xfrm>
            <a:off x="396720" y="-623880"/>
            <a:ext cx="1727640" cy="1727640"/>
          </a:xfrm>
          <a:prstGeom prst="star16">
            <a:avLst>
              <a:gd name="adj" fmla="val 0"/>
            </a:avLst>
          </a:prstGeom>
          <a:solidFill>
            <a:schemeClr val="lt2"/>
          </a:solid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nvGrpSpPr>
          <p:cNvPr id="162" name="Google Shape;56;p8"/>
          <p:cNvGrpSpPr/>
          <p:nvPr/>
        </p:nvGrpSpPr>
        <p:grpSpPr>
          <a:xfrm>
            <a:off x="-1247760" y="-2525040"/>
            <a:ext cx="11250360" cy="12159720"/>
            <a:chOff x="-1247760" y="-2525040"/>
            <a:chExt cx="11250360" cy="12159720"/>
          </a:xfrm>
        </p:grpSpPr>
        <p:pic>
          <p:nvPicPr>
            <p:cNvPr id="163" name="Google Shape;57;p8" descr=""/>
            <p:cNvPicPr/>
            <p:nvPr/>
          </p:nvPicPr>
          <p:blipFill>
            <a:blip r:embed="rId2"/>
            <a:srcRect l="48022" t="0" r="0" b="35468"/>
            <a:stretch/>
          </p:blipFill>
          <p:spPr>
            <a:xfrm>
              <a:off x="-16200" y="2382480"/>
              <a:ext cx="3106440" cy="2760840"/>
            </a:xfrm>
            <a:prstGeom prst="rect">
              <a:avLst/>
            </a:prstGeom>
            <a:ln w="0">
              <a:noFill/>
            </a:ln>
          </p:spPr>
        </p:pic>
        <p:pic>
          <p:nvPicPr>
            <p:cNvPr id="164" name="Google Shape;58;p8" descr=""/>
            <p:cNvPicPr/>
            <p:nvPr/>
          </p:nvPicPr>
          <p:blipFill>
            <a:blip r:embed="rId3"/>
            <a:stretch/>
          </p:blipFill>
          <p:spPr>
            <a:xfrm rot="5400000">
              <a:off x="22680" y="3540600"/>
              <a:ext cx="1548360" cy="3106440"/>
            </a:xfrm>
            <a:prstGeom prst="rect">
              <a:avLst/>
            </a:prstGeom>
            <a:ln w="0">
              <a:noFill/>
            </a:ln>
          </p:spPr>
        </p:pic>
        <p:pic>
          <p:nvPicPr>
            <p:cNvPr id="165" name="Google Shape;59;p8" descr=""/>
            <p:cNvPicPr/>
            <p:nvPr/>
          </p:nvPicPr>
          <p:blipFill>
            <a:blip r:embed="rId4"/>
            <a:stretch/>
          </p:blipFill>
          <p:spPr>
            <a:xfrm flipH="1">
              <a:off x="-1247760" y="-2525040"/>
              <a:ext cx="5943240" cy="3308040"/>
            </a:xfrm>
            <a:prstGeom prst="rect">
              <a:avLst/>
            </a:prstGeom>
            <a:ln w="0">
              <a:noFill/>
            </a:ln>
          </p:spPr>
        </p:pic>
        <p:pic>
          <p:nvPicPr>
            <p:cNvPr id="166" name="Google Shape;60;p8" descr=""/>
            <p:cNvPicPr/>
            <p:nvPr/>
          </p:nvPicPr>
          <p:blipFill>
            <a:blip r:embed="rId5"/>
            <a:stretch/>
          </p:blipFill>
          <p:spPr>
            <a:xfrm flipH="1" rot="5400000">
              <a:off x="5376600" y="5009040"/>
              <a:ext cx="5943240" cy="3308040"/>
            </a:xfrm>
            <a:prstGeom prst="rect">
              <a:avLst/>
            </a:prstGeom>
            <a:ln w="0">
              <a:noFill/>
            </a:ln>
          </p:spPr>
        </p:pic>
        <p:pic>
          <p:nvPicPr>
            <p:cNvPr id="167" name="Google Shape;61;p8" descr=""/>
            <p:cNvPicPr/>
            <p:nvPr/>
          </p:nvPicPr>
          <p:blipFill>
            <a:blip r:embed="rId6"/>
            <a:srcRect l="-12108" t="75983" r="60123" b="-3875"/>
            <a:stretch/>
          </p:blipFill>
          <p:spPr>
            <a:xfrm>
              <a:off x="6037200" y="0"/>
              <a:ext cx="3106440" cy="119304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705" r:id="rId7"/>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68" name="PlaceHolder 1"/>
          <p:cNvSpPr>
            <a:spLocks noGrp="1"/>
          </p:cNvSpPr>
          <p:nvPr>
            <p:ph type="title"/>
          </p:nvPr>
        </p:nvSpPr>
        <p:spPr>
          <a:xfrm>
            <a:off x="1484640" y="999720"/>
            <a:ext cx="6174720" cy="1460520"/>
          </a:xfrm>
          <a:prstGeom prst="rect">
            <a:avLst/>
          </a:prstGeom>
          <a:noFill/>
          <a:ln w="0">
            <a:noFill/>
          </a:ln>
        </p:spPr>
        <p:txBody>
          <a:bodyPr lIns="91440" rIns="91440" tIns="91440" bIns="91440" anchor="ctr">
            <a:noAutofit/>
          </a:bodyPr>
          <a:p>
            <a:pPr indent="0">
              <a:buNone/>
            </a:pPr>
            <a:r>
              <a:rPr b="0" lang="fr-FR" sz="5000" spc="-1" strike="noStrike">
                <a:solidFill>
                  <a:schemeClr val="dk1"/>
                </a:solidFill>
                <a:latin typeface="Arial"/>
              </a:rPr>
              <a:t>Click to edit the title text format</a:t>
            </a:r>
            <a:endParaRPr b="0" lang="fr-FR" sz="5000" spc="-1" strike="noStrike">
              <a:solidFill>
                <a:schemeClr val="dk1"/>
              </a:solidFill>
              <a:latin typeface="Arial"/>
            </a:endParaRPr>
          </a:p>
        </p:txBody>
      </p:sp>
      <p:grpSp>
        <p:nvGrpSpPr>
          <p:cNvPr id="169" name="Google Shape;65;p9"/>
          <p:cNvGrpSpPr/>
          <p:nvPr/>
        </p:nvGrpSpPr>
        <p:grpSpPr>
          <a:xfrm>
            <a:off x="360" y="-9720"/>
            <a:ext cx="9165600" cy="5153040"/>
            <a:chOff x="360" y="-9720"/>
            <a:chExt cx="9165600" cy="5153040"/>
          </a:xfrm>
        </p:grpSpPr>
        <p:pic>
          <p:nvPicPr>
            <p:cNvPr id="170" name="Google Shape;66;p9" descr=""/>
            <p:cNvPicPr/>
            <p:nvPr/>
          </p:nvPicPr>
          <p:blipFill>
            <a:blip r:embed="rId2"/>
            <a:srcRect l="75560" t="27570" r="-3177" b="7889"/>
            <a:stretch/>
          </p:blipFill>
          <p:spPr>
            <a:xfrm flipH="1">
              <a:off x="7493760" y="2382480"/>
              <a:ext cx="1650240" cy="2760840"/>
            </a:xfrm>
            <a:prstGeom prst="rect">
              <a:avLst/>
            </a:prstGeom>
            <a:ln w="0">
              <a:noFill/>
            </a:ln>
          </p:spPr>
        </p:pic>
        <p:pic>
          <p:nvPicPr>
            <p:cNvPr id="171" name="Google Shape;67;p9" descr=""/>
            <p:cNvPicPr/>
            <p:nvPr/>
          </p:nvPicPr>
          <p:blipFill>
            <a:blip r:embed="rId3"/>
            <a:srcRect l="22332" t="0" r="0" b="15709"/>
            <a:stretch/>
          </p:blipFill>
          <p:spPr>
            <a:xfrm flipH="1" rot="16200000">
              <a:off x="7255440" y="-717480"/>
              <a:ext cx="1202400" cy="2618280"/>
            </a:xfrm>
            <a:prstGeom prst="rect">
              <a:avLst/>
            </a:prstGeom>
            <a:ln w="0">
              <a:noFill/>
            </a:ln>
          </p:spPr>
        </p:pic>
        <p:pic>
          <p:nvPicPr>
            <p:cNvPr id="172" name="Google Shape;68;p9" descr=""/>
            <p:cNvPicPr/>
            <p:nvPr/>
          </p:nvPicPr>
          <p:blipFill>
            <a:blip r:embed="rId4"/>
            <a:srcRect l="-7940" t="76306" r="76650" b="-4189"/>
            <a:stretch/>
          </p:blipFill>
          <p:spPr>
            <a:xfrm flipH="1">
              <a:off x="360" y="0"/>
              <a:ext cx="1869480" cy="1193040"/>
            </a:xfrm>
            <a:prstGeom prst="rect">
              <a:avLst/>
            </a:prstGeom>
            <a:ln w="0">
              <a:noFill/>
            </a:ln>
          </p:spPr>
        </p:pic>
      </p:grpSp>
      <p:pic>
        <p:nvPicPr>
          <p:cNvPr id="173" name="Google Shape;69;p9" descr=""/>
          <p:cNvPicPr/>
          <p:nvPr/>
        </p:nvPicPr>
        <p:blipFill>
          <a:blip r:embed="rId5"/>
          <a:srcRect l="33298" t="38998" r="0" b="0"/>
          <a:stretch/>
        </p:blipFill>
        <p:spPr>
          <a:xfrm rot="16200000">
            <a:off x="-983520" y="2166480"/>
            <a:ext cx="3963960" cy="2017800"/>
          </a:xfrm>
          <a:prstGeom prst="rect">
            <a:avLst/>
          </a:prstGeom>
          <a:ln w="0">
            <a:noFill/>
          </a:ln>
        </p:spPr>
      </p:pic>
      <p:sp>
        <p:nvSpPr>
          <p:cNvPr id="17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7" r:id="rId6"/>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5" name="PlaceHolder 1"/>
          <p:cNvSpPr>
            <a:spLocks noGrp="1"/>
          </p:cNvSpPr>
          <p:nvPr>
            <p:ph type="body"/>
          </p:nvPr>
        </p:nvSpPr>
        <p:spPr>
          <a:xfrm>
            <a:off x="-6480" y="-6480"/>
            <a:ext cx="9150120" cy="514332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176" name="PlaceHolder 2"/>
          <p:cNvSpPr>
            <a:spLocks noGrp="1"/>
          </p:cNvSpPr>
          <p:nvPr>
            <p:ph type="title"/>
          </p:nvPr>
        </p:nvSpPr>
        <p:spPr>
          <a:xfrm>
            <a:off x="1342080" y="3943800"/>
            <a:ext cx="6459480" cy="643320"/>
          </a:xfrm>
          <a:prstGeom prst="rect">
            <a:avLst/>
          </a:prstGeom>
          <a:solidFill>
            <a:schemeClr val="dk2"/>
          </a:solidFill>
          <a:ln w="0">
            <a:noFill/>
          </a:ln>
        </p:spPr>
        <p:txBody>
          <a:bodyPr lIns="91440" rIns="91440" tIns="91440" bIns="91440" anchor="ctr">
            <a:noAutofit/>
          </a:bodyPr>
          <a:p>
            <a:pPr indent="0">
              <a:buNone/>
            </a:pPr>
            <a:r>
              <a:rPr b="0" lang="fr-FR" sz="2800" spc="-1" strike="noStrike">
                <a:solidFill>
                  <a:schemeClr val="dk1"/>
                </a:solidFill>
                <a:latin typeface="Arial"/>
              </a:rPr>
              <a:t>Click to edit the title text format</a:t>
            </a:r>
            <a:endParaRPr b="0" lang="fr-FR" sz="28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709" r:id="rId2"/>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711" r:id="rId2"/>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
        <p:nvSpPr>
          <p:cNvPr id="177" name="PlaceHolder 1"/>
          <p:cNvSpPr>
            <a:spLocks noGrp="1"/>
          </p:cNvSpPr>
          <p:nvPr>
            <p:ph type="title"/>
          </p:nvPr>
        </p:nvSpPr>
        <p:spPr>
          <a:xfrm>
            <a:off x="723600" y="511200"/>
            <a:ext cx="7696800" cy="482040"/>
          </a:xfrm>
          <a:prstGeom prst="rect">
            <a:avLst/>
          </a:prstGeom>
          <a:noFill/>
          <a:ln w="0">
            <a:noFill/>
          </a:ln>
        </p:spPr>
        <p:txBody>
          <a:bodyPr lIns="91440" rIns="91440" tIns="91440" bIns="91440" anchor="t">
            <a:noAutofit/>
          </a:bodyPr>
          <a:p>
            <a:pPr indent="0">
              <a:buNone/>
            </a:pPr>
            <a:r>
              <a:rPr b="0" lang="fr-FR" sz="2400" spc="-1" strike="noStrike">
                <a:solidFill>
                  <a:schemeClr val="dk1"/>
                </a:solidFill>
                <a:latin typeface="Arial"/>
              </a:rPr>
              <a:t>Click to edit the title text format</a:t>
            </a:r>
            <a:endParaRPr b="0" lang="fr-FR" sz="24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71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720000" y="5421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18" name="PlaceHolder 2"/>
          <p:cNvSpPr>
            <a:spLocks noGrp="1"/>
          </p:cNvSpPr>
          <p:nvPr>
            <p:ph type="title"/>
          </p:nvPr>
        </p:nvSpPr>
        <p:spPr>
          <a:xfrm>
            <a:off x="1280160" y="1514520"/>
            <a:ext cx="734400" cy="734400"/>
          </a:xfrm>
          <a:prstGeom prst="rect">
            <a:avLst/>
          </a:prstGeom>
          <a:solidFill>
            <a:schemeClr val="dk2"/>
          </a:solidFill>
          <a:ln w="0">
            <a:noFill/>
          </a:ln>
        </p:spPr>
        <p:txBody>
          <a:bodyPr lIns="91440" rIns="91440" tIns="91440" bIns="91440" anchor="ctr">
            <a:noAutofit/>
          </a:bodyPr>
          <a:p>
            <a:pPr indent="0" algn="ctr">
              <a:lnSpc>
                <a:spcPct val="100000"/>
              </a:lnSpc>
              <a:buNone/>
            </a:pPr>
            <a:r>
              <a:rPr b="0" lang="fr-FR" sz="3000" spc="-1" strike="noStrike">
                <a:solidFill>
                  <a:schemeClr val="dk1"/>
                </a:solidFill>
                <a:latin typeface="Marcellus"/>
                <a:ea typeface="Marcellus"/>
              </a:rPr>
              <a:t>xx%</a:t>
            </a:r>
            <a:endParaRPr b="0" lang="fr-FR" sz="3000" spc="-1" strike="noStrike">
              <a:solidFill>
                <a:schemeClr val="dk1"/>
              </a:solidFill>
              <a:latin typeface="Arial"/>
            </a:endParaRPr>
          </a:p>
        </p:txBody>
      </p:sp>
      <p:sp>
        <p:nvSpPr>
          <p:cNvPr id="19" name="PlaceHolder 3"/>
          <p:cNvSpPr>
            <a:spLocks noGrp="1"/>
          </p:cNvSpPr>
          <p:nvPr>
            <p:ph type="title"/>
          </p:nvPr>
        </p:nvSpPr>
        <p:spPr>
          <a:xfrm>
            <a:off x="1280160" y="3175560"/>
            <a:ext cx="734400" cy="734400"/>
          </a:xfrm>
          <a:prstGeom prst="rect">
            <a:avLst/>
          </a:prstGeom>
          <a:solidFill>
            <a:schemeClr val="dk2"/>
          </a:solidFill>
          <a:ln w="0">
            <a:noFill/>
          </a:ln>
        </p:spPr>
        <p:txBody>
          <a:bodyPr lIns="91440" rIns="91440" tIns="91440" bIns="91440" anchor="ctr">
            <a:noAutofit/>
          </a:bodyPr>
          <a:p>
            <a:pPr indent="0" algn="ctr">
              <a:lnSpc>
                <a:spcPct val="100000"/>
              </a:lnSpc>
              <a:buNone/>
            </a:pPr>
            <a:r>
              <a:rPr b="0" lang="fr-FR" sz="3000" spc="-1" strike="noStrike">
                <a:solidFill>
                  <a:schemeClr val="dk1"/>
                </a:solidFill>
                <a:latin typeface="Marcellus"/>
                <a:ea typeface="Marcellus"/>
              </a:rPr>
              <a:t>xx%</a:t>
            </a:r>
            <a:endParaRPr b="0" lang="fr-FR" sz="3000" spc="-1" strike="noStrike">
              <a:solidFill>
                <a:schemeClr val="dk1"/>
              </a:solidFill>
              <a:latin typeface="Arial"/>
            </a:endParaRPr>
          </a:p>
        </p:txBody>
      </p:sp>
      <p:sp>
        <p:nvSpPr>
          <p:cNvPr id="20" name="PlaceHolder 4"/>
          <p:cNvSpPr>
            <a:spLocks noGrp="1"/>
          </p:cNvSpPr>
          <p:nvPr>
            <p:ph type="title"/>
          </p:nvPr>
        </p:nvSpPr>
        <p:spPr>
          <a:xfrm>
            <a:off x="4747680" y="1514520"/>
            <a:ext cx="734400" cy="734400"/>
          </a:xfrm>
          <a:prstGeom prst="rect">
            <a:avLst/>
          </a:prstGeom>
          <a:solidFill>
            <a:schemeClr val="dk2"/>
          </a:solidFill>
          <a:ln w="0">
            <a:noFill/>
          </a:ln>
        </p:spPr>
        <p:txBody>
          <a:bodyPr lIns="91440" rIns="91440" tIns="91440" bIns="91440" anchor="ctr">
            <a:noAutofit/>
          </a:bodyPr>
          <a:p>
            <a:pPr indent="0" algn="ctr">
              <a:lnSpc>
                <a:spcPct val="100000"/>
              </a:lnSpc>
              <a:buNone/>
            </a:pPr>
            <a:r>
              <a:rPr b="0" lang="fr-FR" sz="3000" spc="-1" strike="noStrike">
                <a:solidFill>
                  <a:schemeClr val="dk1"/>
                </a:solidFill>
                <a:latin typeface="Marcellus"/>
                <a:ea typeface="Marcellus"/>
              </a:rPr>
              <a:t>xx%</a:t>
            </a:r>
            <a:endParaRPr b="0" lang="fr-FR" sz="3000" spc="-1" strike="noStrike">
              <a:solidFill>
                <a:schemeClr val="dk1"/>
              </a:solidFill>
              <a:latin typeface="Arial"/>
            </a:endParaRPr>
          </a:p>
        </p:txBody>
      </p:sp>
      <p:sp>
        <p:nvSpPr>
          <p:cNvPr id="21" name="PlaceHolder 5"/>
          <p:cNvSpPr>
            <a:spLocks noGrp="1"/>
          </p:cNvSpPr>
          <p:nvPr>
            <p:ph type="title"/>
          </p:nvPr>
        </p:nvSpPr>
        <p:spPr>
          <a:xfrm>
            <a:off x="4747680" y="3175560"/>
            <a:ext cx="734400" cy="734400"/>
          </a:xfrm>
          <a:prstGeom prst="rect">
            <a:avLst/>
          </a:prstGeom>
          <a:solidFill>
            <a:schemeClr val="dk2"/>
          </a:solidFill>
          <a:ln w="0">
            <a:noFill/>
          </a:ln>
        </p:spPr>
        <p:txBody>
          <a:bodyPr lIns="91440" rIns="91440" tIns="91440" bIns="91440" anchor="ctr">
            <a:noAutofit/>
          </a:bodyPr>
          <a:p>
            <a:pPr indent="0" algn="ctr">
              <a:lnSpc>
                <a:spcPct val="100000"/>
              </a:lnSpc>
              <a:buNone/>
            </a:pPr>
            <a:r>
              <a:rPr b="0" lang="fr-FR" sz="3000" spc="-1" strike="noStrike">
                <a:solidFill>
                  <a:schemeClr val="dk1"/>
                </a:solidFill>
                <a:latin typeface="Marcellus"/>
                <a:ea typeface="Marcellus"/>
              </a:rPr>
              <a:t>xx%</a:t>
            </a:r>
            <a:endParaRPr b="0" lang="fr-FR" sz="3000" spc="-1" strike="noStrike">
              <a:solidFill>
                <a:schemeClr val="dk1"/>
              </a:solidFill>
              <a:latin typeface="Arial"/>
            </a:endParaRPr>
          </a:p>
        </p:txBody>
      </p:sp>
      <p:grpSp>
        <p:nvGrpSpPr>
          <p:cNvPr id="22" name="Google Shape;96;p13"/>
          <p:cNvGrpSpPr/>
          <p:nvPr/>
        </p:nvGrpSpPr>
        <p:grpSpPr>
          <a:xfrm>
            <a:off x="-1055880" y="-1097280"/>
            <a:ext cx="11255760" cy="7337880"/>
            <a:chOff x="-1055880" y="-1097280"/>
            <a:chExt cx="11255760" cy="7337880"/>
          </a:xfrm>
        </p:grpSpPr>
        <p:grpSp>
          <p:nvGrpSpPr>
            <p:cNvPr id="23" name="Google Shape;97;p13"/>
            <p:cNvGrpSpPr/>
            <p:nvPr/>
          </p:nvGrpSpPr>
          <p:grpSpPr>
            <a:xfrm>
              <a:off x="-1055880" y="-1097280"/>
              <a:ext cx="11255760" cy="7337880"/>
              <a:chOff x="-1055880" y="-1097280"/>
              <a:chExt cx="11255760" cy="7337880"/>
            </a:xfrm>
          </p:grpSpPr>
          <p:pic>
            <p:nvPicPr>
              <p:cNvPr id="24" name="Google Shape;98;p13" descr=""/>
              <p:cNvPicPr/>
              <p:nvPr/>
            </p:nvPicPr>
            <p:blipFill>
              <a:blip r:embed="rId2"/>
              <a:stretch/>
            </p:blipFill>
            <p:spPr>
              <a:xfrm rot="2700000">
                <a:off x="-747360" y="4441320"/>
                <a:ext cx="1490400" cy="1490400"/>
              </a:xfrm>
              <a:prstGeom prst="rect">
                <a:avLst/>
              </a:prstGeom>
              <a:ln w="0">
                <a:noFill/>
              </a:ln>
            </p:spPr>
          </p:pic>
          <p:pic>
            <p:nvPicPr>
              <p:cNvPr id="25" name="Google Shape;99;p13" descr=""/>
              <p:cNvPicPr/>
              <p:nvPr/>
            </p:nvPicPr>
            <p:blipFill>
              <a:blip r:embed="rId3"/>
              <a:stretch/>
            </p:blipFill>
            <p:spPr>
              <a:xfrm rot="2700000">
                <a:off x="8400960" y="-788400"/>
                <a:ext cx="1490400" cy="1490400"/>
              </a:xfrm>
              <a:prstGeom prst="rect">
                <a:avLst/>
              </a:prstGeom>
              <a:ln w="0">
                <a:noFill/>
              </a:ln>
            </p:spPr>
          </p:pic>
        </p:grpSp>
        <p:pic>
          <p:nvPicPr>
            <p:cNvPr id="26" name="Google Shape;100;p13" descr=""/>
            <p:cNvPicPr/>
            <p:nvPr/>
          </p:nvPicPr>
          <p:blipFill>
            <a:blip r:embed="rId4"/>
            <a:srcRect l="58339" t="13665" r="20464" b="52777"/>
            <a:stretch/>
          </p:blipFill>
          <p:spPr>
            <a:xfrm flipH="1" rot="10800000">
              <a:off x="-22320" y="7200"/>
              <a:ext cx="1266120" cy="143532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55" r:id="rId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3557520" y="3100320"/>
            <a:ext cx="4359960" cy="531720"/>
          </a:xfrm>
          <a:prstGeom prst="rect">
            <a:avLst/>
          </a:prstGeom>
          <a:noFill/>
          <a:ln w="0">
            <a:noFill/>
          </a:ln>
        </p:spPr>
        <p:txBody>
          <a:bodyPr lIns="91440" rIns="91440" tIns="91440" bIns="91440" anchor="ctr">
            <a:noAutofit/>
          </a:bodyPr>
          <a:p>
            <a:pPr indent="0">
              <a:buNone/>
            </a:pPr>
            <a:r>
              <a:rPr b="0" lang="fr-FR" sz="2800" spc="-1" strike="noStrike">
                <a:solidFill>
                  <a:schemeClr val="dk1"/>
                </a:solidFill>
                <a:latin typeface="Arial"/>
              </a:rPr>
              <a:t>Click to edit the title text format</a:t>
            </a:r>
            <a:endParaRPr b="0" lang="fr-FR" sz="2800" spc="-1" strike="noStrike">
              <a:solidFill>
                <a:schemeClr val="dk1"/>
              </a:solidFill>
              <a:latin typeface="Arial"/>
            </a:endParaRPr>
          </a:p>
        </p:txBody>
      </p:sp>
      <p:grpSp>
        <p:nvGrpSpPr>
          <p:cNvPr id="28" name="Google Shape;104;p14"/>
          <p:cNvGrpSpPr/>
          <p:nvPr/>
        </p:nvGrpSpPr>
        <p:grpSpPr>
          <a:xfrm>
            <a:off x="5640840" y="-1142640"/>
            <a:ext cx="3586320" cy="1912680"/>
            <a:chOff x="5640840" y="-1142640"/>
            <a:chExt cx="3586320" cy="1912680"/>
          </a:xfrm>
        </p:grpSpPr>
        <p:pic>
          <p:nvPicPr>
            <p:cNvPr id="29" name="Google Shape;105;p14" descr=""/>
            <p:cNvPicPr/>
            <p:nvPr/>
          </p:nvPicPr>
          <p:blipFill>
            <a:blip r:embed="rId2"/>
            <a:stretch/>
          </p:blipFill>
          <p:spPr>
            <a:xfrm flipH="1" rot="10800000">
              <a:off x="7971480" y="-811800"/>
              <a:ext cx="1255680" cy="1251000"/>
            </a:xfrm>
            <a:prstGeom prst="rect">
              <a:avLst/>
            </a:prstGeom>
            <a:ln w="0">
              <a:noFill/>
            </a:ln>
          </p:spPr>
        </p:pic>
        <p:pic>
          <p:nvPicPr>
            <p:cNvPr id="30" name="Google Shape;106;p14" descr=""/>
            <p:cNvPicPr/>
            <p:nvPr/>
          </p:nvPicPr>
          <p:blipFill>
            <a:blip r:embed="rId3"/>
            <a:stretch/>
          </p:blipFill>
          <p:spPr>
            <a:xfrm flipH="1" rot="10800000">
              <a:off x="6240600" y="-1142640"/>
              <a:ext cx="1916640" cy="1912680"/>
            </a:xfrm>
            <a:prstGeom prst="rect">
              <a:avLst/>
            </a:prstGeom>
            <a:ln w="0">
              <a:noFill/>
            </a:ln>
          </p:spPr>
        </p:pic>
        <p:pic>
          <p:nvPicPr>
            <p:cNvPr id="31" name="Google Shape;107;p14" descr=""/>
            <p:cNvPicPr/>
            <p:nvPr/>
          </p:nvPicPr>
          <p:blipFill>
            <a:blip r:embed="rId4"/>
            <a:stretch/>
          </p:blipFill>
          <p:spPr>
            <a:xfrm flipH="1" rot="10800000">
              <a:off x="5640840" y="308520"/>
              <a:ext cx="462240" cy="461520"/>
            </a:xfrm>
            <a:prstGeom prst="rect">
              <a:avLst/>
            </a:prstGeom>
            <a:ln w="0">
              <a:noFill/>
            </a:ln>
          </p:spPr>
        </p:pic>
      </p:grpSp>
      <p:pic>
        <p:nvPicPr>
          <p:cNvPr id="32" name="Google Shape;108;p14" descr=""/>
          <p:cNvPicPr/>
          <p:nvPr/>
        </p:nvPicPr>
        <p:blipFill>
          <a:blip r:embed="rId5"/>
          <a:srcRect l="33360" t="38789" r="0" b="0"/>
          <a:stretch/>
        </p:blipFill>
        <p:spPr>
          <a:xfrm rot="16200000">
            <a:off x="-985320" y="2161440"/>
            <a:ext cx="3960360" cy="202464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57" r:id="rId6"/>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3" name="PlaceHolder 1"/>
          <p:cNvSpPr>
            <a:spLocks noGrp="1"/>
          </p:cNvSpPr>
          <p:nvPr>
            <p:ph type="title"/>
          </p:nvPr>
        </p:nvSpPr>
        <p:spPr>
          <a:xfrm>
            <a:off x="720000" y="1248120"/>
            <a:ext cx="3273120" cy="1634040"/>
          </a:xfrm>
          <a:prstGeom prst="rect">
            <a:avLst/>
          </a:prstGeom>
          <a:noFill/>
          <a:ln w="0">
            <a:noFill/>
          </a:ln>
        </p:spPr>
        <p:txBody>
          <a:bodyPr lIns="91440" rIns="91440" tIns="91440" bIns="91440" anchor="b">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34" name="PlaceHolder 2"/>
          <p:cNvSpPr>
            <a:spLocks noGrp="1"/>
          </p:cNvSpPr>
          <p:nvPr>
            <p:ph type="body"/>
          </p:nvPr>
        </p:nvSpPr>
        <p:spPr>
          <a:xfrm>
            <a:off x="4239360" y="690480"/>
            <a:ext cx="4191120" cy="376272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grpSp>
        <p:nvGrpSpPr>
          <p:cNvPr id="35" name="Google Shape;113;p15"/>
          <p:cNvGrpSpPr/>
          <p:nvPr/>
        </p:nvGrpSpPr>
        <p:grpSpPr>
          <a:xfrm>
            <a:off x="-1033200" y="-2564280"/>
            <a:ext cx="2520360" cy="8797680"/>
            <a:chOff x="-1033200" y="-2564280"/>
            <a:chExt cx="2520360" cy="8797680"/>
          </a:xfrm>
        </p:grpSpPr>
        <p:pic>
          <p:nvPicPr>
            <p:cNvPr id="36" name="Google Shape;114;p15" descr=""/>
            <p:cNvPicPr/>
            <p:nvPr/>
          </p:nvPicPr>
          <p:blipFill>
            <a:blip r:embed="rId2"/>
            <a:stretch/>
          </p:blipFill>
          <p:spPr>
            <a:xfrm rot="2700000">
              <a:off x="-724680" y="4434120"/>
              <a:ext cx="1490400" cy="1490400"/>
            </a:xfrm>
            <a:prstGeom prst="rect">
              <a:avLst/>
            </a:prstGeom>
            <a:ln w="0">
              <a:noFill/>
            </a:ln>
          </p:spPr>
        </p:pic>
        <p:pic>
          <p:nvPicPr>
            <p:cNvPr id="37" name="Google Shape;115;p15" descr=""/>
            <p:cNvPicPr/>
            <p:nvPr/>
          </p:nvPicPr>
          <p:blipFill>
            <a:blip r:embed="rId3"/>
            <a:stretch/>
          </p:blipFill>
          <p:spPr>
            <a:xfrm flipH="1" rot="10800000">
              <a:off x="-60840" y="-2564280"/>
              <a:ext cx="1548360" cy="310644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59" r:id="rId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720000" y="1765440"/>
            <a:ext cx="3546720" cy="575640"/>
          </a:xfrm>
          <a:prstGeom prst="rect">
            <a:avLst/>
          </a:prstGeom>
          <a:noFill/>
          <a:ln w="0">
            <a:noFill/>
          </a:ln>
        </p:spPr>
        <p:txBody>
          <a:bodyPr lIns="91440" rIns="91440" tIns="91440" bIns="91440" anchor="b">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39" name="Google Shape;119;p16"/>
          <p:cNvGrpSpPr/>
          <p:nvPr/>
        </p:nvGrpSpPr>
        <p:grpSpPr>
          <a:xfrm>
            <a:off x="-1055880" y="-1097280"/>
            <a:ext cx="11255760" cy="7337880"/>
            <a:chOff x="-1055880" y="-1097280"/>
            <a:chExt cx="11255760" cy="7337880"/>
          </a:xfrm>
        </p:grpSpPr>
        <p:pic>
          <p:nvPicPr>
            <p:cNvPr id="40" name="Google Shape;120;p16" descr=""/>
            <p:cNvPicPr/>
            <p:nvPr/>
          </p:nvPicPr>
          <p:blipFill>
            <a:blip r:embed="rId2"/>
            <a:stretch/>
          </p:blipFill>
          <p:spPr>
            <a:xfrm rot="2700000">
              <a:off x="-747360" y="4441320"/>
              <a:ext cx="1490400" cy="1490400"/>
            </a:xfrm>
            <a:prstGeom prst="rect">
              <a:avLst/>
            </a:prstGeom>
            <a:ln w="0">
              <a:noFill/>
            </a:ln>
          </p:spPr>
        </p:pic>
        <p:pic>
          <p:nvPicPr>
            <p:cNvPr id="41" name="Google Shape;121;p16" descr=""/>
            <p:cNvPicPr/>
            <p:nvPr/>
          </p:nvPicPr>
          <p:blipFill>
            <a:blip r:embed="rId3"/>
            <a:stretch/>
          </p:blipFill>
          <p:spPr>
            <a:xfrm rot="2700000">
              <a:off x="8400960" y="-788400"/>
              <a:ext cx="1490400" cy="1490400"/>
            </a:xfrm>
            <a:prstGeom prst="rect">
              <a:avLst/>
            </a:prstGeom>
            <a:ln w="0">
              <a:noFill/>
            </a:ln>
          </p:spPr>
        </p:pic>
        <p:pic>
          <p:nvPicPr>
            <p:cNvPr id="42" name="Google Shape;122;p16" descr=""/>
            <p:cNvPicPr/>
            <p:nvPr/>
          </p:nvPicPr>
          <p:blipFill>
            <a:blip r:embed="rId4"/>
            <a:srcRect l="58339" t="13665" r="20464" b="52777"/>
            <a:stretch/>
          </p:blipFill>
          <p:spPr>
            <a:xfrm rot="16200000">
              <a:off x="7774920" y="3799800"/>
              <a:ext cx="1266120" cy="143532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61" r:id="rId5"/>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5007960" y="1796400"/>
            <a:ext cx="3175920" cy="575640"/>
          </a:xfrm>
          <a:prstGeom prst="rect">
            <a:avLst/>
          </a:prstGeom>
          <a:noFill/>
          <a:ln w="0">
            <a:noFill/>
          </a:ln>
        </p:spPr>
        <p:txBody>
          <a:bodyPr lIns="91440" rIns="91440" tIns="91440" bIns="91440" anchor="b">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44" name="Google Shape;126;p17"/>
          <p:cNvGrpSpPr/>
          <p:nvPr/>
        </p:nvGrpSpPr>
        <p:grpSpPr>
          <a:xfrm>
            <a:off x="-1033560" y="-1067400"/>
            <a:ext cx="10177560" cy="7584480"/>
            <a:chOff x="-1033560" y="-1067400"/>
            <a:chExt cx="10177560" cy="7584480"/>
          </a:xfrm>
        </p:grpSpPr>
        <p:pic>
          <p:nvPicPr>
            <p:cNvPr id="45" name="Google Shape;127;p17" descr=""/>
            <p:cNvPicPr/>
            <p:nvPr/>
          </p:nvPicPr>
          <p:blipFill>
            <a:blip r:embed="rId2"/>
            <a:stretch/>
          </p:blipFill>
          <p:spPr>
            <a:xfrm flipH="1" rot="10800000">
              <a:off x="7227000" y="4604400"/>
              <a:ext cx="1916640" cy="1912680"/>
            </a:xfrm>
            <a:prstGeom prst="rect">
              <a:avLst/>
            </a:prstGeom>
            <a:ln w="0">
              <a:noFill/>
            </a:ln>
          </p:spPr>
        </p:pic>
        <p:pic>
          <p:nvPicPr>
            <p:cNvPr id="46" name="Google Shape;128;p17" descr=""/>
            <p:cNvPicPr/>
            <p:nvPr/>
          </p:nvPicPr>
          <p:blipFill>
            <a:blip r:embed="rId3"/>
            <a:srcRect l="75560" t="27570" r="-3177" b="7889"/>
            <a:stretch/>
          </p:blipFill>
          <p:spPr>
            <a:xfrm rot="10800000">
              <a:off x="7493760" y="-168480"/>
              <a:ext cx="1650240" cy="2760840"/>
            </a:xfrm>
            <a:prstGeom prst="rect">
              <a:avLst/>
            </a:prstGeom>
            <a:ln w="0">
              <a:noFill/>
            </a:ln>
          </p:spPr>
        </p:pic>
        <p:pic>
          <p:nvPicPr>
            <p:cNvPr id="47" name="Google Shape;129;p17" descr=""/>
            <p:cNvPicPr/>
            <p:nvPr/>
          </p:nvPicPr>
          <p:blipFill>
            <a:blip r:embed="rId4"/>
            <a:stretch/>
          </p:blipFill>
          <p:spPr>
            <a:xfrm rot="2700000">
              <a:off x="-725040" y="-758520"/>
              <a:ext cx="1490400" cy="149040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63" r:id="rId5"/>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8" name="PlaceHolder 1"/>
          <p:cNvSpPr>
            <a:spLocks noGrp="1"/>
          </p:cNvSpPr>
          <p:nvPr>
            <p:ph type="title"/>
          </p:nvPr>
        </p:nvSpPr>
        <p:spPr>
          <a:xfrm>
            <a:off x="720000" y="1821600"/>
            <a:ext cx="3232800" cy="572400"/>
          </a:xfrm>
          <a:prstGeom prst="rect">
            <a:avLst/>
          </a:prstGeom>
          <a:noFill/>
          <a:ln w="0">
            <a:noFill/>
          </a:ln>
        </p:spPr>
        <p:txBody>
          <a:bodyPr lIns="91440" rIns="91440" tIns="91440" bIns="91440" anchor="b">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49" name="Google Shape;133;p18"/>
          <p:cNvGrpSpPr/>
          <p:nvPr/>
        </p:nvGrpSpPr>
        <p:grpSpPr>
          <a:xfrm>
            <a:off x="-1033200" y="-2564280"/>
            <a:ext cx="2520360" cy="8797680"/>
            <a:chOff x="-1033200" y="-2564280"/>
            <a:chExt cx="2520360" cy="8797680"/>
          </a:xfrm>
        </p:grpSpPr>
        <p:pic>
          <p:nvPicPr>
            <p:cNvPr id="50" name="Google Shape;134;p18" descr=""/>
            <p:cNvPicPr/>
            <p:nvPr/>
          </p:nvPicPr>
          <p:blipFill>
            <a:blip r:embed="rId2"/>
            <a:stretch/>
          </p:blipFill>
          <p:spPr>
            <a:xfrm rot="2700000">
              <a:off x="-724680" y="4434120"/>
              <a:ext cx="1490400" cy="1490400"/>
            </a:xfrm>
            <a:prstGeom prst="rect">
              <a:avLst/>
            </a:prstGeom>
            <a:ln w="0">
              <a:noFill/>
            </a:ln>
          </p:spPr>
        </p:pic>
        <p:pic>
          <p:nvPicPr>
            <p:cNvPr id="51" name="Google Shape;135;p18" descr=""/>
            <p:cNvPicPr/>
            <p:nvPr/>
          </p:nvPicPr>
          <p:blipFill>
            <a:blip r:embed="rId3"/>
            <a:stretch/>
          </p:blipFill>
          <p:spPr>
            <a:xfrm flipH="1" rot="10800000">
              <a:off x="-60840" y="-2564280"/>
              <a:ext cx="1548360" cy="310644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65" r:id="rId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0.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0.xml"/>
</Relationships>
</file>

<file path=ppt/slides/_rels/slide5.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6.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0.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0.xml"/>
</Relationships>
</file>

<file path=ppt/slides/_rels/slide9.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1028880" y="1476360"/>
            <a:ext cx="7076880" cy="1514160"/>
          </a:xfrm>
          <a:prstGeom prst="rect">
            <a:avLst/>
          </a:prstGeom>
          <a:noFill/>
          <a:ln w="0">
            <a:noFill/>
          </a:ln>
        </p:spPr>
        <p:txBody>
          <a:bodyPr lIns="91440" rIns="91440" tIns="91440" bIns="91440" anchor="b">
            <a:normAutofit/>
          </a:bodyPr>
          <a:p>
            <a:pPr indent="0" algn="ctr">
              <a:lnSpc>
                <a:spcPct val="100000"/>
              </a:lnSpc>
              <a:buNone/>
              <a:tabLst>
                <a:tab algn="l" pos="0"/>
              </a:tabLst>
            </a:pPr>
            <a:r>
              <a:rPr b="0" lang="en" sz="4400" spc="-1" strike="noStrike">
                <a:solidFill>
                  <a:schemeClr val="dk1"/>
                </a:solidFill>
                <a:latin typeface="Marcellus"/>
                <a:ea typeface="Marcellus"/>
              </a:rPr>
              <a:t>Investment Overview</a:t>
            </a:r>
            <a:endParaRPr b="0" lang="fr-FR" sz="4400" spc="-1" strike="noStrike">
              <a:solidFill>
                <a:schemeClr val="dk1"/>
              </a:solidFill>
              <a:latin typeface="Arial"/>
            </a:endParaRPr>
          </a:p>
        </p:txBody>
      </p:sp>
      <p:sp>
        <p:nvSpPr>
          <p:cNvPr id="179" name="PlaceHolder 2"/>
          <p:cNvSpPr>
            <a:spLocks noGrp="1"/>
          </p:cNvSpPr>
          <p:nvPr>
            <p:ph type="subTitle"/>
          </p:nvPr>
        </p:nvSpPr>
        <p:spPr>
          <a:xfrm>
            <a:off x="2600280" y="3191040"/>
            <a:ext cx="3952440" cy="475920"/>
          </a:xfrm>
          <a:prstGeom prst="rect">
            <a:avLst/>
          </a:prstGeom>
          <a:solidFill>
            <a:schemeClr val="dk2"/>
          </a:solidFill>
          <a:ln w="0">
            <a:noFill/>
          </a:ln>
        </p:spPr>
        <p:txBody>
          <a:bodyPr lIns="91440" rIns="91440" tIns="91440" bIns="91440" anchor="t">
            <a:normAutofit fontScale="68178" lnSpcReduction="10000"/>
          </a:bodyPr>
          <a:p>
            <a:pPr indent="0" algn="ctr">
              <a:lnSpc>
                <a:spcPct val="100000"/>
              </a:lnSpc>
              <a:buNone/>
              <a:tabLst>
                <a:tab algn="l" pos="0"/>
              </a:tabLst>
            </a:pPr>
            <a:r>
              <a:rPr b="0" lang="en" sz="1600" spc="-1" strike="noStrike">
                <a:solidFill>
                  <a:schemeClr val="dk1"/>
                </a:solidFill>
                <a:latin typeface="Assistant"/>
                <a:ea typeface="Assistant"/>
              </a:rPr>
              <a:t>Understanding the basics and types of investment available in the market.</a:t>
            </a:r>
            <a:endParaRPr b="0" lang="en-US" sz="16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1486080" y="1000080"/>
            <a:ext cx="6171840" cy="1456920"/>
          </a:xfrm>
          <a:prstGeom prst="rect">
            <a:avLst/>
          </a:prstGeom>
          <a:noFill/>
          <a:ln w="0">
            <a:noFill/>
          </a:ln>
        </p:spPr>
        <p:txBody>
          <a:bodyPr lIns="91440" rIns="91440" tIns="91440" bIns="91440" anchor="ctr">
            <a:normAutofit/>
          </a:bodyPr>
          <a:p>
            <a:pPr indent="0" algn="ctr">
              <a:lnSpc>
                <a:spcPct val="100000"/>
              </a:lnSpc>
              <a:buNone/>
              <a:tabLst>
                <a:tab algn="l" pos="0"/>
              </a:tabLst>
            </a:pPr>
            <a:r>
              <a:rPr b="0" lang="en" sz="5000" spc="-1" strike="noStrike">
                <a:solidFill>
                  <a:schemeClr val="dk1"/>
                </a:solidFill>
                <a:latin typeface="Marcellus"/>
                <a:ea typeface="Marcellus"/>
              </a:rPr>
              <a:t>Risk Management</a:t>
            </a:r>
            <a:endParaRPr b="0" lang="fr-FR" sz="5000" spc="-1" strike="noStrike">
              <a:solidFill>
                <a:schemeClr val="dk1"/>
              </a:solidFill>
              <a:latin typeface="Arial"/>
            </a:endParaRPr>
          </a:p>
        </p:txBody>
      </p:sp>
      <p:sp>
        <p:nvSpPr>
          <p:cNvPr id="203" name="PlaceHolder 2"/>
          <p:cNvSpPr>
            <a:spLocks noGrp="1"/>
          </p:cNvSpPr>
          <p:nvPr>
            <p:ph type="subTitle"/>
          </p:nvPr>
        </p:nvSpPr>
        <p:spPr>
          <a:xfrm>
            <a:off x="1800360" y="2629080"/>
            <a:ext cx="5543280" cy="1514160"/>
          </a:xfrm>
          <a:prstGeom prst="rect">
            <a:avLst/>
          </a:prstGeom>
          <a:solidFill>
            <a:schemeClr val="dk2"/>
          </a:solidFill>
          <a:ln w="0">
            <a:noFill/>
          </a:ln>
        </p:spPr>
        <p:txBody>
          <a:bodyPr lIns="91440" rIns="91440" tIns="91440" bIns="91440" anchor="ctr">
            <a:normAutofit fontScale="86943"/>
          </a:bodyPr>
          <a:p>
            <a:pPr indent="0" algn="ctr">
              <a:lnSpc>
                <a:spcPct val="100000"/>
              </a:lnSpc>
              <a:buNone/>
              <a:tabLst>
                <a:tab algn="l" pos="0"/>
              </a:tabLst>
            </a:pPr>
            <a:r>
              <a:rPr b="0" lang="en" sz="1600" spc="-1" strike="noStrike">
                <a:solidFill>
                  <a:schemeClr val="dk1"/>
                </a:solidFill>
                <a:latin typeface="Assistant"/>
                <a:ea typeface="Assistant"/>
              </a:rPr>
              <a:t>Risk management in investing involves identifying, assessing, and prioritizing risks to minimize potential losses. Successful investors develop strategies to mitigate risks, such as setting stop-loss orders, using hedging techniques, and regularly re-evaluating their portfolios. Understanding various types of risks – including market risk, credit risk, and liquidity risk – allows investors to make informed decisions and protect their investments.</a:t>
            </a:r>
            <a:endParaRPr b="0" lang="en-US" sz="16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1486080" y="1000080"/>
            <a:ext cx="6171840" cy="1456920"/>
          </a:xfrm>
          <a:prstGeom prst="rect">
            <a:avLst/>
          </a:prstGeom>
          <a:noFill/>
          <a:ln w="0">
            <a:noFill/>
          </a:ln>
        </p:spPr>
        <p:txBody>
          <a:bodyPr lIns="91440" rIns="91440" tIns="91440" bIns="91440" anchor="ctr">
            <a:normAutofit/>
          </a:bodyPr>
          <a:p>
            <a:pPr indent="0" algn="ctr">
              <a:lnSpc>
                <a:spcPct val="100000"/>
              </a:lnSpc>
              <a:buNone/>
              <a:tabLst>
                <a:tab algn="l" pos="0"/>
              </a:tabLst>
            </a:pPr>
            <a:r>
              <a:rPr b="0" lang="en" sz="5000" spc="-1" strike="noStrike">
                <a:solidFill>
                  <a:schemeClr val="dk1"/>
                </a:solidFill>
                <a:latin typeface="Marcellus"/>
                <a:ea typeface="Marcellus"/>
              </a:rPr>
              <a:t>Conclusions</a:t>
            </a:r>
            <a:endParaRPr b="0" lang="fr-FR" sz="5000" spc="-1" strike="noStrike">
              <a:solidFill>
                <a:schemeClr val="dk1"/>
              </a:solidFill>
              <a:latin typeface="Arial"/>
            </a:endParaRPr>
          </a:p>
        </p:txBody>
      </p:sp>
      <p:sp>
        <p:nvSpPr>
          <p:cNvPr id="205" name="PlaceHolder 2"/>
          <p:cNvSpPr>
            <a:spLocks noGrp="1"/>
          </p:cNvSpPr>
          <p:nvPr>
            <p:ph type="subTitle"/>
          </p:nvPr>
        </p:nvSpPr>
        <p:spPr>
          <a:xfrm>
            <a:off x="1800360" y="2629080"/>
            <a:ext cx="5543280" cy="1514160"/>
          </a:xfrm>
          <a:prstGeom prst="rect">
            <a:avLst/>
          </a:prstGeom>
          <a:solidFill>
            <a:schemeClr val="dk2"/>
          </a:solidFill>
          <a:ln w="0">
            <a:noFill/>
          </a:ln>
        </p:spPr>
        <p:txBody>
          <a:bodyPr lIns="91440" rIns="91440" tIns="91440" bIns="91440" anchor="ctr">
            <a:normAutofit/>
          </a:bodyPr>
          <a:p>
            <a:pPr indent="0" algn="ctr">
              <a:lnSpc>
                <a:spcPct val="100000"/>
              </a:lnSpc>
              <a:buNone/>
              <a:tabLst>
                <a:tab algn="l" pos="0"/>
              </a:tabLst>
            </a:pPr>
            <a:r>
              <a:rPr b="0" lang="en" sz="1600" spc="-1" strike="noStrike">
                <a:solidFill>
                  <a:schemeClr val="dk1"/>
                </a:solidFill>
                <a:latin typeface="Assistant"/>
                <a:ea typeface="Assistant"/>
              </a:rPr>
              <a:t>Investment encompasses various opportunities and strategies, including stocks, bonds, and real estate. By applying sound investment strategies like long-term investing, diversification, and effective risk management, investors can enhance their potential for success and build a robust financial future.</a:t>
            </a:r>
            <a:endParaRPr b="0" lang="en-US" sz="16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714240" y="542880"/>
            <a:ext cx="4333680" cy="1228320"/>
          </a:xfrm>
          <a:prstGeom prst="rect">
            <a:avLst/>
          </a:prstGeom>
          <a:noFill/>
          <a:ln w="0">
            <a:noFill/>
          </a:ln>
        </p:spPr>
        <p:txBody>
          <a:bodyPr lIns="91440" rIns="91440" tIns="91440" bIns="91440" anchor="ctr">
            <a:normAutofit/>
          </a:bodyPr>
          <a:p>
            <a:pPr indent="0">
              <a:lnSpc>
                <a:spcPct val="100000"/>
              </a:lnSpc>
              <a:buNone/>
              <a:tabLst>
                <a:tab algn="l" pos="0"/>
              </a:tabLst>
            </a:pPr>
            <a:r>
              <a:rPr b="0" lang="en" sz="6000" spc="-1" strike="noStrike">
                <a:solidFill>
                  <a:schemeClr val="dk1"/>
                </a:solidFill>
                <a:latin typeface="Marcellus"/>
                <a:ea typeface="Marcellus"/>
              </a:rPr>
              <a:t>Thank you!</a:t>
            </a:r>
            <a:endParaRPr b="0" lang="fr-FR" sz="6000" spc="-1" strike="noStrike">
              <a:solidFill>
                <a:schemeClr val="dk1"/>
              </a:solidFill>
              <a:latin typeface="Arial"/>
            </a:endParaRPr>
          </a:p>
        </p:txBody>
      </p:sp>
      <p:sp>
        <p:nvSpPr>
          <p:cNvPr id="207" name="PlaceHolder 2"/>
          <p:cNvSpPr>
            <a:spLocks noGrp="1"/>
          </p:cNvSpPr>
          <p:nvPr>
            <p:ph type="subTitle"/>
          </p:nvPr>
        </p:nvSpPr>
        <p:spPr>
          <a:xfrm>
            <a:off x="714240" y="1676520"/>
            <a:ext cx="3714480" cy="1056960"/>
          </a:xfrm>
          <a:prstGeom prst="rect">
            <a:avLst/>
          </a:prstGeom>
          <a:noFill/>
          <a:ln w="0">
            <a:noFill/>
          </a:ln>
        </p:spPr>
        <p:txBody>
          <a:bodyPr lIns="91440" rIns="91440" tIns="91440" bIns="91440" anchor="t">
            <a:normAutofit/>
          </a:bodyPr>
          <a:p>
            <a:pPr indent="0">
              <a:lnSpc>
                <a:spcPct val="100000"/>
              </a:lnSpc>
              <a:buNone/>
              <a:tabLst>
                <a:tab algn="l" pos="0"/>
              </a:tabLst>
            </a:pPr>
            <a:r>
              <a:rPr b="1" lang="en" sz="1400" spc="-1" strike="noStrike">
                <a:solidFill>
                  <a:schemeClr val="dk1"/>
                </a:solidFill>
                <a:latin typeface="Assistant"/>
                <a:ea typeface="Assistant"/>
              </a:rPr>
              <a:t>Do you have any questions?</a:t>
            </a:r>
            <a:endParaRPr b="0" lang="en-US" sz="1400" spc="-1" strike="noStrike">
              <a:solidFill>
                <a:srgbClr val="000000"/>
              </a:solidFill>
              <a:latin typeface="OpenSymbol"/>
            </a:endParaRPr>
          </a:p>
        </p:txBody>
      </p:sp>
      <p:sp>
        <p:nvSpPr>
          <p:cNvPr id="208" name="Google Shape;839;p70"/>
          <p:cNvSpPr/>
          <p:nvPr/>
        </p:nvSpPr>
        <p:spPr>
          <a:xfrm>
            <a:off x="828720" y="2847960"/>
            <a:ext cx="647280" cy="647280"/>
          </a:xfrm>
          <a:prstGeom prst="rect">
            <a:avLst/>
          </a:prstGeom>
          <a:solidFill>
            <a:srgbClr val="000000"/>
          </a:solidFill>
          <a:ln w="0">
            <a:noFill/>
          </a:ln>
        </p:spPr>
        <p:style>
          <a:lnRef idx="0"/>
          <a:fillRef idx="0"/>
          <a:effectRef idx="0"/>
          <a:fontRef idx="minor"/>
        </p:style>
        <p:txBody>
          <a:bodyPr lIns="870823080" rIns="870823080" tIns="323640" bIns="323640" anchor="t">
            <a:normAutofit/>
          </a:bodyPr>
          <a:p>
            <a:pPr algn="ctr" defTabSz="914400">
              <a:lnSpc>
                <a:spcPct val="100000"/>
              </a:lnSpc>
              <a:tabLst>
                <a:tab algn="l" pos="0"/>
              </a:tabLst>
            </a:pPr>
            <a:endParaRPr b="0" lang="fr-FR" sz="1800" spc="-1" strike="noStrike">
              <a:solidFill>
                <a:schemeClr val="dk1"/>
              </a:solidFill>
              <a:latin typeface="Arial"/>
            </a:endParaRPr>
          </a:p>
        </p:txBody>
      </p:sp>
      <p:sp>
        <p:nvSpPr>
          <p:cNvPr id="209" name="Google Shape;840;p70"/>
          <p:cNvSpPr/>
          <p:nvPr/>
        </p:nvSpPr>
        <p:spPr>
          <a:xfrm>
            <a:off x="1666800" y="2847960"/>
            <a:ext cx="647280" cy="647280"/>
          </a:xfrm>
          <a:prstGeom prst="rect">
            <a:avLst/>
          </a:prstGeom>
          <a:solidFill>
            <a:srgbClr val="000000"/>
          </a:solidFill>
          <a:ln w="0">
            <a:noFill/>
          </a:ln>
        </p:spPr>
        <p:style>
          <a:lnRef idx="0"/>
          <a:fillRef idx="0"/>
          <a:effectRef idx="0"/>
          <a:fontRef idx="minor"/>
        </p:style>
        <p:txBody>
          <a:bodyPr lIns="870823080" rIns="870823080" tIns="323640" bIns="323640" anchor="t">
            <a:normAutofit/>
          </a:bodyPr>
          <a:p>
            <a:pPr algn="ctr" defTabSz="914400">
              <a:lnSpc>
                <a:spcPct val="100000"/>
              </a:lnSpc>
              <a:tabLst>
                <a:tab algn="l" pos="0"/>
              </a:tabLst>
            </a:pPr>
            <a:endParaRPr b="0" lang="fr-FR" sz="1800" spc="-1" strike="noStrike">
              <a:solidFill>
                <a:schemeClr val="dk1"/>
              </a:solidFill>
              <a:latin typeface="Arial"/>
            </a:endParaRPr>
          </a:p>
        </p:txBody>
      </p:sp>
      <p:sp>
        <p:nvSpPr>
          <p:cNvPr id="210" name="Google Shape;841;p70"/>
          <p:cNvSpPr/>
          <p:nvPr/>
        </p:nvSpPr>
        <p:spPr>
          <a:xfrm>
            <a:off x="2495520" y="2847960"/>
            <a:ext cx="647280" cy="647280"/>
          </a:xfrm>
          <a:prstGeom prst="rect">
            <a:avLst/>
          </a:prstGeom>
          <a:solidFill>
            <a:srgbClr val="000000"/>
          </a:solidFill>
          <a:ln w="0">
            <a:noFill/>
          </a:ln>
        </p:spPr>
        <p:style>
          <a:lnRef idx="0"/>
          <a:fillRef idx="0"/>
          <a:effectRef idx="0"/>
          <a:fontRef idx="minor"/>
        </p:style>
        <p:txBody>
          <a:bodyPr lIns="870823080" rIns="870823080" tIns="323640" bIns="323640" anchor="t">
            <a:spAutoFit/>
          </a:bodyPr>
          <a:p>
            <a:pPr algn="ctr" defTabSz="914400">
              <a:lnSpc>
                <a:spcPct val="100000"/>
              </a:lnSpc>
              <a:tabLst>
                <a:tab algn="l" pos="0"/>
              </a:tabLst>
            </a:pPr>
            <a:endParaRPr b="0" lang="fr-FR" sz="1800" spc="-1" strike="noStrike">
              <a:solidFill>
                <a:schemeClr val="dk1"/>
              </a:solidFill>
              <a:latin typeface="Arial"/>
            </a:endParaRPr>
          </a:p>
        </p:txBody>
      </p:sp>
      <p:grpSp>
        <p:nvGrpSpPr>
          <p:cNvPr id="211" name="Google Shape;842;p70"/>
          <p:cNvGrpSpPr/>
          <p:nvPr/>
        </p:nvGrpSpPr>
        <p:grpSpPr>
          <a:xfrm>
            <a:off x="957240" y="2977560"/>
            <a:ext cx="387360" cy="387360"/>
            <a:chOff x="957240" y="2977560"/>
            <a:chExt cx="387360" cy="387360"/>
          </a:xfrm>
        </p:grpSpPr>
        <p:sp>
          <p:nvSpPr>
            <p:cNvPr id="212" name="Google Shape;843;p70"/>
            <p:cNvSpPr/>
            <p:nvPr/>
          </p:nvSpPr>
          <p:spPr>
            <a:xfrm>
              <a:off x="1140480" y="3045600"/>
              <a:ext cx="132480" cy="319320"/>
            </a:xfrm>
            <a:custGeom>
              <a:avLst/>
              <a:gdLst>
                <a:gd name="textAreaLeft" fmla="*/ 0 w 132480"/>
                <a:gd name="textAreaRight" fmla="*/ 132840 w 132480"/>
                <a:gd name="textAreaTop" fmla="*/ 0 h 319320"/>
                <a:gd name="textAreaBottom" fmla="*/ 319680 h 319320"/>
              </a:gdLst>
              <a:ahLst/>
              <a:rect l="textAreaLeft" t="textAreaTop" r="textAreaRight" b="textAreaBottom"/>
              <a:pathLst>
                <a:path w="6527" h="157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13" name="Google Shape;844;p70"/>
            <p:cNvSpPr/>
            <p:nvPr/>
          </p:nvSpPr>
          <p:spPr>
            <a:xfrm>
              <a:off x="957240" y="2977560"/>
              <a:ext cx="387360" cy="387360"/>
            </a:xfrm>
            <a:custGeom>
              <a:avLst/>
              <a:gdLst>
                <a:gd name="textAreaLeft" fmla="*/ 0 w 387360"/>
                <a:gd name="textAreaRight" fmla="*/ 387720 w 387360"/>
                <a:gd name="textAreaTop" fmla="*/ 0 h 387360"/>
                <a:gd name="textAreaBottom" fmla="*/ 387720 h 387360"/>
              </a:gdLst>
              <a:ahLst/>
              <a:rect l="textAreaLeft" t="textAreaTop" r="textAreaRight" b="textAreaBottom"/>
              <a:pathLst>
                <a:path w="19066" h="19065">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214" name="Google Shape;845;p70"/>
          <p:cNvGrpSpPr/>
          <p:nvPr/>
        </p:nvGrpSpPr>
        <p:grpSpPr>
          <a:xfrm>
            <a:off x="2629800" y="2977560"/>
            <a:ext cx="387360" cy="387360"/>
            <a:chOff x="2629800" y="2977560"/>
            <a:chExt cx="387360" cy="387360"/>
          </a:xfrm>
        </p:grpSpPr>
        <p:sp>
          <p:nvSpPr>
            <p:cNvPr id="215" name="Google Shape;846;p70"/>
            <p:cNvSpPr/>
            <p:nvPr/>
          </p:nvSpPr>
          <p:spPr>
            <a:xfrm>
              <a:off x="2710080" y="3046320"/>
              <a:ext cx="22320" cy="22320"/>
            </a:xfrm>
            <a:custGeom>
              <a:avLst/>
              <a:gdLst>
                <a:gd name="textAreaLeft" fmla="*/ 0 w 22320"/>
                <a:gd name="textAreaRight" fmla="*/ 22680 w 22320"/>
                <a:gd name="textAreaTop" fmla="*/ 0 h 22320"/>
                <a:gd name="textAreaBottom" fmla="*/ 22680 h 22320"/>
              </a:gdLst>
              <a:ahLst/>
              <a:rect l="textAreaLeft" t="textAreaTop" r="textAreaRight" b="textAreaBottom"/>
              <a:pathLst>
                <a:path w="1119" h="1117">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1"/>
            </a:solidFill>
            <a:ln w="0">
              <a:noFill/>
            </a:ln>
          </p:spPr>
          <p:style>
            <a:lnRef idx="0"/>
            <a:fillRef idx="0"/>
            <a:effectRef idx="0"/>
            <a:fontRef idx="minor"/>
          </p:style>
          <p:txBody>
            <a:bodyPr tIns="11160" bIns="111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16" name="Google Shape;847;p70"/>
            <p:cNvSpPr/>
            <p:nvPr/>
          </p:nvSpPr>
          <p:spPr>
            <a:xfrm>
              <a:off x="2629800" y="2977560"/>
              <a:ext cx="387360" cy="387360"/>
            </a:xfrm>
            <a:custGeom>
              <a:avLst/>
              <a:gdLst>
                <a:gd name="textAreaLeft" fmla="*/ 0 w 387360"/>
                <a:gd name="textAreaRight" fmla="*/ 387720 w 387360"/>
                <a:gd name="textAreaTop" fmla="*/ 0 h 387360"/>
                <a:gd name="textAreaBottom" fmla="*/ 387720 h 387360"/>
              </a:gdLst>
              <a:ahLst/>
              <a:rect l="textAreaLeft" t="textAreaTop" r="textAreaRight" b="textAreaBottom"/>
              <a:pathLst>
                <a:path w="19065" h="19065">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17" name="Google Shape;848;p70"/>
            <p:cNvSpPr/>
            <p:nvPr/>
          </p:nvSpPr>
          <p:spPr>
            <a:xfrm>
              <a:off x="2800800" y="3137040"/>
              <a:ext cx="136080" cy="159120"/>
            </a:xfrm>
            <a:custGeom>
              <a:avLst/>
              <a:gdLst>
                <a:gd name="textAreaLeft" fmla="*/ 0 w 136080"/>
                <a:gd name="textAreaRight" fmla="*/ 136440 w 136080"/>
                <a:gd name="textAreaTop" fmla="*/ 0 h 159120"/>
                <a:gd name="textAreaBottom" fmla="*/ 159480 h 159120"/>
              </a:gdLst>
              <a:ahLst/>
              <a:rect l="textAreaLeft" t="textAreaTop" r="textAreaRight" b="textAreaBottom"/>
              <a:pathLst>
                <a:path w="6704" h="7837">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1"/>
            </a:solidFill>
            <a:ln w="0">
              <a:noFill/>
            </a:ln>
          </p:spPr>
          <p:style>
            <a:lnRef idx="0"/>
            <a:fillRef idx="0"/>
            <a:effectRef idx="0"/>
            <a:fontRef idx="minor"/>
          </p:style>
          <p:txBody>
            <a:bodyPr tIns="79560" bIns="795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18" name="Google Shape;849;p70"/>
            <p:cNvSpPr/>
            <p:nvPr/>
          </p:nvSpPr>
          <p:spPr>
            <a:xfrm>
              <a:off x="2710080" y="3137400"/>
              <a:ext cx="22320" cy="158760"/>
            </a:xfrm>
            <a:custGeom>
              <a:avLst/>
              <a:gdLst>
                <a:gd name="textAreaLeft" fmla="*/ 0 w 22320"/>
                <a:gd name="textAreaRight" fmla="*/ 22680 w 22320"/>
                <a:gd name="textAreaTop" fmla="*/ 0 h 158760"/>
                <a:gd name="textAreaBottom" fmla="*/ 159120 h 158760"/>
              </a:gdLst>
              <a:ahLst/>
              <a:rect l="textAreaLeft" t="textAreaTop" r="textAreaRight" b="textAreaBottom"/>
              <a:pathLst>
                <a:path w="1119" h="7820">
                  <a:moveTo>
                    <a:pt x="0" y="0"/>
                  </a:moveTo>
                  <a:lnTo>
                    <a:pt x="0" y="7819"/>
                  </a:lnTo>
                  <a:lnTo>
                    <a:pt x="1118" y="7819"/>
                  </a:lnTo>
                  <a:lnTo>
                    <a:pt x="1118" y="0"/>
                  </a:lnTo>
                  <a:close/>
                </a:path>
              </a:pathLst>
            </a:custGeom>
            <a:solidFill>
              <a:schemeClr val="dk1"/>
            </a:solidFill>
            <a:ln w="0">
              <a:noFill/>
            </a:ln>
          </p:spPr>
          <p:style>
            <a:lnRef idx="0"/>
            <a:fillRef idx="0"/>
            <a:effectRef idx="0"/>
            <a:fontRef idx="minor"/>
          </p:style>
          <p:txBody>
            <a:bodyPr tIns="79560" bIns="7956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219" name="Google Shape;850;p70"/>
          <p:cNvGrpSpPr/>
          <p:nvPr/>
        </p:nvGrpSpPr>
        <p:grpSpPr>
          <a:xfrm>
            <a:off x="1793520" y="2977560"/>
            <a:ext cx="387360" cy="387360"/>
            <a:chOff x="1793520" y="2977560"/>
            <a:chExt cx="387360" cy="387360"/>
          </a:xfrm>
        </p:grpSpPr>
        <p:sp>
          <p:nvSpPr>
            <p:cNvPr id="220" name="Google Shape;851;p70"/>
            <p:cNvSpPr/>
            <p:nvPr/>
          </p:nvSpPr>
          <p:spPr>
            <a:xfrm>
              <a:off x="1862640" y="3046320"/>
              <a:ext cx="249480" cy="249480"/>
            </a:xfrm>
            <a:custGeom>
              <a:avLst/>
              <a:gdLst>
                <a:gd name="textAreaLeft" fmla="*/ 0 w 249480"/>
                <a:gd name="textAreaRight" fmla="*/ 249840 w 249480"/>
                <a:gd name="textAreaTop" fmla="*/ 0 h 249480"/>
                <a:gd name="textAreaBottom" fmla="*/ 249840 h 249480"/>
              </a:gdLst>
              <a:ahLst/>
              <a:rect l="textAreaLeft" t="textAreaTop" r="textAreaRight" b="textAreaBottom"/>
              <a:pathLst>
                <a:path w="12288" h="12287">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21" name="Google Shape;852;p70"/>
            <p:cNvSpPr/>
            <p:nvPr/>
          </p:nvSpPr>
          <p:spPr>
            <a:xfrm>
              <a:off x="1930680" y="3114720"/>
              <a:ext cx="113400" cy="113040"/>
            </a:xfrm>
            <a:custGeom>
              <a:avLst/>
              <a:gdLst>
                <a:gd name="textAreaLeft" fmla="*/ 0 w 113400"/>
                <a:gd name="textAreaRight" fmla="*/ 113760 w 113400"/>
                <a:gd name="textAreaTop" fmla="*/ 0 h 113040"/>
                <a:gd name="textAreaBottom" fmla="*/ 113400 h 113040"/>
              </a:gdLst>
              <a:ahLst/>
              <a:rect l="textAreaLeft" t="textAreaTop" r="textAreaRight" b="textAreaBottom"/>
              <a:pathLst>
                <a:path w="5588" h="5585">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1"/>
            </a:solidFill>
            <a:ln w="0">
              <a:noFill/>
            </a:ln>
          </p:spPr>
          <p:style>
            <a:lnRef idx="0"/>
            <a:fillRef idx="0"/>
            <a:effectRef idx="0"/>
            <a:fontRef idx="minor"/>
          </p:style>
          <p:txBody>
            <a:bodyPr tIns="56520" bIns="565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22" name="Google Shape;853;p70"/>
            <p:cNvSpPr/>
            <p:nvPr/>
          </p:nvSpPr>
          <p:spPr>
            <a:xfrm>
              <a:off x="1793520" y="2977560"/>
              <a:ext cx="387360" cy="387360"/>
            </a:xfrm>
            <a:custGeom>
              <a:avLst/>
              <a:gdLst>
                <a:gd name="textAreaLeft" fmla="*/ 0 w 387360"/>
                <a:gd name="textAreaRight" fmla="*/ 387720 w 387360"/>
                <a:gd name="textAreaTop" fmla="*/ 0 h 387360"/>
                <a:gd name="textAreaBottom" fmla="*/ 387720 h 387360"/>
              </a:gdLst>
              <a:ahLst/>
              <a:rect l="textAreaLeft" t="textAreaTop" r="textAreaRight" b="textAreaBottom"/>
              <a:pathLst>
                <a:path w="19064" h="19065">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223" name="Google Shape;854;p70"/>
          <p:cNvGrpSpPr/>
          <p:nvPr/>
        </p:nvGrpSpPr>
        <p:grpSpPr>
          <a:xfrm>
            <a:off x="5464080" y="-472320"/>
            <a:ext cx="5220000" cy="5943240"/>
            <a:chOff x="5464080" y="-472320"/>
            <a:chExt cx="5220000" cy="5943240"/>
          </a:xfrm>
        </p:grpSpPr>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1486080" y="1000080"/>
            <a:ext cx="6171840" cy="1456920"/>
          </a:xfrm>
          <a:prstGeom prst="rect">
            <a:avLst/>
          </a:prstGeom>
          <a:noFill/>
          <a:ln w="0">
            <a:noFill/>
          </a:ln>
        </p:spPr>
        <p:txBody>
          <a:bodyPr lIns="91440" rIns="91440" tIns="91440" bIns="91440" anchor="ctr">
            <a:normAutofit/>
          </a:bodyPr>
          <a:p>
            <a:pPr indent="0" algn="ctr">
              <a:lnSpc>
                <a:spcPct val="100000"/>
              </a:lnSpc>
              <a:buNone/>
              <a:tabLst>
                <a:tab algn="l" pos="0"/>
              </a:tabLst>
            </a:pPr>
            <a:r>
              <a:rPr b="0" lang="en" sz="5000" spc="-1" strike="noStrike">
                <a:solidFill>
                  <a:schemeClr val="dk1"/>
                </a:solidFill>
                <a:latin typeface="Marcellus"/>
                <a:ea typeface="Marcellus"/>
              </a:rPr>
              <a:t>Introduction</a:t>
            </a:r>
            <a:endParaRPr b="0" lang="fr-FR" sz="5000" spc="-1" strike="noStrike">
              <a:solidFill>
                <a:schemeClr val="dk1"/>
              </a:solidFill>
              <a:latin typeface="Arial"/>
            </a:endParaRPr>
          </a:p>
        </p:txBody>
      </p:sp>
      <p:sp>
        <p:nvSpPr>
          <p:cNvPr id="181" name="PlaceHolder 2"/>
          <p:cNvSpPr>
            <a:spLocks noGrp="1"/>
          </p:cNvSpPr>
          <p:nvPr>
            <p:ph type="subTitle"/>
          </p:nvPr>
        </p:nvSpPr>
        <p:spPr>
          <a:xfrm>
            <a:off x="1800360" y="2629080"/>
            <a:ext cx="5543280" cy="1514160"/>
          </a:xfrm>
          <a:prstGeom prst="rect">
            <a:avLst/>
          </a:prstGeom>
          <a:solidFill>
            <a:schemeClr val="dk2"/>
          </a:solidFill>
          <a:ln w="0">
            <a:noFill/>
          </a:ln>
        </p:spPr>
        <p:txBody>
          <a:bodyPr lIns="91440" rIns="91440" tIns="91440" bIns="91440" anchor="ctr">
            <a:normAutofit/>
          </a:bodyPr>
          <a:p>
            <a:pPr indent="0" algn="ctr">
              <a:lnSpc>
                <a:spcPct val="100000"/>
              </a:lnSpc>
              <a:buNone/>
              <a:tabLst>
                <a:tab algn="l" pos="0"/>
              </a:tabLst>
            </a:pPr>
            <a:r>
              <a:rPr b="0" lang="en" sz="1600" spc="-1" strike="noStrike">
                <a:solidFill>
                  <a:schemeClr val="dk1"/>
                </a:solidFill>
                <a:latin typeface="Assistant"/>
                <a:ea typeface="Assistant"/>
              </a:rPr>
              <a:t>This presentation will explore various types of investment options, including stocks, bonds, and real estate, as well as their characteristics and market implications.</a:t>
            </a:r>
            <a:endParaRPr b="0" lang="en-US" sz="16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723960" y="2133720"/>
            <a:ext cx="4086000" cy="1657080"/>
          </a:xfrm>
          <a:prstGeom prst="rect">
            <a:avLst/>
          </a:prstGeom>
          <a:noFill/>
          <a:ln w="0">
            <a:noFill/>
          </a:ln>
        </p:spPr>
        <p:txBody>
          <a:bodyPr lIns="91440" rIns="91440" tIns="91440" bIns="91440" anchor="b">
            <a:normAutofit/>
          </a:bodyPr>
          <a:p>
            <a:pPr indent="0">
              <a:lnSpc>
                <a:spcPct val="100000"/>
              </a:lnSpc>
              <a:buNone/>
              <a:tabLst>
                <a:tab algn="l" pos="0"/>
              </a:tabLst>
            </a:pPr>
            <a:r>
              <a:rPr b="0" lang="en" sz="5000" spc="-1" strike="noStrike">
                <a:solidFill>
                  <a:schemeClr val="dk1"/>
                </a:solidFill>
                <a:latin typeface="Marcellus"/>
                <a:ea typeface="Marcellus"/>
              </a:rPr>
              <a:t>Types</a:t>
            </a:r>
            <a:endParaRPr b="0" lang="fr-FR" sz="5000" spc="-1" strike="noStrike">
              <a:solidFill>
                <a:schemeClr val="dk1"/>
              </a:solidFill>
              <a:latin typeface="Arial"/>
            </a:endParaRPr>
          </a:p>
        </p:txBody>
      </p:sp>
      <p:sp>
        <p:nvSpPr>
          <p:cNvPr id="183" name="PlaceHolder 2"/>
          <p:cNvSpPr>
            <a:spLocks noGrp="1"/>
          </p:cNvSpPr>
          <p:nvPr>
            <p:ph type="title"/>
          </p:nvPr>
        </p:nvSpPr>
        <p:spPr>
          <a:xfrm>
            <a:off x="723960" y="828720"/>
            <a:ext cx="1161720" cy="1085400"/>
          </a:xfrm>
          <a:prstGeom prst="rect">
            <a:avLst/>
          </a:prstGeom>
          <a:solidFill>
            <a:schemeClr val="dk2"/>
          </a:solidFill>
          <a:ln w="0">
            <a:noFill/>
          </a:ln>
        </p:spPr>
        <p:txBody>
          <a:bodyPr lIns="91440" rIns="91440" tIns="91440" bIns="91440" anchor="ctr">
            <a:normAutofit/>
          </a:bodyPr>
          <a:p>
            <a:pPr indent="0" algn="ctr">
              <a:lnSpc>
                <a:spcPct val="100000"/>
              </a:lnSpc>
              <a:buNone/>
              <a:tabLst>
                <a:tab algn="l" pos="0"/>
              </a:tabLst>
            </a:pPr>
            <a:r>
              <a:rPr b="0" lang="en" sz="5000" spc="-1" strike="noStrike">
                <a:solidFill>
                  <a:schemeClr val="dk1"/>
                </a:solidFill>
                <a:latin typeface="Marcellus"/>
                <a:ea typeface="Marcellus"/>
              </a:rPr>
              <a:t>01</a:t>
            </a:r>
            <a:endParaRPr b="0" lang="fr-FR" sz="5000" spc="-1" strike="noStrike">
              <a:solidFill>
                <a:schemeClr val="dk1"/>
              </a:solidFill>
              <a:latin typeface="Arial"/>
            </a:endParaRPr>
          </a:p>
        </p:txBody>
      </p:sp>
      <p:sp>
        <p:nvSpPr>
          <p:cNvPr id="184" name="PlaceHolder 3"/>
          <p:cNvSpPr>
            <a:spLocks noGrp="1"/>
          </p:cNvSpPr>
          <p:nvPr>
            <p:ph type="subTitle"/>
          </p:nvPr>
        </p:nvSpPr>
        <p:spPr>
          <a:xfrm>
            <a:off x="723960" y="3933720"/>
            <a:ext cx="4086000" cy="371160"/>
          </a:xfrm>
          <a:prstGeom prst="rect">
            <a:avLst/>
          </a:prstGeom>
          <a:noFill/>
          <a:ln w="0">
            <a:noFill/>
          </a:ln>
        </p:spPr>
        <p:txBody>
          <a:bodyPr lIns="91440" rIns="91440" tIns="91440" bIns="91440" anchor="t">
            <a:normAutofit fontScale="80688"/>
          </a:bodyPr>
          <a:p>
            <a:pPr indent="0" algn="ctr">
              <a:buNone/>
            </a:pPr>
            <a:endParaRPr b="0" lang="en-US" sz="1600" spc="-1" strike="noStrike">
              <a:solidFill>
                <a:schemeClr val="dk1"/>
              </a:solidFill>
              <a:latin typeface="Assistant"/>
              <a:ea typeface="Assistant"/>
            </a:endParaRPr>
          </a:p>
        </p:txBody>
      </p:sp>
      <p:grpSp>
        <p:nvGrpSpPr>
          <p:cNvPr id="185" name="Google Shape;320;p40"/>
          <p:cNvGrpSpPr/>
          <p:nvPr/>
        </p:nvGrpSpPr>
        <p:grpSpPr>
          <a:xfrm>
            <a:off x="5464080" y="-16200"/>
            <a:ext cx="3705120" cy="5171040"/>
            <a:chOff x="5464080" y="-16200"/>
            <a:chExt cx="3705120" cy="5171040"/>
          </a:xfrm>
        </p:grpSpPr>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1486080" y="1000080"/>
            <a:ext cx="6171840" cy="1456920"/>
          </a:xfrm>
          <a:prstGeom prst="rect">
            <a:avLst/>
          </a:prstGeom>
          <a:noFill/>
          <a:ln w="0">
            <a:noFill/>
          </a:ln>
        </p:spPr>
        <p:txBody>
          <a:bodyPr lIns="91440" rIns="91440" tIns="91440" bIns="91440" anchor="ctr">
            <a:normAutofit/>
          </a:bodyPr>
          <a:p>
            <a:pPr indent="0" algn="ctr">
              <a:lnSpc>
                <a:spcPct val="100000"/>
              </a:lnSpc>
              <a:buNone/>
              <a:tabLst>
                <a:tab algn="l" pos="0"/>
              </a:tabLst>
            </a:pPr>
            <a:r>
              <a:rPr b="0" lang="en" sz="5000" spc="-1" strike="noStrike">
                <a:solidFill>
                  <a:schemeClr val="dk1"/>
                </a:solidFill>
                <a:latin typeface="Marcellus"/>
                <a:ea typeface="Marcellus"/>
              </a:rPr>
              <a:t>Stocks</a:t>
            </a:r>
            <a:endParaRPr b="0" lang="fr-FR" sz="5000" spc="-1" strike="noStrike">
              <a:solidFill>
                <a:schemeClr val="dk1"/>
              </a:solidFill>
              <a:latin typeface="Arial"/>
            </a:endParaRPr>
          </a:p>
        </p:txBody>
      </p:sp>
      <p:sp>
        <p:nvSpPr>
          <p:cNvPr id="187" name="PlaceHolder 2"/>
          <p:cNvSpPr>
            <a:spLocks noGrp="1"/>
          </p:cNvSpPr>
          <p:nvPr>
            <p:ph type="subTitle"/>
          </p:nvPr>
        </p:nvSpPr>
        <p:spPr>
          <a:xfrm>
            <a:off x="1800360" y="2629080"/>
            <a:ext cx="5543280" cy="1514160"/>
          </a:xfrm>
          <a:prstGeom prst="rect">
            <a:avLst/>
          </a:prstGeom>
          <a:solidFill>
            <a:schemeClr val="dk2"/>
          </a:solidFill>
          <a:ln w="0">
            <a:noFill/>
          </a:ln>
        </p:spPr>
        <p:txBody>
          <a:bodyPr lIns="91440" rIns="91440" tIns="91440" bIns="91440" anchor="ctr">
            <a:normAutofit fontScale="93198" lnSpcReduction="10000"/>
          </a:bodyPr>
          <a:p>
            <a:pPr indent="0" algn="ctr">
              <a:lnSpc>
                <a:spcPct val="100000"/>
              </a:lnSpc>
              <a:buNone/>
              <a:tabLst>
                <a:tab algn="l" pos="0"/>
              </a:tabLst>
            </a:pPr>
            <a:r>
              <a:rPr b="0" lang="en" sz="1600" spc="-1" strike="noStrike">
                <a:solidFill>
                  <a:schemeClr val="dk1"/>
                </a:solidFill>
                <a:latin typeface="Assistant"/>
                <a:ea typeface="Assistant"/>
              </a:rPr>
              <a:t>Stocks represent ownership in a company and a claim on part of its assets and earnings. When you purchase a stock, you are purchasing a small piece of the company. Stocks can provide high returns, but they also come with increased risk. Understanding stock market trends, the value of share prices, and how to analyze companies are vital for success in stock investments.</a:t>
            </a:r>
            <a:endParaRPr b="0" lang="en-US" sz="16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8" name="Google Shape;483;p50" descr=""/>
          <p:cNvPicPr/>
          <p:nvPr/>
        </p:nvPicPr>
        <p:blipFill>
          <a:blip r:embed="rId1"/>
          <a:srcRect l="0" t="20083" r="0" b="20083"/>
          <a:stretch/>
        </p:blipFill>
        <p:spPr>
          <a:xfrm>
            <a:off x="4239360" y="690480"/>
            <a:ext cx="4191120" cy="3762720"/>
          </a:xfrm>
          <a:prstGeom prst="rect">
            <a:avLst/>
          </a:prstGeom>
          <a:ln w="0">
            <a:noFill/>
          </a:ln>
        </p:spPr>
      </p:pic>
      <p:sp>
        <p:nvSpPr>
          <p:cNvPr id="189" name="PlaceHolder 1"/>
          <p:cNvSpPr>
            <a:spLocks noGrp="1"/>
          </p:cNvSpPr>
          <p:nvPr>
            <p:ph type="title"/>
          </p:nvPr>
        </p:nvSpPr>
        <p:spPr>
          <a:xfrm>
            <a:off x="723960" y="1247760"/>
            <a:ext cx="3276360" cy="1638000"/>
          </a:xfrm>
          <a:prstGeom prst="rect">
            <a:avLst/>
          </a:prstGeom>
          <a:noFill/>
          <a:ln w="0">
            <a:noFill/>
          </a:ln>
        </p:spPr>
        <p:txBody>
          <a:bodyPr lIns="91440" rIns="91440" tIns="91440" bIns="91440" anchor="b">
            <a:normAutofit/>
          </a:bodyPr>
          <a:p>
            <a:pPr indent="0">
              <a:lnSpc>
                <a:spcPct val="100000"/>
              </a:lnSpc>
              <a:buNone/>
              <a:tabLst>
                <a:tab algn="l" pos="0"/>
              </a:tabLst>
            </a:pPr>
            <a:r>
              <a:rPr b="0" lang="en" sz="3000" spc="-1" strike="noStrike">
                <a:solidFill>
                  <a:schemeClr val="dk1"/>
                </a:solidFill>
                <a:latin typeface="Marcellus"/>
                <a:ea typeface="Marcellus"/>
              </a:rPr>
              <a:t>Bonds</a:t>
            </a:r>
            <a:endParaRPr b="0" lang="fr-FR" sz="3000" spc="-1" strike="noStrike">
              <a:solidFill>
                <a:schemeClr val="dk1"/>
              </a:solidFill>
              <a:latin typeface="Arial"/>
            </a:endParaRPr>
          </a:p>
        </p:txBody>
      </p:sp>
      <p:sp>
        <p:nvSpPr>
          <p:cNvPr id="190" name="PlaceHolder 2"/>
          <p:cNvSpPr>
            <a:spLocks noGrp="1"/>
          </p:cNvSpPr>
          <p:nvPr>
            <p:ph type="subTitle"/>
          </p:nvPr>
        </p:nvSpPr>
        <p:spPr>
          <a:xfrm>
            <a:off x="723960" y="2886120"/>
            <a:ext cx="3276360" cy="1114200"/>
          </a:xfrm>
          <a:prstGeom prst="rect">
            <a:avLst/>
          </a:prstGeom>
          <a:noFill/>
          <a:ln w="0">
            <a:noFill/>
          </a:ln>
        </p:spPr>
        <p:txBody>
          <a:bodyPr lIns="91440" rIns="91440" tIns="91440" bIns="91440" anchor="t">
            <a:normAutofit fontScale="62128" lnSpcReduction="10000"/>
          </a:bodyPr>
          <a:p>
            <a:pPr indent="0">
              <a:lnSpc>
                <a:spcPct val="100000"/>
              </a:lnSpc>
              <a:buNone/>
              <a:tabLst>
                <a:tab algn="l" pos="0"/>
              </a:tabLst>
            </a:pPr>
            <a:r>
              <a:rPr b="0" lang="en" sz="1400" spc="-1" strike="noStrike">
                <a:solidFill>
                  <a:schemeClr val="dk1"/>
                </a:solidFill>
                <a:latin typeface="Assistant"/>
                <a:ea typeface="Assistant"/>
              </a:rPr>
              <a:t>Bonds are fixed-income instruments that represent a loan made by an investor to a borrower. They are used by companies, municipalities, and governments to finance a variety of projects and activities. Investors receive periodic interest payments and the return of the bond's face value when it matures. Bonds are generally considered safer than stocks, with lower potential returns. Understanding bond ratings and interest rates is crucial for evaluating bond investments.</a:t>
            </a:r>
            <a:endParaRPr b="0" lang="en-US" sz="14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1486080" y="1000080"/>
            <a:ext cx="6171840" cy="1456920"/>
          </a:xfrm>
          <a:prstGeom prst="rect">
            <a:avLst/>
          </a:prstGeom>
          <a:noFill/>
          <a:ln w="0">
            <a:noFill/>
          </a:ln>
        </p:spPr>
        <p:txBody>
          <a:bodyPr lIns="91440" rIns="91440" tIns="91440" bIns="91440" anchor="ctr">
            <a:normAutofit/>
          </a:bodyPr>
          <a:p>
            <a:pPr indent="0" algn="ctr">
              <a:lnSpc>
                <a:spcPct val="100000"/>
              </a:lnSpc>
              <a:buNone/>
              <a:tabLst>
                <a:tab algn="l" pos="0"/>
              </a:tabLst>
            </a:pPr>
            <a:r>
              <a:rPr b="0" lang="en" sz="5000" spc="-1" strike="noStrike">
                <a:solidFill>
                  <a:schemeClr val="dk1"/>
                </a:solidFill>
                <a:latin typeface="Marcellus"/>
                <a:ea typeface="Marcellus"/>
              </a:rPr>
              <a:t>Real Estate</a:t>
            </a:r>
            <a:endParaRPr b="0" lang="fr-FR" sz="5000" spc="-1" strike="noStrike">
              <a:solidFill>
                <a:schemeClr val="dk1"/>
              </a:solidFill>
              <a:latin typeface="Arial"/>
            </a:endParaRPr>
          </a:p>
        </p:txBody>
      </p:sp>
      <p:sp>
        <p:nvSpPr>
          <p:cNvPr id="192" name="PlaceHolder 2"/>
          <p:cNvSpPr>
            <a:spLocks noGrp="1"/>
          </p:cNvSpPr>
          <p:nvPr>
            <p:ph type="subTitle"/>
          </p:nvPr>
        </p:nvSpPr>
        <p:spPr>
          <a:xfrm>
            <a:off x="1800360" y="2629080"/>
            <a:ext cx="5543280" cy="1514160"/>
          </a:xfrm>
          <a:prstGeom prst="rect">
            <a:avLst/>
          </a:prstGeom>
          <a:solidFill>
            <a:schemeClr val="dk2"/>
          </a:solidFill>
          <a:ln w="0">
            <a:noFill/>
          </a:ln>
        </p:spPr>
        <p:txBody>
          <a:bodyPr lIns="91440" rIns="91440" tIns="91440" bIns="91440" anchor="ctr">
            <a:normAutofit fontScale="86943"/>
          </a:bodyPr>
          <a:p>
            <a:pPr indent="0" algn="ctr">
              <a:lnSpc>
                <a:spcPct val="100000"/>
              </a:lnSpc>
              <a:buNone/>
              <a:tabLst>
                <a:tab algn="l" pos="0"/>
              </a:tabLst>
            </a:pPr>
            <a:r>
              <a:rPr b="0" lang="en" sz="1600" spc="-1" strike="noStrike">
                <a:solidFill>
                  <a:schemeClr val="dk1"/>
                </a:solidFill>
                <a:latin typeface="Assistant"/>
                <a:ea typeface="Assistant"/>
              </a:rPr>
              <a:t>Real estate involves the purchase, ownership, management, rental, or sale of real property for profit. Real estate investments can lead to passive income through property rentals or capital appreciation when properties are sold at higher prices. Investors can choose to invest in residential, commercial, or industrial properties. Understanding market trends, property valuations, and the risks associated with real estate can enhance investment success.</a:t>
            </a:r>
            <a:endParaRPr b="0" lang="en-US" sz="16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723960" y="2133720"/>
            <a:ext cx="4086000" cy="1657080"/>
          </a:xfrm>
          <a:prstGeom prst="rect">
            <a:avLst/>
          </a:prstGeom>
          <a:noFill/>
          <a:ln w="0">
            <a:noFill/>
          </a:ln>
        </p:spPr>
        <p:txBody>
          <a:bodyPr lIns="91440" rIns="91440" tIns="91440" bIns="91440" anchor="b">
            <a:normAutofit/>
          </a:bodyPr>
          <a:p>
            <a:pPr indent="0">
              <a:lnSpc>
                <a:spcPct val="100000"/>
              </a:lnSpc>
              <a:buNone/>
              <a:tabLst>
                <a:tab algn="l" pos="0"/>
              </a:tabLst>
            </a:pPr>
            <a:r>
              <a:rPr b="0" lang="en" sz="5000" spc="-1" strike="noStrike">
                <a:solidFill>
                  <a:schemeClr val="dk1"/>
                </a:solidFill>
                <a:latin typeface="Marcellus"/>
                <a:ea typeface="Marcellus"/>
              </a:rPr>
              <a:t>Strategies</a:t>
            </a:r>
            <a:endParaRPr b="0" lang="fr-FR" sz="5000" spc="-1" strike="noStrike">
              <a:solidFill>
                <a:schemeClr val="dk1"/>
              </a:solidFill>
              <a:latin typeface="Arial"/>
            </a:endParaRPr>
          </a:p>
        </p:txBody>
      </p:sp>
      <p:sp>
        <p:nvSpPr>
          <p:cNvPr id="194" name="PlaceHolder 2"/>
          <p:cNvSpPr>
            <a:spLocks noGrp="1"/>
          </p:cNvSpPr>
          <p:nvPr>
            <p:ph type="title"/>
          </p:nvPr>
        </p:nvSpPr>
        <p:spPr>
          <a:xfrm>
            <a:off x="723960" y="828720"/>
            <a:ext cx="1161720" cy="1085400"/>
          </a:xfrm>
          <a:prstGeom prst="rect">
            <a:avLst/>
          </a:prstGeom>
          <a:solidFill>
            <a:schemeClr val="dk2"/>
          </a:solidFill>
          <a:ln w="0">
            <a:noFill/>
          </a:ln>
        </p:spPr>
        <p:txBody>
          <a:bodyPr lIns="91440" rIns="91440" tIns="91440" bIns="91440" anchor="ctr">
            <a:normAutofit/>
          </a:bodyPr>
          <a:p>
            <a:pPr indent="0" algn="ctr">
              <a:lnSpc>
                <a:spcPct val="100000"/>
              </a:lnSpc>
              <a:buNone/>
              <a:tabLst>
                <a:tab algn="l" pos="0"/>
              </a:tabLst>
            </a:pPr>
            <a:r>
              <a:rPr b="0" lang="en" sz="5000" spc="-1" strike="noStrike">
                <a:solidFill>
                  <a:schemeClr val="dk1"/>
                </a:solidFill>
                <a:latin typeface="Marcellus"/>
                <a:ea typeface="Marcellus"/>
              </a:rPr>
              <a:t>02</a:t>
            </a:r>
            <a:endParaRPr b="0" lang="fr-FR" sz="5000" spc="-1" strike="noStrike">
              <a:solidFill>
                <a:schemeClr val="dk1"/>
              </a:solidFill>
              <a:latin typeface="Arial"/>
            </a:endParaRPr>
          </a:p>
        </p:txBody>
      </p:sp>
      <p:sp>
        <p:nvSpPr>
          <p:cNvPr id="195" name="PlaceHolder 3"/>
          <p:cNvSpPr>
            <a:spLocks noGrp="1"/>
          </p:cNvSpPr>
          <p:nvPr>
            <p:ph type="subTitle"/>
          </p:nvPr>
        </p:nvSpPr>
        <p:spPr>
          <a:xfrm>
            <a:off x="723960" y="3933720"/>
            <a:ext cx="4086000" cy="371160"/>
          </a:xfrm>
          <a:prstGeom prst="rect">
            <a:avLst/>
          </a:prstGeom>
          <a:noFill/>
          <a:ln w="0">
            <a:noFill/>
          </a:ln>
        </p:spPr>
        <p:txBody>
          <a:bodyPr lIns="91440" rIns="91440" tIns="91440" bIns="91440" anchor="t">
            <a:normAutofit fontScale="80688"/>
          </a:bodyPr>
          <a:p>
            <a:pPr indent="0" algn="ctr">
              <a:buNone/>
            </a:pPr>
            <a:endParaRPr b="0" lang="en-US" sz="1600" spc="-1" strike="noStrike">
              <a:solidFill>
                <a:schemeClr val="dk1"/>
              </a:solidFill>
              <a:latin typeface="Assistant"/>
              <a:ea typeface="Assistant"/>
            </a:endParaRPr>
          </a:p>
        </p:txBody>
      </p:sp>
      <p:grpSp>
        <p:nvGrpSpPr>
          <p:cNvPr id="196" name="Google Shape;320;p40"/>
          <p:cNvGrpSpPr/>
          <p:nvPr/>
        </p:nvGrpSpPr>
        <p:grpSpPr>
          <a:xfrm>
            <a:off x="5464080" y="-16200"/>
            <a:ext cx="3705120" cy="5171040"/>
            <a:chOff x="5464080" y="-16200"/>
            <a:chExt cx="3705120" cy="5171040"/>
          </a:xfrm>
        </p:grpSpPr>
      </p:gr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1486080" y="1000080"/>
            <a:ext cx="6171840" cy="1456920"/>
          </a:xfrm>
          <a:prstGeom prst="rect">
            <a:avLst/>
          </a:prstGeom>
          <a:noFill/>
          <a:ln w="0">
            <a:noFill/>
          </a:ln>
        </p:spPr>
        <p:txBody>
          <a:bodyPr lIns="91440" rIns="91440" tIns="91440" bIns="91440" anchor="ctr">
            <a:normAutofit/>
          </a:bodyPr>
          <a:p>
            <a:pPr indent="0" algn="ctr">
              <a:lnSpc>
                <a:spcPct val="100000"/>
              </a:lnSpc>
              <a:buNone/>
              <a:tabLst>
                <a:tab algn="l" pos="0"/>
              </a:tabLst>
            </a:pPr>
            <a:r>
              <a:rPr b="0" lang="en" sz="5000" spc="-1" strike="noStrike">
                <a:solidFill>
                  <a:schemeClr val="dk1"/>
                </a:solidFill>
                <a:latin typeface="Marcellus"/>
                <a:ea typeface="Marcellus"/>
              </a:rPr>
              <a:t>Long-term Investing</a:t>
            </a:r>
            <a:endParaRPr b="0" lang="fr-FR" sz="5000" spc="-1" strike="noStrike">
              <a:solidFill>
                <a:schemeClr val="dk1"/>
              </a:solidFill>
              <a:latin typeface="Arial"/>
            </a:endParaRPr>
          </a:p>
        </p:txBody>
      </p:sp>
      <p:sp>
        <p:nvSpPr>
          <p:cNvPr id="198" name="PlaceHolder 2"/>
          <p:cNvSpPr>
            <a:spLocks noGrp="1"/>
          </p:cNvSpPr>
          <p:nvPr>
            <p:ph type="subTitle"/>
          </p:nvPr>
        </p:nvSpPr>
        <p:spPr>
          <a:xfrm>
            <a:off x="1800360" y="2629080"/>
            <a:ext cx="5543280" cy="1514160"/>
          </a:xfrm>
          <a:prstGeom prst="rect">
            <a:avLst/>
          </a:prstGeom>
          <a:solidFill>
            <a:schemeClr val="dk2"/>
          </a:solidFill>
          <a:ln w="0">
            <a:noFill/>
          </a:ln>
        </p:spPr>
        <p:txBody>
          <a:bodyPr lIns="91440" rIns="91440" tIns="91440" bIns="91440" anchor="ctr">
            <a:normAutofit fontScale="86943"/>
          </a:bodyPr>
          <a:p>
            <a:pPr indent="0" algn="ctr">
              <a:lnSpc>
                <a:spcPct val="100000"/>
              </a:lnSpc>
              <a:buNone/>
              <a:tabLst>
                <a:tab algn="l" pos="0"/>
              </a:tabLst>
            </a:pPr>
            <a:r>
              <a:rPr b="0" lang="en" sz="1600" spc="-1" strike="noStrike">
                <a:solidFill>
                  <a:schemeClr val="dk1"/>
                </a:solidFill>
                <a:latin typeface="Assistant"/>
                <a:ea typeface="Assistant"/>
              </a:rPr>
              <a:t>Long-term investing involves holding onto assets for an extended period, often years or decades. This strategy benefits from compound interest and aims to avoid the volatility of shorter-term trading. Long-term investors typically focus on fundamentally strong companies and sectors that are expected to grow over time, allowing them to weather market fluctuations and economic downturns.</a:t>
            </a:r>
            <a:endParaRPr b="0" lang="en-US" sz="16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9" name="Google Shape;483;p50" descr=""/>
          <p:cNvPicPr/>
          <p:nvPr/>
        </p:nvPicPr>
        <p:blipFill>
          <a:blip r:embed="rId1"/>
          <a:srcRect l="0" t="20083" r="0" b="20083"/>
          <a:stretch/>
        </p:blipFill>
        <p:spPr>
          <a:xfrm>
            <a:off x="4239360" y="690480"/>
            <a:ext cx="4191120" cy="3762720"/>
          </a:xfrm>
          <a:prstGeom prst="rect">
            <a:avLst/>
          </a:prstGeom>
          <a:ln w="0">
            <a:noFill/>
          </a:ln>
        </p:spPr>
      </p:pic>
      <p:sp>
        <p:nvSpPr>
          <p:cNvPr id="200" name="PlaceHolder 1"/>
          <p:cNvSpPr>
            <a:spLocks noGrp="1"/>
          </p:cNvSpPr>
          <p:nvPr>
            <p:ph type="title"/>
          </p:nvPr>
        </p:nvSpPr>
        <p:spPr>
          <a:xfrm>
            <a:off x="723960" y="1247760"/>
            <a:ext cx="3276360" cy="1638000"/>
          </a:xfrm>
          <a:prstGeom prst="rect">
            <a:avLst/>
          </a:prstGeom>
          <a:noFill/>
          <a:ln w="0">
            <a:noFill/>
          </a:ln>
        </p:spPr>
        <p:txBody>
          <a:bodyPr lIns="91440" rIns="91440" tIns="91440" bIns="91440" anchor="b">
            <a:normAutofit/>
          </a:bodyPr>
          <a:p>
            <a:pPr indent="0">
              <a:lnSpc>
                <a:spcPct val="100000"/>
              </a:lnSpc>
              <a:buNone/>
              <a:tabLst>
                <a:tab algn="l" pos="0"/>
              </a:tabLst>
            </a:pPr>
            <a:r>
              <a:rPr b="0" lang="en" sz="3000" spc="-1" strike="noStrike">
                <a:solidFill>
                  <a:schemeClr val="dk1"/>
                </a:solidFill>
                <a:latin typeface="Marcellus"/>
                <a:ea typeface="Marcellus"/>
              </a:rPr>
              <a:t>Diversification</a:t>
            </a:r>
            <a:endParaRPr b="0" lang="fr-FR" sz="3000" spc="-1" strike="noStrike">
              <a:solidFill>
                <a:schemeClr val="dk1"/>
              </a:solidFill>
              <a:latin typeface="Arial"/>
            </a:endParaRPr>
          </a:p>
        </p:txBody>
      </p:sp>
      <p:sp>
        <p:nvSpPr>
          <p:cNvPr id="201" name="PlaceHolder 2"/>
          <p:cNvSpPr>
            <a:spLocks noGrp="1"/>
          </p:cNvSpPr>
          <p:nvPr>
            <p:ph type="subTitle"/>
          </p:nvPr>
        </p:nvSpPr>
        <p:spPr>
          <a:xfrm>
            <a:off x="723960" y="2886120"/>
            <a:ext cx="3276360" cy="1114200"/>
          </a:xfrm>
          <a:prstGeom prst="rect">
            <a:avLst/>
          </a:prstGeom>
          <a:noFill/>
          <a:ln w="0">
            <a:noFill/>
          </a:ln>
        </p:spPr>
        <p:txBody>
          <a:bodyPr lIns="91440" rIns="91440" tIns="91440" bIns="91440" anchor="t">
            <a:normAutofit fontScale="74983" lnSpcReduction="20000"/>
          </a:bodyPr>
          <a:p>
            <a:pPr indent="0">
              <a:lnSpc>
                <a:spcPct val="100000"/>
              </a:lnSpc>
              <a:buNone/>
              <a:tabLst>
                <a:tab algn="l" pos="0"/>
              </a:tabLst>
            </a:pPr>
            <a:r>
              <a:rPr b="0" lang="en" sz="1400" spc="-1" strike="noStrike">
                <a:solidFill>
                  <a:schemeClr val="dk1"/>
                </a:solidFill>
                <a:latin typeface="Assistant"/>
                <a:ea typeface="Assistant"/>
              </a:rPr>
              <a:t>Diversification is a risk management strategy that mixes a wide variety of investments within a portfolio. By investing in different asset classes, sectors, or geographical regions, investors can reduce the impact of poor performance in any single investment. A diversified portfolio enables investors to achieve more stable returns over time and minimizes the potential risks associated with market volatility.</a:t>
            </a:r>
            <a:endParaRPr b="0" lang="en-US" sz="14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0.xml><?xml version="1.0" encoding="utf-8"?>
<a:theme xmlns:a="http://schemas.openxmlformats.org/drawingml/2006/main" xmlns:r="http://schemas.openxmlformats.org/officeDocument/2006/relationships"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1.xml><?xml version="1.0" encoding="utf-8"?>
<a:theme xmlns:a="http://schemas.openxmlformats.org/drawingml/2006/main" xmlns:r="http://schemas.openxmlformats.org/officeDocument/2006/relationships"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2.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3.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Peach Fuzz COTY 2024 Design Inspiration by Slidesgo">
  <a:themeElements>
    <a:clrScheme name="Simple Light">
      <a:dk1>
        <a:srgbClr val="3b1107"/>
      </a:dk1>
      <a:lt1>
        <a:srgbClr val="f3e3d4"/>
      </a:lt1>
      <a:dk2>
        <a:srgbClr val="ffffff"/>
      </a:dk2>
      <a:lt2>
        <a:srgbClr val="febe98"/>
      </a:lt2>
      <a:accent1>
        <a:srgbClr val="f2a172"/>
      </a:accent1>
      <a:accent2>
        <a:srgbClr val="d9805e"/>
      </a:accent2>
      <a:accent3>
        <a:srgbClr val="a65341"/>
      </a:accent3>
      <a:accent4>
        <a:srgbClr val="ffffff"/>
      </a:accent4>
      <a:accent5>
        <a:srgbClr val="ffffff"/>
      </a:accent5>
      <a:accent6>
        <a:srgbClr val="ffffff"/>
      </a:accent6>
      <a:hlink>
        <a:srgbClr val="3b110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LibreOffice/7.6.7.2$Linux_X86_64 LibreOffice_project/60$Build-2</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2025-03-28T04:42:54Z</dcterms:created>
  <dc:creator>Unknown Creator</dc:creator>
  <dc:description/>
  <dc:language>en-US</dc:language>
  <cp:lastModifiedBy>Unknown Creator</cp:lastModifiedBy>
  <dcterms:modified xsi:type="dcterms:W3CDTF">2025-03-28T04:42:54Z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