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sldIdLst>
    <p:sldId id="257" r:id="rId2"/>
    <p:sldId id="260" r:id="rId3"/>
    <p:sldId id="264" r:id="rId4"/>
    <p:sldId id="26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58D05D8-14AC-4F46-8B95-C58A15759F82}">
          <p14:sldIdLst>
            <p14:sldId id="257"/>
            <p14:sldId id="260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14E665-09FE-4058-84BD-1F55EEC7C537}" v="237" dt="2022-02-28T17:15:34.2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0" autoAdjust="0"/>
  </p:normalViewPr>
  <p:slideViewPr>
    <p:cSldViewPr snapToGrid="0">
      <p:cViewPr varScale="1">
        <p:scale>
          <a:sx n="74" d="100"/>
          <a:sy n="74" d="100"/>
        </p:scale>
        <p:origin x="4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Masih" userId="16cccd5378ae160e" providerId="LiveId" clId="{E914E665-09FE-4058-84BD-1F55EEC7C537}"/>
    <pc:docChg chg="undo custSel addSld delSld modSld sldOrd modMainMaster addSection delSection modSection">
      <pc:chgData name="Aman Masih" userId="16cccd5378ae160e" providerId="LiveId" clId="{E914E665-09FE-4058-84BD-1F55EEC7C537}" dt="2022-02-28T17:15:34.281" v="2475"/>
      <pc:docMkLst>
        <pc:docMk/>
      </pc:docMkLst>
      <pc:sldChg chg="addSp modSp mod modTransition modAnim">
        <pc:chgData name="Aman Masih" userId="16cccd5378ae160e" providerId="LiveId" clId="{E914E665-09FE-4058-84BD-1F55EEC7C537}" dt="2022-02-28T15:45:08.448" v="2469"/>
        <pc:sldMkLst>
          <pc:docMk/>
          <pc:sldMk cId="2570768556" sldId="257"/>
        </pc:sldMkLst>
        <pc:spChg chg="add mod">
          <ac:chgData name="Aman Masih" userId="16cccd5378ae160e" providerId="LiveId" clId="{E914E665-09FE-4058-84BD-1F55EEC7C537}" dt="2022-02-27T18:37:25.950" v="2080" actId="1076"/>
          <ac:spMkLst>
            <pc:docMk/>
            <pc:sldMk cId="2570768556" sldId="257"/>
            <ac:spMk id="2" creationId="{E6C3D493-05FE-4720-91F2-B83B38624674}"/>
          </ac:spMkLst>
        </pc:spChg>
        <pc:spChg chg="mod">
          <ac:chgData name="Aman Masih" userId="16cccd5378ae160e" providerId="LiveId" clId="{E914E665-09FE-4058-84BD-1F55EEC7C537}" dt="2022-02-27T18:37:23.523" v="2079" actId="1076"/>
          <ac:spMkLst>
            <pc:docMk/>
            <pc:sldMk cId="2570768556" sldId="257"/>
            <ac:spMk id="4" creationId="{94CD52CC-A117-4CD3-9090-A254DA141293}"/>
          </ac:spMkLst>
        </pc:spChg>
        <pc:spChg chg="mod">
          <ac:chgData name="Aman Masih" userId="16cccd5378ae160e" providerId="LiveId" clId="{E914E665-09FE-4058-84BD-1F55EEC7C537}" dt="2022-02-27T18:37:19.288" v="2078" actId="1076"/>
          <ac:spMkLst>
            <pc:docMk/>
            <pc:sldMk cId="2570768556" sldId="257"/>
            <ac:spMk id="5" creationId="{E62FA471-0A29-4B68-A63D-CB3ABDD500DF}"/>
          </ac:spMkLst>
        </pc:spChg>
      </pc:sldChg>
      <pc:sldChg chg="del">
        <pc:chgData name="Aman Masih" userId="16cccd5378ae160e" providerId="LiveId" clId="{E914E665-09FE-4058-84BD-1F55EEC7C537}" dt="2022-02-27T10:02:04.948" v="109" actId="2696"/>
        <pc:sldMkLst>
          <pc:docMk/>
          <pc:sldMk cId="1369529301" sldId="258"/>
        </pc:sldMkLst>
      </pc:sldChg>
      <pc:sldChg chg="delSp modSp del mod modTransition">
        <pc:chgData name="Aman Masih" userId="16cccd5378ae160e" providerId="LiveId" clId="{E914E665-09FE-4058-84BD-1F55EEC7C537}" dt="2022-02-28T12:22:00.192" v="2184" actId="2696"/>
        <pc:sldMkLst>
          <pc:docMk/>
          <pc:sldMk cId="2680453654" sldId="259"/>
        </pc:sldMkLst>
        <pc:spChg chg="mod">
          <ac:chgData name="Aman Masih" userId="16cccd5378ae160e" providerId="LiveId" clId="{E914E665-09FE-4058-84BD-1F55EEC7C537}" dt="2022-02-27T12:52:55.802" v="1997" actId="1076"/>
          <ac:spMkLst>
            <pc:docMk/>
            <pc:sldMk cId="2680453654" sldId="259"/>
            <ac:spMk id="2" creationId="{2AF1297B-5889-484B-BA1C-7DCAAFB27018}"/>
          </ac:spMkLst>
        </pc:spChg>
        <pc:spChg chg="del">
          <ac:chgData name="Aman Masih" userId="16cccd5378ae160e" providerId="LiveId" clId="{E914E665-09FE-4058-84BD-1F55EEC7C537}" dt="2022-02-27T12:46:42.816" v="1955" actId="21"/>
          <ac:spMkLst>
            <pc:docMk/>
            <pc:sldMk cId="2680453654" sldId="259"/>
            <ac:spMk id="4" creationId="{A57B620C-F3E0-42E7-9710-82A1FC4B95E0}"/>
          </ac:spMkLst>
        </pc:spChg>
        <pc:spChg chg="del">
          <ac:chgData name="Aman Masih" userId="16cccd5378ae160e" providerId="LiveId" clId="{E914E665-09FE-4058-84BD-1F55EEC7C537}" dt="2022-02-27T12:46:39.949" v="1954" actId="21"/>
          <ac:spMkLst>
            <pc:docMk/>
            <pc:sldMk cId="2680453654" sldId="259"/>
            <ac:spMk id="6" creationId="{8EF370F0-6610-43F7-A183-A6CD5821C141}"/>
          </ac:spMkLst>
        </pc:spChg>
        <pc:spChg chg="del">
          <ac:chgData name="Aman Masih" userId="16cccd5378ae160e" providerId="LiveId" clId="{E914E665-09FE-4058-84BD-1F55EEC7C537}" dt="2022-02-27T12:46:36.008" v="1953" actId="21"/>
          <ac:spMkLst>
            <pc:docMk/>
            <pc:sldMk cId="2680453654" sldId="259"/>
            <ac:spMk id="7" creationId="{4897653F-D048-4665-BF8F-E29A57F02A7E}"/>
          </ac:spMkLst>
        </pc:spChg>
        <pc:spChg chg="mod">
          <ac:chgData name="Aman Masih" userId="16cccd5378ae160e" providerId="LiveId" clId="{E914E665-09FE-4058-84BD-1F55EEC7C537}" dt="2022-02-27T12:51:54.681" v="1994" actId="2711"/>
          <ac:spMkLst>
            <pc:docMk/>
            <pc:sldMk cId="2680453654" sldId="259"/>
            <ac:spMk id="8" creationId="{55852F8D-907C-49D1-8963-F6D24013FEED}"/>
          </ac:spMkLst>
        </pc:spChg>
      </pc:sldChg>
      <pc:sldChg chg="addSp delSp modSp mod ord modTransition modAnim">
        <pc:chgData name="Aman Masih" userId="16cccd5378ae160e" providerId="LiveId" clId="{E914E665-09FE-4058-84BD-1F55EEC7C537}" dt="2022-02-28T17:15:34.281" v="2475"/>
        <pc:sldMkLst>
          <pc:docMk/>
          <pc:sldMk cId="3516728868" sldId="260"/>
        </pc:sldMkLst>
        <pc:spChg chg="add mod">
          <ac:chgData name="Aman Masih" userId="16cccd5378ae160e" providerId="LiveId" clId="{E914E665-09FE-4058-84BD-1F55EEC7C537}" dt="2022-02-28T14:52:58.666" v="2432" actId="1076"/>
          <ac:spMkLst>
            <pc:docMk/>
            <pc:sldMk cId="3516728868" sldId="260"/>
            <ac:spMk id="2" creationId="{58C17E89-DEEF-4816-B6C5-CD30CA15C9DE}"/>
          </ac:spMkLst>
        </pc:spChg>
        <pc:spChg chg="add del mod">
          <ac:chgData name="Aman Masih" userId="16cccd5378ae160e" providerId="LiveId" clId="{E914E665-09FE-4058-84BD-1F55EEC7C537}" dt="2022-02-28T15:10:10.612" v="2449" actId="21"/>
          <ac:spMkLst>
            <pc:docMk/>
            <pc:sldMk cId="3516728868" sldId="260"/>
            <ac:spMk id="3" creationId="{47E276AA-1F53-4F21-881C-1DCDF38D5F4C}"/>
          </ac:spMkLst>
        </pc:spChg>
        <pc:spChg chg="add del mod">
          <ac:chgData name="Aman Masih" userId="16cccd5378ae160e" providerId="LiveId" clId="{E914E665-09FE-4058-84BD-1F55EEC7C537}" dt="2022-02-27T09:56:09.703" v="9"/>
          <ac:spMkLst>
            <pc:docMk/>
            <pc:sldMk cId="3516728868" sldId="260"/>
            <ac:spMk id="4" creationId="{17E372BD-C0F4-404E-9881-909718BE6570}"/>
          </ac:spMkLst>
        </pc:spChg>
        <pc:spChg chg="add del mod">
          <ac:chgData name="Aman Masih" userId="16cccd5378ae160e" providerId="LiveId" clId="{E914E665-09FE-4058-84BD-1F55EEC7C537}" dt="2022-02-27T09:57:50.670" v="14" actId="767"/>
          <ac:spMkLst>
            <pc:docMk/>
            <pc:sldMk cId="3516728868" sldId="260"/>
            <ac:spMk id="5" creationId="{F2C87B76-AD92-4853-9A6F-7F17293146AA}"/>
          </ac:spMkLst>
        </pc:spChg>
        <pc:spChg chg="add mod">
          <ac:chgData name="Aman Masih" userId="16cccd5378ae160e" providerId="LiveId" clId="{E914E665-09FE-4058-84BD-1F55EEC7C537}" dt="2022-02-27T09:59:26.443" v="62" actId="1076"/>
          <ac:spMkLst>
            <pc:docMk/>
            <pc:sldMk cId="3516728868" sldId="260"/>
            <ac:spMk id="6" creationId="{E3FA1019-5193-43E5-95B6-3A8A95D4D2E9}"/>
          </ac:spMkLst>
        </pc:spChg>
        <pc:spChg chg="add del mod">
          <ac:chgData name="Aman Masih" userId="16cccd5378ae160e" providerId="LiveId" clId="{E914E665-09FE-4058-84BD-1F55EEC7C537}" dt="2022-02-27T09:59:43.235" v="65" actId="21"/>
          <ac:spMkLst>
            <pc:docMk/>
            <pc:sldMk cId="3516728868" sldId="260"/>
            <ac:spMk id="8" creationId="{E6771D89-28A5-4B39-98F7-42DA9178D51C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22" creationId="{7DEF43FB-9B4C-4247-9063-832E616DF5FF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25" creationId="{4AF41CC6-2B0E-4043-8672-D5EFA5073717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32" creationId="{75F049F0-195C-4DD2-9D6E-3FF19226459C}"/>
          </ac:spMkLst>
        </pc:spChg>
        <pc:spChg chg="add del mod">
          <ac:chgData name="Aman Masih" userId="16cccd5378ae160e" providerId="LiveId" clId="{E914E665-09FE-4058-84BD-1F55EEC7C537}" dt="2022-02-28T12:58:01.159" v="2303" actId="1076"/>
          <ac:spMkLst>
            <pc:docMk/>
            <pc:sldMk cId="3516728868" sldId="260"/>
            <ac:spMk id="33" creationId="{A8FCC053-E02B-4339-81E3-2D98EB7E80C7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34" creationId="{A406029D-3C11-4725-A778-A18C33F05C5B}"/>
          </ac:spMkLst>
        </pc:spChg>
        <pc:spChg chg="mod">
          <ac:chgData name="Aman Masih" userId="16cccd5378ae160e" providerId="LiveId" clId="{E914E665-09FE-4058-84BD-1F55EEC7C537}" dt="2022-02-28T12:58:08.457" v="2304" actId="1076"/>
          <ac:spMkLst>
            <pc:docMk/>
            <pc:sldMk cId="3516728868" sldId="260"/>
            <ac:spMk id="35" creationId="{5C14D6CA-E616-4B98-ADDA-0543282F5C8C}"/>
          </ac:spMkLst>
        </pc:spChg>
        <pc:spChg chg="add mod">
          <ac:chgData name="Aman Masih" userId="16cccd5378ae160e" providerId="LiveId" clId="{E914E665-09FE-4058-84BD-1F55EEC7C537}" dt="2022-02-27T10:00:15.463" v="83" actId="1076"/>
          <ac:spMkLst>
            <pc:docMk/>
            <pc:sldMk cId="3516728868" sldId="260"/>
            <ac:spMk id="36" creationId="{FEA104BA-FB11-4457-AFFB-C69CF95CA130}"/>
          </ac:spMkLst>
        </pc:spChg>
        <pc:spChg chg="add mod">
          <ac:chgData name="Aman Masih" userId="16cccd5378ae160e" providerId="LiveId" clId="{E914E665-09FE-4058-84BD-1F55EEC7C537}" dt="2022-02-27T10:00:20.465" v="84" actId="1076"/>
          <ac:spMkLst>
            <pc:docMk/>
            <pc:sldMk cId="3516728868" sldId="260"/>
            <ac:spMk id="37" creationId="{1F1016B8-E7F5-4F64-B675-AEEEC67C87D0}"/>
          </ac:spMkLst>
        </pc:spChg>
        <pc:spChg chg="add mod">
          <ac:chgData name="Aman Masih" userId="16cccd5378ae160e" providerId="LiveId" clId="{E914E665-09FE-4058-84BD-1F55EEC7C537}" dt="2022-02-28T15:10:11.982" v="2450"/>
          <ac:spMkLst>
            <pc:docMk/>
            <pc:sldMk cId="3516728868" sldId="260"/>
            <ac:spMk id="39" creationId="{F3B4920F-566E-450B-9BC4-0FBA0CD09AB1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43" creationId="{99C3B3CE-B210-4459-908B-AD826BC4AB43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54" creationId="{B97FF7D9-B513-4196-A21A-DEE1ECFDE32A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55" creationId="{F270840F-CD0A-40C9-AA5B-5ED69E59E187}"/>
          </ac:spMkLst>
        </pc:spChg>
        <pc:spChg chg="add del">
          <ac:chgData name="Aman Masih" userId="16cccd5378ae160e" providerId="LiveId" clId="{E914E665-09FE-4058-84BD-1F55EEC7C537}" dt="2022-02-27T09:56:37.644" v="12" actId="21"/>
          <ac:spMkLst>
            <pc:docMk/>
            <pc:sldMk cId="3516728868" sldId="260"/>
            <ac:spMk id="56" creationId="{7D600213-A281-47D3-A5F6-A070707F78A2}"/>
          </ac:spMkLst>
        </pc:spChg>
        <pc:cxnChg chg="add del">
          <ac:chgData name="Aman Masih" userId="16cccd5378ae160e" providerId="LiveId" clId="{E914E665-09FE-4058-84BD-1F55EEC7C537}" dt="2022-02-27T09:56:25.296" v="10" actId="21"/>
          <ac:cxnSpMkLst>
            <pc:docMk/>
            <pc:sldMk cId="3516728868" sldId="260"/>
            <ac:cxnSpMk id="3" creationId="{2186799D-6D06-4C0C-BCC9-385A47F87C80}"/>
          </ac:cxnSpMkLst>
        </pc:cxnChg>
        <pc:cxnChg chg="mod">
          <ac:chgData name="Aman Masih" userId="16cccd5378ae160e" providerId="LiveId" clId="{E914E665-09FE-4058-84BD-1F55EEC7C537}" dt="2022-02-27T18:39:16.996" v="2095" actId="208"/>
          <ac:cxnSpMkLst>
            <pc:docMk/>
            <pc:sldMk cId="3516728868" sldId="260"/>
            <ac:cxnSpMk id="7" creationId="{A516B7E8-D5ED-4DAB-BD57-22E1F048F14F}"/>
          </ac:cxnSpMkLst>
        </pc:cxnChg>
        <pc:cxnChg chg="mod">
          <ac:chgData name="Aman Masih" userId="16cccd5378ae160e" providerId="LiveId" clId="{E914E665-09FE-4058-84BD-1F55EEC7C537}" dt="2022-02-27T18:38:06.136" v="2087" actId="208"/>
          <ac:cxnSpMkLst>
            <pc:docMk/>
            <pc:sldMk cId="3516728868" sldId="260"/>
            <ac:cxnSpMk id="10" creationId="{7D774444-2DF8-409C-843B-AD5AAF7AD05E}"/>
          </ac:cxnSpMkLst>
        </pc:cxnChg>
        <pc:cxnChg chg="add del mod">
          <ac:chgData name="Aman Masih" userId="16cccd5378ae160e" providerId="LiveId" clId="{E914E665-09FE-4058-84BD-1F55EEC7C537}" dt="2022-02-27T18:38:57.024" v="2093" actId="208"/>
          <ac:cxnSpMkLst>
            <pc:docMk/>
            <pc:sldMk cId="3516728868" sldId="260"/>
            <ac:cxnSpMk id="13" creationId="{E6754B4A-2F16-41A4-A6BD-F30C218590C8}"/>
          </ac:cxnSpMkLst>
        </pc:cxnChg>
        <pc:cxnChg chg="add del mod">
          <ac:chgData name="Aman Masih" userId="16cccd5378ae160e" providerId="LiveId" clId="{E914E665-09FE-4058-84BD-1F55EEC7C537}" dt="2022-02-27T18:38:32.308" v="2090" actId="208"/>
          <ac:cxnSpMkLst>
            <pc:docMk/>
            <pc:sldMk cId="3516728868" sldId="260"/>
            <ac:cxnSpMk id="17" creationId="{92E695EC-9A30-4DE8-B355-AC2438434CDD}"/>
          </ac:cxnSpMkLst>
        </pc:cxnChg>
        <pc:cxnChg chg="add del mod">
          <ac:chgData name="Aman Masih" userId="16cccd5378ae160e" providerId="LiveId" clId="{E914E665-09FE-4058-84BD-1F55EEC7C537}" dt="2022-02-27T18:38:38.951" v="2091" actId="208"/>
          <ac:cxnSpMkLst>
            <pc:docMk/>
            <pc:sldMk cId="3516728868" sldId="260"/>
            <ac:cxnSpMk id="27" creationId="{FDBA7288-6F4E-4CCA-A436-60128777FF9F}"/>
          </ac:cxnSpMkLst>
        </pc:cxnChg>
        <pc:cxnChg chg="add del mod">
          <ac:chgData name="Aman Masih" userId="16cccd5378ae160e" providerId="LiveId" clId="{E914E665-09FE-4058-84BD-1F55EEC7C537}" dt="2022-02-27T18:38:46.814" v="2092" actId="208"/>
          <ac:cxnSpMkLst>
            <pc:docMk/>
            <pc:sldMk cId="3516728868" sldId="260"/>
            <ac:cxnSpMk id="29" creationId="{016ED807-A4C2-41D2-B619-15C467EC9029}"/>
          </ac:cxnSpMkLst>
        </pc:cxnChg>
        <pc:cxnChg chg="add del mod">
          <ac:chgData name="Aman Masih" userId="16cccd5378ae160e" providerId="LiveId" clId="{E914E665-09FE-4058-84BD-1F55EEC7C537}" dt="2022-02-27T18:38:25.430" v="2089" actId="208"/>
          <ac:cxnSpMkLst>
            <pc:docMk/>
            <pc:sldMk cId="3516728868" sldId="260"/>
            <ac:cxnSpMk id="49" creationId="{8425A4DA-2BCC-4612-9336-89FC643E47EE}"/>
          </ac:cxnSpMkLst>
        </pc:cxnChg>
        <pc:cxnChg chg="add del mod">
          <ac:chgData name="Aman Masih" userId="16cccd5378ae160e" providerId="LiveId" clId="{E914E665-09FE-4058-84BD-1F55EEC7C537}" dt="2022-02-27T18:39:06.008" v="2094" actId="208"/>
          <ac:cxnSpMkLst>
            <pc:docMk/>
            <pc:sldMk cId="3516728868" sldId="260"/>
            <ac:cxnSpMk id="50" creationId="{10110A0C-0077-4B9D-9282-D28E8785C831}"/>
          </ac:cxnSpMkLst>
        </pc:cxnChg>
        <pc:cxnChg chg="add del mod">
          <ac:chgData name="Aman Masih" userId="16cccd5378ae160e" providerId="LiveId" clId="{E914E665-09FE-4058-84BD-1F55EEC7C537}" dt="2022-02-27T18:39:32.395" v="2096" actId="208"/>
          <ac:cxnSpMkLst>
            <pc:docMk/>
            <pc:sldMk cId="3516728868" sldId="260"/>
            <ac:cxnSpMk id="59" creationId="{1C6E8AA0-028A-4CB3-A961-83E23196D5FB}"/>
          </ac:cxnSpMkLst>
        </pc:cxnChg>
        <pc:cxnChg chg="add del mod">
          <ac:chgData name="Aman Masih" userId="16cccd5378ae160e" providerId="LiveId" clId="{E914E665-09FE-4058-84BD-1F55EEC7C537}" dt="2022-02-27T18:39:59.071" v="2099" actId="208"/>
          <ac:cxnSpMkLst>
            <pc:docMk/>
            <pc:sldMk cId="3516728868" sldId="260"/>
            <ac:cxnSpMk id="60" creationId="{DA83AF85-C555-4110-85BC-71324A9C1929}"/>
          </ac:cxnSpMkLst>
        </pc:cxnChg>
        <pc:cxnChg chg="add del mod">
          <ac:chgData name="Aman Masih" userId="16cccd5378ae160e" providerId="LiveId" clId="{E914E665-09FE-4058-84BD-1F55EEC7C537}" dt="2022-02-27T18:39:43.254" v="2097" actId="208"/>
          <ac:cxnSpMkLst>
            <pc:docMk/>
            <pc:sldMk cId="3516728868" sldId="260"/>
            <ac:cxnSpMk id="61" creationId="{74C96C22-E2EC-43A7-B559-6969BAA72A97}"/>
          </ac:cxnSpMkLst>
        </pc:cxnChg>
        <pc:cxnChg chg="add del mod">
          <ac:chgData name="Aman Masih" userId="16cccd5378ae160e" providerId="LiveId" clId="{E914E665-09FE-4058-84BD-1F55EEC7C537}" dt="2022-02-27T18:39:50.965" v="2098" actId="208"/>
          <ac:cxnSpMkLst>
            <pc:docMk/>
            <pc:sldMk cId="3516728868" sldId="260"/>
            <ac:cxnSpMk id="62" creationId="{2F8389ED-BAAC-4BB1-9256-F3F5CE56AB33}"/>
          </ac:cxnSpMkLst>
        </pc:cxnChg>
      </pc:sldChg>
      <pc:sldChg chg="addSp delSp modSp new del mod modTransition">
        <pc:chgData name="Aman Masih" userId="16cccd5378ae160e" providerId="LiveId" clId="{E914E665-09FE-4058-84BD-1F55EEC7C537}" dt="2022-02-28T12:22:48.548" v="2188" actId="2696"/>
        <pc:sldMkLst>
          <pc:docMk/>
          <pc:sldMk cId="4144698595" sldId="261"/>
        </pc:sldMkLst>
        <pc:spChg chg="add mod">
          <ac:chgData name="Aman Masih" userId="16cccd5378ae160e" providerId="LiveId" clId="{E914E665-09FE-4058-84BD-1F55EEC7C537}" dt="2022-02-28T12:22:35.776" v="2187" actId="1076"/>
          <ac:spMkLst>
            <pc:docMk/>
            <pc:sldMk cId="4144698595" sldId="261"/>
            <ac:spMk id="2" creationId="{71ADC7CE-586B-42A9-BB93-882804679213}"/>
          </ac:spMkLst>
        </pc:spChg>
        <pc:spChg chg="add del mod">
          <ac:chgData name="Aman Masih" userId="16cccd5378ae160e" providerId="LiveId" clId="{E914E665-09FE-4058-84BD-1F55EEC7C537}" dt="2022-02-28T12:22:28.078" v="2186" actId="21"/>
          <ac:spMkLst>
            <pc:docMk/>
            <pc:sldMk cId="4144698595" sldId="261"/>
            <ac:spMk id="3" creationId="{A89421DD-4170-467F-A762-BA347A8C4EB5}"/>
          </ac:spMkLst>
        </pc:spChg>
        <pc:spChg chg="add del mod">
          <ac:chgData name="Aman Masih" userId="16cccd5378ae160e" providerId="LiveId" clId="{E914E665-09FE-4058-84BD-1F55EEC7C537}" dt="2022-02-27T10:13:45.198" v="776"/>
          <ac:spMkLst>
            <pc:docMk/>
            <pc:sldMk cId="4144698595" sldId="261"/>
            <ac:spMk id="4" creationId="{E217C3E1-E0AA-4FEA-BFD8-DC96096FD211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9" creationId="{FF1B5904-EDFB-4A57-842D-7D9C04FDEACD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0" creationId="{6B062765-56E6-4DE7-B1A1-A7E68F4DF6C6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1" creationId="{D66474F9-CC1F-4411-95F3-E1223D47F849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2" creationId="{E1F3F989-A2AC-402F-A2F4-964C77C2EB04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5" creationId="{50394BDC-65A4-49D2-9E8B-E3F614E3DCE5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6" creationId="{8C1E0C71-D781-40C5-BE9A-616A686F6348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7" creationId="{2C8CB6CD-D34E-4DF7-8F8A-A0345F129B9D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19" creationId="{0C8135E1-CC2D-4064-9300-0878AD9AA10C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20" creationId="{2ADEF881-A8DD-401C-91ED-F2B11F90AB66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23" creationId="{9B30F0EF-4AA5-41D4-8696-E26BD2FB19BA}"/>
          </ac:spMkLst>
        </pc:spChg>
        <pc:spChg chg="add del mod">
          <ac:chgData name="Aman Masih" userId="16cccd5378ae160e" providerId="LiveId" clId="{E914E665-09FE-4058-84BD-1F55EEC7C537}" dt="2022-02-27T10:13:25.539" v="771"/>
          <ac:spMkLst>
            <pc:docMk/>
            <pc:sldMk cId="4144698595" sldId="261"/>
            <ac:spMk id="24" creationId="{B2033A3C-BF37-4A10-A6BF-6AA066CB3454}"/>
          </ac:spMkLst>
        </pc:spChg>
        <pc:spChg chg="add mod">
          <ac:chgData name="Aman Masih" userId="16cccd5378ae160e" providerId="LiveId" clId="{E914E665-09FE-4058-84BD-1F55EEC7C537}" dt="2022-02-27T10:22:13.067" v="851" actId="1076"/>
          <ac:spMkLst>
            <pc:docMk/>
            <pc:sldMk cId="4144698595" sldId="261"/>
            <ac:spMk id="29" creationId="{9FCFC975-A599-4EAE-9AFD-0688F513C90D}"/>
          </ac:spMkLst>
        </pc:spChg>
        <pc:spChg chg="add mod">
          <ac:chgData name="Aman Masih" userId="16cccd5378ae160e" providerId="LiveId" clId="{E914E665-09FE-4058-84BD-1F55EEC7C537}" dt="2022-02-27T12:08:35.129" v="1142" actId="1076"/>
          <ac:spMkLst>
            <pc:docMk/>
            <pc:sldMk cId="4144698595" sldId="261"/>
            <ac:spMk id="30" creationId="{68B30EE5-94D3-46FC-A670-1A30E0095A23}"/>
          </ac:spMkLst>
        </pc:spChg>
        <pc:spChg chg="add mod">
          <ac:chgData name="Aman Masih" userId="16cccd5378ae160e" providerId="LiveId" clId="{E914E665-09FE-4058-84BD-1F55EEC7C537}" dt="2022-02-27T12:09:00.703" v="1146" actId="1076"/>
          <ac:spMkLst>
            <pc:docMk/>
            <pc:sldMk cId="4144698595" sldId="261"/>
            <ac:spMk id="32" creationId="{A39AB616-F92F-44C0-BE75-AA2D32FBAEEB}"/>
          </ac:spMkLst>
        </pc:spChg>
        <pc:spChg chg="add del mod">
          <ac:chgData name="Aman Masih" userId="16cccd5378ae160e" providerId="LiveId" clId="{E914E665-09FE-4058-84BD-1F55EEC7C537}" dt="2022-02-27T10:17:59.101" v="816"/>
          <ac:spMkLst>
            <pc:docMk/>
            <pc:sldMk cId="4144698595" sldId="261"/>
            <ac:spMk id="34" creationId="{D36F0BDD-DDFC-4D05-9142-F069FF5B1729}"/>
          </ac:spMkLst>
        </pc:spChg>
        <pc:spChg chg="add mod">
          <ac:chgData name="Aman Masih" userId="16cccd5378ae160e" providerId="LiveId" clId="{E914E665-09FE-4058-84BD-1F55EEC7C537}" dt="2022-02-27T12:09:09.163" v="1147" actId="1076"/>
          <ac:spMkLst>
            <pc:docMk/>
            <pc:sldMk cId="4144698595" sldId="261"/>
            <ac:spMk id="35" creationId="{B3CE25EC-B3E2-4D67-9986-04B051625496}"/>
          </ac:spMkLst>
        </pc:spChg>
        <pc:picChg chg="add mod">
          <ac:chgData name="Aman Masih" userId="16cccd5378ae160e" providerId="LiveId" clId="{E914E665-09FE-4058-84BD-1F55EEC7C537}" dt="2022-02-27T18:36:07.067" v="2077" actId="1076"/>
          <ac:picMkLst>
            <pc:docMk/>
            <pc:sldMk cId="4144698595" sldId="261"/>
            <ac:picMk id="28" creationId="{E046927D-37CD-476F-873A-7E9A1FAF6AEF}"/>
          </ac:picMkLst>
        </pc:picChg>
        <pc:picChg chg="add del mod">
          <ac:chgData name="Aman Masih" userId="16cccd5378ae160e" providerId="LiveId" clId="{E914E665-09FE-4058-84BD-1F55EEC7C537}" dt="2022-02-27T10:20:32.094" v="840" actId="21"/>
          <ac:picMkLst>
            <pc:docMk/>
            <pc:sldMk cId="4144698595" sldId="261"/>
            <ac:picMk id="36" creationId="{F3E91BDB-6DA5-4142-B2D7-4DB5DD7CCADE}"/>
          </ac:picMkLst>
        </pc:picChg>
        <pc:picChg chg="add del">
          <ac:chgData name="Aman Masih" userId="16cccd5378ae160e" providerId="LiveId" clId="{E914E665-09FE-4058-84BD-1F55EEC7C537}" dt="2022-02-27T10:20:58.369" v="843" actId="21"/>
          <ac:picMkLst>
            <pc:docMk/>
            <pc:sldMk cId="4144698595" sldId="261"/>
            <ac:picMk id="37" creationId="{3FF0514D-FAF3-410A-B8FE-8B0EBDB9AB45}"/>
          </ac:picMkLst>
        </pc:pic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5" creationId="{32923490-D6D9-4FCC-8ACC-F57DEB99F209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6" creationId="{8ECDFED3-9A96-4395-AAC0-2469757B7779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7" creationId="{04B528F1-1AE2-4629-8568-D5F49FD5AA43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8" creationId="{7B140F47-80AB-49F8-9C51-E41D8C86E414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13" creationId="{6DCBC99E-B0A6-4855-AA5C-D94F4C06B5D6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14" creationId="{6A122025-0357-49C6-A784-9023D53051FC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18" creationId="{DC4C22D7-0235-4FD2-9DC6-DD838175AD52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21" creationId="{484FCAD8-D69E-49FF-B53E-0EEC8F41C87C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22" creationId="{49442284-42C4-4956-8FCB-855817FE686E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25" creationId="{45BCB7AA-D635-432C-B993-CFA7FAE86593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26" creationId="{2ADD8BAE-A537-482F-87B1-51CFD03A82AF}"/>
          </ac:cxnSpMkLst>
        </pc:cxnChg>
        <pc:cxnChg chg="add del mod">
          <ac:chgData name="Aman Masih" userId="16cccd5378ae160e" providerId="LiveId" clId="{E914E665-09FE-4058-84BD-1F55EEC7C537}" dt="2022-02-27T10:13:25.539" v="771"/>
          <ac:cxnSpMkLst>
            <pc:docMk/>
            <pc:sldMk cId="4144698595" sldId="261"/>
            <ac:cxnSpMk id="27" creationId="{0062FBE4-B293-4EC8-913F-18B0A61CCA61}"/>
          </ac:cxnSpMkLst>
        </pc:cxnChg>
        <pc:cxnChg chg="add mod">
          <ac:chgData name="Aman Masih" userId="16cccd5378ae160e" providerId="LiveId" clId="{E914E665-09FE-4058-84BD-1F55EEC7C537}" dt="2022-02-27T12:10:11.400" v="1154" actId="1076"/>
          <ac:cxnSpMkLst>
            <pc:docMk/>
            <pc:sldMk cId="4144698595" sldId="261"/>
            <ac:cxnSpMk id="31" creationId="{39B15F19-F05A-4383-8913-379A13D895B2}"/>
          </ac:cxnSpMkLst>
        </pc:cxnChg>
      </pc:sldChg>
      <pc:sldChg chg="delSp modSp add del mod ord">
        <pc:chgData name="Aman Masih" userId="16cccd5378ae160e" providerId="LiveId" clId="{E914E665-09FE-4058-84BD-1F55EEC7C537}" dt="2022-02-27T10:18:34.867" v="819" actId="2696"/>
        <pc:sldMkLst>
          <pc:docMk/>
          <pc:sldMk cId="596789133" sldId="262"/>
        </pc:sldMkLst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22" creationId="{7DEF43FB-9B4C-4247-9063-832E616DF5FF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23" creationId="{AA5B7D9E-D455-4CDA-9254-A42FCDBBED5F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24" creationId="{7F33FE0D-8D88-434D-B24E-F3317BFEC83F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25" creationId="{4AF41CC6-2B0E-4043-8672-D5EFA5073717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32" creationId="{75F049F0-195C-4DD2-9D6E-3FF19226459C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33" creationId="{A8FCC053-E02B-4339-81E3-2D98EB7E80C7}"/>
          </ac:spMkLst>
        </pc:spChg>
        <pc:spChg chg="del mod">
          <ac:chgData name="Aman Masih" userId="16cccd5378ae160e" providerId="LiveId" clId="{E914E665-09FE-4058-84BD-1F55EEC7C537}" dt="2022-02-27T10:15:36.721" v="793" actId="21"/>
          <ac:spMkLst>
            <pc:docMk/>
            <pc:sldMk cId="596789133" sldId="262"/>
            <ac:spMk id="34" creationId="{A406029D-3C11-4725-A778-A18C33F05C5B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35" creationId="{5C14D6CA-E616-4B98-ADDA-0543282F5C8C}"/>
          </ac:spMkLst>
        </pc:spChg>
        <pc:spChg chg="del mod">
          <ac:chgData name="Aman Masih" userId="16cccd5378ae160e" providerId="LiveId" clId="{E914E665-09FE-4058-84BD-1F55EEC7C537}" dt="2022-02-27T10:14:30.545" v="784" actId="21"/>
          <ac:spMkLst>
            <pc:docMk/>
            <pc:sldMk cId="596789133" sldId="262"/>
            <ac:spMk id="36" creationId="{FEA104BA-FB11-4457-AFFB-C69CF95CA130}"/>
          </ac:spMkLst>
        </pc:spChg>
        <pc:spChg chg="del">
          <ac:chgData name="Aman Masih" userId="16cccd5378ae160e" providerId="LiveId" clId="{E914E665-09FE-4058-84BD-1F55EEC7C537}" dt="2022-02-27T10:18:15.246" v="818" actId="21"/>
          <ac:spMkLst>
            <pc:docMk/>
            <pc:sldMk cId="596789133" sldId="262"/>
            <ac:spMk id="37" creationId="{1F1016B8-E7F5-4F64-B675-AEEEC67C87D0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43" creationId="{99C3B3CE-B210-4459-908B-AD826BC4AB43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46" creationId="{81AF9334-1683-4FBE-9D69-525B875A3AB6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54" creationId="{B97FF7D9-B513-4196-A21A-DEE1ECFDE32A}"/>
          </ac:spMkLst>
        </pc:spChg>
        <pc:spChg chg="del">
          <ac:chgData name="Aman Masih" userId="16cccd5378ae160e" providerId="LiveId" clId="{E914E665-09FE-4058-84BD-1F55EEC7C537}" dt="2022-02-27T10:12:40.715" v="762" actId="21"/>
          <ac:spMkLst>
            <pc:docMk/>
            <pc:sldMk cId="596789133" sldId="262"/>
            <ac:spMk id="55" creationId="{F270840F-CD0A-40C9-AA5B-5ED69E59E187}"/>
          </ac:spMkLst>
        </pc:spChg>
        <pc:spChg chg="del">
          <ac:chgData name="Aman Masih" userId="16cccd5378ae160e" providerId="LiveId" clId="{E914E665-09FE-4058-84BD-1F55EEC7C537}" dt="2022-02-27T10:16:32.867" v="799" actId="21"/>
          <ac:spMkLst>
            <pc:docMk/>
            <pc:sldMk cId="596789133" sldId="262"/>
            <ac:spMk id="56" creationId="{7D600213-A281-47D3-A5F6-A070707F78A2}"/>
          </ac:spMkLst>
        </pc:sp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7" creationId="{A516B7E8-D5ED-4DAB-BD57-22E1F048F14F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10" creationId="{7D774444-2DF8-409C-843B-AD5AAF7AD05E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13" creationId="{E6754B4A-2F16-41A4-A6BD-F30C218590C8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17" creationId="{92E695EC-9A30-4DE8-B355-AC2438434CDD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27" creationId="{FDBA7288-6F4E-4CCA-A436-60128777FF9F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29" creationId="{016ED807-A4C2-41D2-B619-15C467EC9029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38" creationId="{719B5C94-063A-4D9C-969D-653B46199C87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49" creationId="{8425A4DA-2BCC-4612-9336-89FC643E47EE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50" creationId="{10110A0C-0077-4B9D-9282-D28E8785C831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59" creationId="{1C6E8AA0-028A-4CB3-A961-83E23196D5FB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60" creationId="{DA83AF85-C555-4110-85BC-71324A9C1929}"/>
          </ac:cxnSpMkLst>
        </pc:cxnChg>
        <pc:cxnChg chg="del">
          <ac:chgData name="Aman Masih" userId="16cccd5378ae160e" providerId="LiveId" clId="{E914E665-09FE-4058-84BD-1F55EEC7C537}" dt="2022-02-27T10:16:03.262" v="796" actId="21"/>
          <ac:cxnSpMkLst>
            <pc:docMk/>
            <pc:sldMk cId="596789133" sldId="262"/>
            <ac:cxnSpMk id="61" creationId="{74C96C22-E2EC-43A7-B559-6969BAA72A97}"/>
          </ac:cxnSpMkLst>
        </pc:cxnChg>
        <pc:cxnChg chg="del">
          <ac:chgData name="Aman Masih" userId="16cccd5378ae160e" providerId="LiveId" clId="{E914E665-09FE-4058-84BD-1F55EEC7C537}" dt="2022-02-27T10:12:40.715" v="762" actId="21"/>
          <ac:cxnSpMkLst>
            <pc:docMk/>
            <pc:sldMk cId="596789133" sldId="262"/>
            <ac:cxnSpMk id="62" creationId="{2F8389ED-BAAC-4BB1-9256-F3F5CE56AB33}"/>
          </ac:cxnSpMkLst>
        </pc:cxnChg>
      </pc:sldChg>
      <pc:sldChg chg="addSp modSp new del mod modTransition">
        <pc:chgData name="Aman Masih" userId="16cccd5378ae160e" providerId="LiveId" clId="{E914E665-09FE-4058-84BD-1F55EEC7C537}" dt="2022-02-28T12:22:53.242" v="2189" actId="2696"/>
        <pc:sldMkLst>
          <pc:docMk/>
          <pc:sldMk cId="1548514880" sldId="262"/>
        </pc:sldMkLst>
        <pc:spChg chg="add mod">
          <ac:chgData name="Aman Masih" userId="16cccd5378ae160e" providerId="LiveId" clId="{E914E665-09FE-4058-84BD-1F55EEC7C537}" dt="2022-02-27T12:54:12.661" v="2001" actId="1076"/>
          <ac:spMkLst>
            <pc:docMk/>
            <pc:sldMk cId="1548514880" sldId="262"/>
            <ac:spMk id="2" creationId="{5F6A320C-6202-44BF-A0BD-FE28E920621B}"/>
          </ac:spMkLst>
        </pc:spChg>
        <pc:spChg chg="add mod">
          <ac:chgData name="Aman Masih" userId="16cccd5378ae160e" providerId="LiveId" clId="{E914E665-09FE-4058-84BD-1F55EEC7C537}" dt="2022-02-27T12:53:29.788" v="1998" actId="2711"/>
          <ac:spMkLst>
            <pc:docMk/>
            <pc:sldMk cId="1548514880" sldId="262"/>
            <ac:spMk id="3" creationId="{4A035E39-BC68-4818-8B78-87536DF9F5E2}"/>
          </ac:spMkLst>
        </pc:spChg>
      </pc:sldChg>
      <pc:sldChg chg="addSp delSp modSp new del mod modTransition">
        <pc:chgData name="Aman Masih" userId="16cccd5378ae160e" providerId="LiveId" clId="{E914E665-09FE-4058-84BD-1F55EEC7C537}" dt="2022-02-28T12:21:57.614" v="2183" actId="2696"/>
        <pc:sldMkLst>
          <pc:docMk/>
          <pc:sldMk cId="450154229" sldId="263"/>
        </pc:sldMkLst>
        <pc:spChg chg="add mod">
          <ac:chgData name="Aman Masih" userId="16cccd5378ae160e" providerId="LiveId" clId="{E914E665-09FE-4058-84BD-1F55EEC7C537}" dt="2022-02-27T18:37:40.324" v="2086" actId="113"/>
          <ac:spMkLst>
            <pc:docMk/>
            <pc:sldMk cId="450154229" sldId="263"/>
            <ac:spMk id="2" creationId="{E55EBB75-2941-4B87-8678-F222AE3B1DAA}"/>
          </ac:spMkLst>
        </pc:spChg>
        <pc:spChg chg="add del mod">
          <ac:chgData name="Aman Masih" userId="16cccd5378ae160e" providerId="LiveId" clId="{E914E665-09FE-4058-84BD-1F55EEC7C537}" dt="2022-02-27T12:02:31.867" v="868"/>
          <ac:spMkLst>
            <pc:docMk/>
            <pc:sldMk cId="450154229" sldId="263"/>
            <ac:spMk id="3" creationId="{E29425FD-4724-421B-8A05-7693880A29D7}"/>
          </ac:spMkLst>
        </pc:spChg>
        <pc:spChg chg="add mod">
          <ac:chgData name="Aman Masih" userId="16cccd5378ae160e" providerId="LiveId" clId="{E914E665-09FE-4058-84BD-1F55EEC7C537}" dt="2022-02-27T18:33:39.596" v="2072" actId="2711"/>
          <ac:spMkLst>
            <pc:docMk/>
            <pc:sldMk cId="450154229" sldId="263"/>
            <ac:spMk id="4" creationId="{641742B8-D777-47C1-BAC6-E38FBADBCB74}"/>
          </ac:spMkLst>
        </pc:spChg>
      </pc:sldChg>
      <pc:sldChg chg="addSp delSp modSp new mod modTransition modAnim">
        <pc:chgData name="Aman Masih" userId="16cccd5378ae160e" providerId="LiveId" clId="{E914E665-09FE-4058-84BD-1F55EEC7C537}" dt="2022-02-28T15:21:14.930" v="2466"/>
        <pc:sldMkLst>
          <pc:docMk/>
          <pc:sldMk cId="783980215" sldId="264"/>
        </pc:sldMkLst>
        <pc:spChg chg="add mod">
          <ac:chgData name="Aman Masih" userId="16cccd5378ae160e" providerId="LiveId" clId="{E914E665-09FE-4058-84BD-1F55EEC7C537}" dt="2022-02-27T12:34:23.682" v="1359" actId="20577"/>
          <ac:spMkLst>
            <pc:docMk/>
            <pc:sldMk cId="783980215" sldId="264"/>
            <ac:spMk id="2" creationId="{AA53CA4C-7FDD-4954-A95F-CF0136ED8F8D}"/>
          </ac:spMkLst>
        </pc:spChg>
        <pc:spChg chg="add mod">
          <ac:chgData name="Aman Masih" userId="16cccd5378ae160e" providerId="LiveId" clId="{E914E665-09FE-4058-84BD-1F55EEC7C537}" dt="2022-02-27T12:34:41.937" v="1362" actId="1076"/>
          <ac:spMkLst>
            <pc:docMk/>
            <pc:sldMk cId="783980215" sldId="264"/>
            <ac:spMk id="4" creationId="{8AB3A90D-FDFB-4ABB-A83C-B5F3C4049CBB}"/>
          </ac:spMkLst>
        </pc:spChg>
        <pc:spChg chg="add mod">
          <ac:chgData name="Aman Masih" userId="16cccd5378ae160e" providerId="LiveId" clId="{E914E665-09FE-4058-84BD-1F55EEC7C537}" dt="2022-02-27T12:35:38.543" v="1374" actId="1076"/>
          <ac:spMkLst>
            <pc:docMk/>
            <pc:sldMk cId="783980215" sldId="264"/>
            <ac:spMk id="5" creationId="{F5231150-532E-4A06-A0B6-174D187F9F7F}"/>
          </ac:spMkLst>
        </pc:spChg>
        <pc:spChg chg="add mod">
          <ac:chgData name="Aman Masih" userId="16cccd5378ae160e" providerId="LiveId" clId="{E914E665-09FE-4058-84BD-1F55EEC7C537}" dt="2022-02-27T12:36:10.587" v="1386" actId="1076"/>
          <ac:spMkLst>
            <pc:docMk/>
            <pc:sldMk cId="783980215" sldId="264"/>
            <ac:spMk id="7" creationId="{0C9109E6-A9B2-4247-B47E-FC4F90A7B356}"/>
          </ac:spMkLst>
        </pc:spChg>
        <pc:spChg chg="add mod">
          <ac:chgData name="Aman Masih" userId="16cccd5378ae160e" providerId="LiveId" clId="{E914E665-09FE-4058-84BD-1F55EEC7C537}" dt="2022-02-27T12:36:45.792" v="1396" actId="1076"/>
          <ac:spMkLst>
            <pc:docMk/>
            <pc:sldMk cId="783980215" sldId="264"/>
            <ac:spMk id="8" creationId="{42FC4A3A-1C89-4F80-980D-889BB0341F4C}"/>
          </ac:spMkLst>
        </pc:spChg>
        <pc:spChg chg="add mod">
          <ac:chgData name="Aman Masih" userId="16cccd5378ae160e" providerId="LiveId" clId="{E914E665-09FE-4058-84BD-1F55EEC7C537}" dt="2022-02-28T14:41:53.264" v="2395" actId="14100"/>
          <ac:spMkLst>
            <pc:docMk/>
            <pc:sldMk cId="783980215" sldId="264"/>
            <ac:spMk id="10" creationId="{1A0B414C-DDB5-40C2-84DA-2160B1136506}"/>
          </ac:spMkLst>
        </pc:spChg>
        <pc:spChg chg="add del mod">
          <ac:chgData name="Aman Masih" userId="16cccd5378ae160e" providerId="LiveId" clId="{E914E665-09FE-4058-84BD-1F55EEC7C537}" dt="2022-02-28T12:23:05.995" v="2190" actId="21"/>
          <ac:spMkLst>
            <pc:docMk/>
            <pc:sldMk cId="783980215" sldId="264"/>
            <ac:spMk id="10" creationId="{9D80EA29-1C7B-438B-9D38-1525703BFFDB}"/>
          </ac:spMkLst>
        </pc:spChg>
        <pc:spChg chg="add mod">
          <ac:chgData name="Aman Masih" userId="16cccd5378ae160e" providerId="LiveId" clId="{E914E665-09FE-4058-84BD-1F55EEC7C537}" dt="2022-02-28T12:26:22.186" v="2244" actId="1076"/>
          <ac:spMkLst>
            <pc:docMk/>
            <pc:sldMk cId="783980215" sldId="264"/>
            <ac:spMk id="12" creationId="{131394DE-4A57-4769-B39B-38B92D8273E8}"/>
          </ac:spMkLst>
        </pc:spChg>
        <pc:spChg chg="add del mod">
          <ac:chgData name="Aman Masih" userId="16cccd5378ae160e" providerId="LiveId" clId="{E914E665-09FE-4058-84BD-1F55EEC7C537}" dt="2022-02-28T12:25:45.364" v="2242" actId="21"/>
          <ac:spMkLst>
            <pc:docMk/>
            <pc:sldMk cId="783980215" sldId="264"/>
            <ac:spMk id="13" creationId="{89CA9E69-30D1-40A4-8F8D-AF866E35C3BF}"/>
          </ac:spMkLst>
        </pc:spChg>
        <pc:spChg chg="add mod">
          <ac:chgData name="Aman Masih" userId="16cccd5378ae160e" providerId="LiveId" clId="{E914E665-09FE-4058-84BD-1F55EEC7C537}" dt="2022-02-28T12:27:30.901" v="2287" actId="14100"/>
          <ac:spMkLst>
            <pc:docMk/>
            <pc:sldMk cId="783980215" sldId="264"/>
            <ac:spMk id="14" creationId="{66A0CE0E-F3B8-4ED0-A300-E51A3808A6ED}"/>
          </ac:spMkLst>
        </pc:spChg>
        <pc:spChg chg="add mod">
          <ac:chgData name="Aman Masih" userId="16cccd5378ae160e" providerId="LiveId" clId="{E914E665-09FE-4058-84BD-1F55EEC7C537}" dt="2022-02-27T12:22:50.663" v="1253" actId="13822"/>
          <ac:spMkLst>
            <pc:docMk/>
            <pc:sldMk cId="783980215" sldId="264"/>
            <ac:spMk id="25" creationId="{AA9A511C-8B6D-41D3-84BB-DC6E402D1C2D}"/>
          </ac:spMkLst>
        </pc:spChg>
        <pc:spChg chg="add del mod">
          <ac:chgData name="Aman Masih" userId="16cccd5378ae160e" providerId="LiveId" clId="{E914E665-09FE-4058-84BD-1F55EEC7C537}" dt="2022-02-27T12:24:06.233" v="1267" actId="21"/>
          <ac:spMkLst>
            <pc:docMk/>
            <pc:sldMk cId="783980215" sldId="264"/>
            <ac:spMk id="26" creationId="{2040B73D-CF0D-46E9-A2A9-9E102CCF09E4}"/>
          </ac:spMkLst>
        </pc:spChg>
        <pc:spChg chg="add mod">
          <ac:chgData name="Aman Masih" userId="16cccd5378ae160e" providerId="LiveId" clId="{E914E665-09FE-4058-84BD-1F55EEC7C537}" dt="2022-02-27T12:24:08.033" v="1268"/>
          <ac:spMkLst>
            <pc:docMk/>
            <pc:sldMk cId="783980215" sldId="264"/>
            <ac:spMk id="27" creationId="{5EEA966E-A499-40CF-B13F-F814216CCD06}"/>
          </ac:spMkLst>
        </pc:spChg>
        <pc:spChg chg="add mod">
          <ac:chgData name="Aman Masih" userId="16cccd5378ae160e" providerId="LiveId" clId="{E914E665-09FE-4058-84BD-1F55EEC7C537}" dt="2022-02-27T12:29:14.308" v="1341" actId="1076"/>
          <ac:spMkLst>
            <pc:docMk/>
            <pc:sldMk cId="783980215" sldId="264"/>
            <ac:spMk id="28" creationId="{F9838D30-9166-48B5-9F08-0D733A52F0B6}"/>
          </ac:spMkLst>
        </pc:spChg>
        <pc:spChg chg="add mod">
          <ac:chgData name="Aman Masih" userId="16cccd5378ae160e" providerId="LiveId" clId="{E914E665-09FE-4058-84BD-1F55EEC7C537}" dt="2022-02-27T12:24:37.019" v="1277" actId="1076"/>
          <ac:spMkLst>
            <pc:docMk/>
            <pc:sldMk cId="783980215" sldId="264"/>
            <ac:spMk id="29" creationId="{F84AB1D1-3564-491F-96F9-CBC12FFD9BA2}"/>
          </ac:spMkLst>
        </pc:spChg>
        <pc:spChg chg="add del mod">
          <ac:chgData name="Aman Masih" userId="16cccd5378ae160e" providerId="LiveId" clId="{E914E665-09FE-4058-84BD-1F55EEC7C537}" dt="2022-02-27T12:25:19.792" v="1284" actId="21"/>
          <ac:spMkLst>
            <pc:docMk/>
            <pc:sldMk cId="783980215" sldId="264"/>
            <ac:spMk id="30" creationId="{C786356F-55D1-4ABF-825B-C1957BAF0315}"/>
          </ac:spMkLst>
        </pc:spChg>
        <pc:spChg chg="add del mod">
          <ac:chgData name="Aman Masih" userId="16cccd5378ae160e" providerId="LiveId" clId="{E914E665-09FE-4058-84BD-1F55EEC7C537}" dt="2022-02-27T12:26:13.571" v="1308" actId="1076"/>
          <ac:spMkLst>
            <pc:docMk/>
            <pc:sldMk cId="783980215" sldId="264"/>
            <ac:spMk id="31" creationId="{ED7603BA-4D10-4013-ADF8-EC4B6775293D}"/>
          </ac:spMkLst>
        </pc:spChg>
        <pc:spChg chg="add mod">
          <ac:chgData name="Aman Masih" userId="16cccd5378ae160e" providerId="LiveId" clId="{E914E665-09FE-4058-84BD-1F55EEC7C537}" dt="2022-02-28T15:10:38.984" v="2453" actId="1076"/>
          <ac:spMkLst>
            <pc:docMk/>
            <pc:sldMk cId="783980215" sldId="264"/>
            <ac:spMk id="32" creationId="{D42E5BA6-7E0B-4F8E-8F05-4B4EAC3EBA51}"/>
          </ac:spMkLst>
        </pc:spChg>
        <pc:spChg chg="add del mod">
          <ac:chgData name="Aman Masih" userId="16cccd5378ae160e" providerId="LiveId" clId="{E914E665-09FE-4058-84BD-1F55EEC7C537}" dt="2022-02-27T12:25:35.733" v="1299"/>
          <ac:spMkLst>
            <pc:docMk/>
            <pc:sldMk cId="783980215" sldId="264"/>
            <ac:spMk id="32" creationId="{FF12B097-F490-463C-9D06-37CD4D14A357}"/>
          </ac:spMkLst>
        </pc:spChg>
        <pc:spChg chg="add del mod">
          <ac:chgData name="Aman Masih" userId="16cccd5378ae160e" providerId="LiveId" clId="{E914E665-09FE-4058-84BD-1F55EEC7C537}" dt="2022-02-27T12:25:35.509" v="1298"/>
          <ac:spMkLst>
            <pc:docMk/>
            <pc:sldMk cId="783980215" sldId="264"/>
            <ac:spMk id="33" creationId="{46266252-1160-438F-8C09-2B43AE3F792D}"/>
          </ac:spMkLst>
        </pc:spChg>
        <pc:spChg chg="add del mod">
          <ac:chgData name="Aman Masih" userId="16cccd5378ae160e" providerId="LiveId" clId="{E914E665-09FE-4058-84BD-1F55EEC7C537}" dt="2022-02-27T12:25:35.344" v="1297"/>
          <ac:spMkLst>
            <pc:docMk/>
            <pc:sldMk cId="783980215" sldId="264"/>
            <ac:spMk id="34" creationId="{311084E1-8243-4788-8B7B-D50A704EEF32}"/>
          </ac:spMkLst>
        </pc:spChg>
        <pc:spChg chg="add del mod">
          <ac:chgData name="Aman Masih" userId="16cccd5378ae160e" providerId="LiveId" clId="{E914E665-09FE-4058-84BD-1F55EEC7C537}" dt="2022-02-27T12:25:35.134" v="1296"/>
          <ac:spMkLst>
            <pc:docMk/>
            <pc:sldMk cId="783980215" sldId="264"/>
            <ac:spMk id="35" creationId="{334239C5-9EF9-421E-9C3D-D632C982C08B}"/>
          </ac:spMkLst>
        </pc:spChg>
        <pc:spChg chg="add del mod">
          <ac:chgData name="Aman Masih" userId="16cccd5378ae160e" providerId="LiveId" clId="{E914E665-09FE-4058-84BD-1F55EEC7C537}" dt="2022-02-27T12:25:34.892" v="1295"/>
          <ac:spMkLst>
            <pc:docMk/>
            <pc:sldMk cId="783980215" sldId="264"/>
            <ac:spMk id="36" creationId="{09BEA4CB-2CE1-4A52-8D08-7933D16A500E}"/>
          </ac:spMkLst>
        </pc:spChg>
        <pc:spChg chg="add del mod">
          <ac:chgData name="Aman Masih" userId="16cccd5378ae160e" providerId="LiveId" clId="{E914E665-09FE-4058-84BD-1F55EEC7C537}" dt="2022-02-27T12:25:34.661" v="1294"/>
          <ac:spMkLst>
            <pc:docMk/>
            <pc:sldMk cId="783980215" sldId="264"/>
            <ac:spMk id="37" creationId="{3E205D27-DB36-4F19-874C-A35A51B01BB4}"/>
          </ac:spMkLst>
        </pc:spChg>
        <pc:spChg chg="add mod">
          <ac:chgData name="Aman Masih" userId="16cccd5378ae160e" providerId="LiveId" clId="{E914E665-09FE-4058-84BD-1F55EEC7C537}" dt="2022-02-27T12:26:51.365" v="1314" actId="1076"/>
          <ac:spMkLst>
            <pc:docMk/>
            <pc:sldMk cId="783980215" sldId="264"/>
            <ac:spMk id="38" creationId="{D7D40AE5-47F5-4EA3-B144-F041440C2C1D}"/>
          </ac:spMkLst>
        </pc:spChg>
        <pc:spChg chg="add mod">
          <ac:chgData name="Aman Masih" userId="16cccd5378ae160e" providerId="LiveId" clId="{E914E665-09FE-4058-84BD-1F55EEC7C537}" dt="2022-02-27T12:27:25.240" v="1321" actId="255"/>
          <ac:spMkLst>
            <pc:docMk/>
            <pc:sldMk cId="783980215" sldId="264"/>
            <ac:spMk id="39" creationId="{C8BC28CC-CB7B-4823-A52D-5B1D9540DB25}"/>
          </ac:spMkLst>
        </pc:spChg>
        <pc:spChg chg="add mod">
          <ac:chgData name="Aman Masih" userId="16cccd5378ae160e" providerId="LiveId" clId="{E914E665-09FE-4058-84BD-1F55EEC7C537}" dt="2022-02-27T12:27:57.807" v="1325" actId="1076"/>
          <ac:spMkLst>
            <pc:docMk/>
            <pc:sldMk cId="783980215" sldId="264"/>
            <ac:spMk id="40" creationId="{7913E936-CA6B-4485-BEB7-E0311D09F719}"/>
          </ac:spMkLst>
        </pc:spChg>
        <pc:spChg chg="add mod">
          <ac:chgData name="Aman Masih" userId="16cccd5378ae160e" providerId="LiveId" clId="{E914E665-09FE-4058-84BD-1F55EEC7C537}" dt="2022-02-27T18:34:49.866" v="2076" actId="14100"/>
          <ac:spMkLst>
            <pc:docMk/>
            <pc:sldMk cId="783980215" sldId="264"/>
            <ac:spMk id="41" creationId="{41B5972B-A075-4639-B97E-58AA974DFCD9}"/>
          </ac:spMkLst>
        </pc:spChg>
        <pc:spChg chg="add mod">
          <ac:chgData name="Aman Masih" userId="16cccd5378ae160e" providerId="LiveId" clId="{E914E665-09FE-4058-84BD-1F55EEC7C537}" dt="2022-02-27T12:28:27.071" v="1334" actId="20577"/>
          <ac:spMkLst>
            <pc:docMk/>
            <pc:sldMk cId="783980215" sldId="264"/>
            <ac:spMk id="42" creationId="{A2FC9091-22B0-453E-B1F5-E667C8F44E98}"/>
          </ac:spMkLst>
        </pc:spChg>
        <pc:spChg chg="add mod">
          <ac:chgData name="Aman Masih" userId="16cccd5378ae160e" providerId="LiveId" clId="{E914E665-09FE-4058-84BD-1F55EEC7C537}" dt="2022-02-27T12:28:55.266" v="1340" actId="1076"/>
          <ac:spMkLst>
            <pc:docMk/>
            <pc:sldMk cId="783980215" sldId="264"/>
            <ac:spMk id="43" creationId="{C847B5E4-98CC-4F96-A6DB-AFD8C99EACDA}"/>
          </ac:spMkLst>
        </pc:spChg>
        <pc:spChg chg="add mod">
          <ac:chgData name="Aman Masih" userId="16cccd5378ae160e" providerId="LiveId" clId="{E914E665-09FE-4058-84BD-1F55EEC7C537}" dt="2022-02-27T12:30:03.774" v="1348" actId="1076"/>
          <ac:spMkLst>
            <pc:docMk/>
            <pc:sldMk cId="783980215" sldId="264"/>
            <ac:spMk id="44" creationId="{3DF154D8-7704-4D62-B209-B3547E9B4194}"/>
          </ac:spMkLst>
        </pc:spChg>
        <pc:spChg chg="add mod">
          <ac:chgData name="Aman Masih" userId="16cccd5378ae160e" providerId="LiveId" clId="{E914E665-09FE-4058-84BD-1F55EEC7C537}" dt="2022-02-27T12:33:33.730" v="1357" actId="1076"/>
          <ac:spMkLst>
            <pc:docMk/>
            <pc:sldMk cId="783980215" sldId="264"/>
            <ac:spMk id="45" creationId="{4758100A-BAF2-4072-BB0F-A089AB5485B9}"/>
          </ac:spMkLst>
        </pc:spChg>
        <pc:cxnChg chg="add mod">
          <ac:chgData name="Aman Masih" userId="16cccd5378ae160e" providerId="LiveId" clId="{E914E665-09FE-4058-84BD-1F55EEC7C537}" dt="2022-02-27T12:15:36.115" v="1208" actId="1582"/>
          <ac:cxnSpMkLst>
            <pc:docMk/>
            <pc:sldMk cId="783980215" sldId="264"/>
            <ac:cxnSpMk id="3" creationId="{893FD9BE-5D69-4F3F-93F1-F60B94CAD933}"/>
          </ac:cxnSpMkLst>
        </pc:cxnChg>
        <pc:cxnChg chg="add mod">
          <ac:chgData name="Aman Masih" userId="16cccd5378ae160e" providerId="LiveId" clId="{E914E665-09FE-4058-84BD-1F55EEC7C537}" dt="2022-02-27T12:16:23.054" v="1212" actId="1582"/>
          <ac:cxnSpMkLst>
            <pc:docMk/>
            <pc:sldMk cId="783980215" sldId="264"/>
            <ac:cxnSpMk id="6" creationId="{A745E4FE-F02B-4F61-B9B9-ED68C4782DF3}"/>
          </ac:cxnSpMkLst>
        </pc:cxnChg>
        <pc:cxnChg chg="add mod">
          <ac:chgData name="Aman Masih" userId="16cccd5378ae160e" providerId="LiveId" clId="{E914E665-09FE-4058-84BD-1F55EEC7C537}" dt="2022-02-27T12:17:14.426" v="1215" actId="1582"/>
          <ac:cxnSpMkLst>
            <pc:docMk/>
            <pc:sldMk cId="783980215" sldId="264"/>
            <ac:cxnSpMk id="9" creationId="{5611C969-B963-43EA-A989-F86E45D8C1EC}"/>
          </ac:cxnSpMkLst>
        </pc:cxnChg>
        <pc:cxnChg chg="add mod">
          <ac:chgData name="Aman Masih" userId="16cccd5378ae160e" providerId="LiveId" clId="{E914E665-09FE-4058-84BD-1F55EEC7C537}" dt="2022-02-27T12:18:13.932" v="1221" actId="1582"/>
          <ac:cxnSpMkLst>
            <pc:docMk/>
            <pc:sldMk cId="783980215" sldId="264"/>
            <ac:cxnSpMk id="11" creationId="{3AFEE620-F41B-41D7-84E6-A03F479819E8}"/>
          </ac:cxnSpMkLst>
        </pc:cxnChg>
        <pc:cxnChg chg="add mod">
          <ac:chgData name="Aman Masih" userId="16cccd5378ae160e" providerId="LiveId" clId="{E914E665-09FE-4058-84BD-1F55EEC7C537}" dt="2022-02-27T12:19:33.377" v="1228" actId="14100"/>
          <ac:cxnSpMkLst>
            <pc:docMk/>
            <pc:sldMk cId="783980215" sldId="264"/>
            <ac:cxnSpMk id="15" creationId="{61DD4F15-F4A6-4F62-8FD4-C7ED9C6FA460}"/>
          </ac:cxnSpMkLst>
        </pc:cxnChg>
        <pc:cxnChg chg="add mod">
          <ac:chgData name="Aman Masih" userId="16cccd5378ae160e" providerId="LiveId" clId="{E914E665-09FE-4058-84BD-1F55EEC7C537}" dt="2022-02-27T12:33:23.832" v="1356" actId="1076"/>
          <ac:cxnSpMkLst>
            <pc:docMk/>
            <pc:sldMk cId="783980215" sldId="264"/>
            <ac:cxnSpMk id="18" creationId="{743FFB6E-4FCF-4AEB-BE4B-6EAFC50E07DA}"/>
          </ac:cxnSpMkLst>
        </pc:cxnChg>
        <pc:cxnChg chg="add mod">
          <ac:chgData name="Aman Masih" userId="16cccd5378ae160e" providerId="LiveId" clId="{E914E665-09FE-4058-84BD-1F55EEC7C537}" dt="2022-02-27T12:20:55.952" v="1238" actId="693"/>
          <ac:cxnSpMkLst>
            <pc:docMk/>
            <pc:sldMk cId="783980215" sldId="264"/>
            <ac:cxnSpMk id="20" creationId="{024D402A-378E-4652-85B6-1254A34EC74F}"/>
          </ac:cxnSpMkLst>
        </pc:cxnChg>
        <pc:cxnChg chg="add mod">
          <ac:chgData name="Aman Masih" userId="16cccd5378ae160e" providerId="LiveId" clId="{E914E665-09FE-4058-84BD-1F55EEC7C537}" dt="2022-02-27T12:21:41.154" v="1242" actId="693"/>
          <ac:cxnSpMkLst>
            <pc:docMk/>
            <pc:sldMk cId="783980215" sldId="264"/>
            <ac:cxnSpMk id="22" creationId="{38CE2FBD-E155-4BBA-8FC6-3C82C97CE914}"/>
          </ac:cxnSpMkLst>
        </pc:cxnChg>
        <pc:cxnChg chg="add mod">
          <ac:chgData name="Aman Masih" userId="16cccd5378ae160e" providerId="LiveId" clId="{E914E665-09FE-4058-84BD-1F55EEC7C537}" dt="2022-02-27T12:22:05.466" v="1246" actId="693"/>
          <ac:cxnSpMkLst>
            <pc:docMk/>
            <pc:sldMk cId="783980215" sldId="264"/>
            <ac:cxnSpMk id="24" creationId="{51C7507B-A622-4DE3-A7E5-1434074E5BFD}"/>
          </ac:cxnSpMkLst>
        </pc:cxnChg>
      </pc:sldChg>
      <pc:sldChg chg="addSp modSp new mod modTransition">
        <pc:chgData name="Aman Masih" userId="16cccd5378ae160e" providerId="LiveId" clId="{E914E665-09FE-4058-84BD-1F55EEC7C537}" dt="2022-02-27T19:00:54.693" v="2124"/>
        <pc:sldMkLst>
          <pc:docMk/>
          <pc:sldMk cId="686752592" sldId="265"/>
        </pc:sldMkLst>
        <pc:spChg chg="add mod">
          <ac:chgData name="Aman Masih" userId="16cccd5378ae160e" providerId="LiveId" clId="{E914E665-09FE-4058-84BD-1F55EEC7C537}" dt="2022-02-27T18:32:17.322" v="2071" actId="1076"/>
          <ac:spMkLst>
            <pc:docMk/>
            <pc:sldMk cId="686752592" sldId="265"/>
            <ac:spMk id="2" creationId="{CF43E9E7-8BC6-4EAA-9199-E0DE63090195}"/>
          </ac:spMkLst>
        </pc:spChg>
      </pc:sldChg>
      <pc:sldMasterChg chg="modTransition modSldLayout">
        <pc:chgData name="Aman Masih" userId="16cccd5378ae160e" providerId="LiveId" clId="{E914E665-09FE-4058-84BD-1F55EEC7C537}" dt="2022-02-27T19:00:54.693" v="2124"/>
        <pc:sldMasterMkLst>
          <pc:docMk/>
          <pc:sldMasterMk cId="1167678666" sldId="2147483838"/>
        </pc:sldMasterMkLst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2460079515" sldId="2147483839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1756430152" sldId="2147483840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3645744108" sldId="2147483841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2885569954" sldId="2147483842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1425079825" sldId="2147483843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2151227569" sldId="2147483844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586278371" sldId="2147483845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1396913902" sldId="2147483846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3108042556" sldId="2147483847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548250800" sldId="2147483848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3653689837" sldId="2147483849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3657360071" sldId="2147483850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1102141184" sldId="2147483851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2519952559" sldId="2147483852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4148010821" sldId="2147483853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320182182" sldId="2147483854"/>
          </pc:sldLayoutMkLst>
        </pc:sldLayoutChg>
        <pc:sldLayoutChg chg="modTransition">
          <pc:chgData name="Aman Masih" userId="16cccd5378ae160e" providerId="LiveId" clId="{E914E665-09FE-4058-84BD-1F55EEC7C537}" dt="2022-02-27T19:00:54.693" v="2124"/>
          <pc:sldLayoutMkLst>
            <pc:docMk/>
            <pc:sldMasterMk cId="1167678666" sldId="2147483838"/>
            <pc:sldLayoutMk cId="2948729694" sldId="21474838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079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25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689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57360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2141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5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010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182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872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6430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74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569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507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1227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278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913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804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9C0A91A5-4624-491D-B2D5-A7A66AB57CCA}" type="datetimeFigureOut">
              <a:rPr lang="en-IN" smtClean="0"/>
              <a:t>28-02-2022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563B72A-72FF-4A91-99CA-414A45EF59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7678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  <p:sldLayoutId id="2147483850" r:id="rId12"/>
    <p:sldLayoutId id="2147483851" r:id="rId13"/>
    <p:sldLayoutId id="2147483852" r:id="rId14"/>
    <p:sldLayoutId id="2147483853" r:id="rId15"/>
    <p:sldLayoutId id="2147483854" r:id="rId16"/>
    <p:sldLayoutId id="2147483855" r:id="rId17"/>
  </p:sldLayoutIdLst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CD52CC-A117-4CD3-9090-A254DA141293}"/>
              </a:ext>
            </a:extLst>
          </p:cNvPr>
          <p:cNvSpPr txBox="1"/>
          <p:nvPr/>
        </p:nvSpPr>
        <p:spPr>
          <a:xfrm>
            <a:off x="847411" y="2071252"/>
            <a:ext cx="103033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i="1" u="sng" dirty="0">
                <a:latin typeface="Copperplate Gothic Bold" panose="020E0705020206020404" pitchFamily="34" charset="0"/>
              </a:rPr>
              <a:t>Change in Equilibrium price due to shifts in demand or change in demand and Equilibrium price</a:t>
            </a:r>
            <a:endParaRPr lang="en-IN" sz="3600" b="1" i="1" u="sng" dirty="0">
              <a:latin typeface="Copperplate Gothic Bold" panose="020E07050202060204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FA471-0A29-4B68-A63D-CB3ABDD500DF}"/>
              </a:ext>
            </a:extLst>
          </p:cNvPr>
          <p:cNvSpPr txBox="1"/>
          <p:nvPr/>
        </p:nvSpPr>
        <p:spPr>
          <a:xfrm>
            <a:off x="1187800" y="4252604"/>
            <a:ext cx="3526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latin typeface="Agency FB" panose="020B0503020202020204" pitchFamily="34" charset="0"/>
              </a:rPr>
              <a:t>Name : Aman Masih</a:t>
            </a:r>
          </a:p>
          <a:p>
            <a:r>
              <a:rPr lang="en-US" sz="2400" b="1" i="1" dirty="0">
                <a:latin typeface="Agency FB" panose="020B0503020202020204" pitchFamily="34" charset="0"/>
              </a:rPr>
              <a:t>Roll no: 21</a:t>
            </a:r>
          </a:p>
          <a:p>
            <a:r>
              <a:rPr lang="en-US" sz="2400" b="1" i="1" dirty="0">
                <a:latin typeface="Agency FB" panose="020B0503020202020204" pitchFamily="34" charset="0"/>
              </a:rPr>
              <a:t>Std     : XIITH Commerce A</a:t>
            </a:r>
          </a:p>
          <a:p>
            <a:r>
              <a:rPr lang="en-US" sz="2400" b="1" i="1" dirty="0">
                <a:latin typeface="Agency FB" panose="020B0503020202020204" pitchFamily="34" charset="0"/>
              </a:rPr>
              <a:t>Sub   :  Economy </a:t>
            </a:r>
          </a:p>
          <a:p>
            <a:endParaRPr lang="en-I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C3D493-05FE-4720-91F2-B83B38624674}"/>
              </a:ext>
            </a:extLst>
          </p:cNvPr>
          <p:cNvSpPr txBox="1"/>
          <p:nvPr/>
        </p:nvSpPr>
        <p:spPr>
          <a:xfrm>
            <a:off x="4096647" y="1363366"/>
            <a:ext cx="35199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i="1" u="sng" dirty="0">
                <a:latin typeface="Century" panose="02040604050505020304" pitchFamily="18" charset="0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2570768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516B7E8-D5ED-4DAB-BD57-22E1F048F14F}"/>
              </a:ext>
            </a:extLst>
          </p:cNvPr>
          <p:cNvCxnSpPr>
            <a:cxnSpLocks/>
          </p:cNvCxnSpPr>
          <p:nvPr/>
        </p:nvCxnSpPr>
        <p:spPr>
          <a:xfrm flipV="1">
            <a:off x="3249386" y="5731329"/>
            <a:ext cx="7086600" cy="489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D774444-2DF8-409C-843B-AD5AAF7AD05E}"/>
              </a:ext>
            </a:extLst>
          </p:cNvPr>
          <p:cNvCxnSpPr>
            <a:cxnSpLocks/>
          </p:cNvCxnSpPr>
          <p:nvPr/>
        </p:nvCxnSpPr>
        <p:spPr>
          <a:xfrm flipV="1">
            <a:off x="3249386" y="898071"/>
            <a:ext cx="0" cy="4882243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6754B4A-2F16-41A4-A6BD-F30C218590C8}"/>
              </a:ext>
            </a:extLst>
          </p:cNvPr>
          <p:cNvCxnSpPr>
            <a:cxnSpLocks/>
          </p:cNvCxnSpPr>
          <p:nvPr/>
        </p:nvCxnSpPr>
        <p:spPr>
          <a:xfrm flipV="1">
            <a:off x="4229100" y="1730828"/>
            <a:ext cx="3477986" cy="3249386"/>
          </a:xfrm>
          <a:prstGeom prst="straightConnector1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2E695EC-9A30-4DE8-B355-AC2438434CDD}"/>
              </a:ext>
            </a:extLst>
          </p:cNvPr>
          <p:cNvCxnSpPr>
            <a:cxnSpLocks/>
          </p:cNvCxnSpPr>
          <p:nvPr/>
        </p:nvCxnSpPr>
        <p:spPr>
          <a:xfrm>
            <a:off x="4229100" y="1845128"/>
            <a:ext cx="3477986" cy="3135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DEF43FB-9B4C-4247-9063-832E616DF5FF}"/>
              </a:ext>
            </a:extLst>
          </p:cNvPr>
          <p:cNvSpPr txBox="1"/>
          <p:nvPr/>
        </p:nvSpPr>
        <p:spPr>
          <a:xfrm>
            <a:off x="3951524" y="4882244"/>
            <a:ext cx="277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i="1" dirty="0"/>
              <a:t>s</a:t>
            </a:r>
            <a:endParaRPr lang="en-IN" sz="2400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A5B7D9E-D455-4CDA-9254-A42FCDBBED5F}"/>
              </a:ext>
            </a:extLst>
          </p:cNvPr>
          <p:cNvSpPr txBox="1"/>
          <p:nvPr/>
        </p:nvSpPr>
        <p:spPr>
          <a:xfrm>
            <a:off x="7707086" y="1475796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s</a:t>
            </a:r>
            <a:endParaRPr lang="en-IN" sz="2400" i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F33FE0D-8D88-434D-B24E-F3317BFEC83F}"/>
              </a:ext>
            </a:extLst>
          </p:cNvPr>
          <p:cNvSpPr txBox="1"/>
          <p:nvPr/>
        </p:nvSpPr>
        <p:spPr>
          <a:xfrm>
            <a:off x="3902531" y="1565955"/>
            <a:ext cx="3755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en-IN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F41CC6-2B0E-4043-8672-D5EFA5073717}"/>
              </a:ext>
            </a:extLst>
          </p:cNvPr>
          <p:cNvSpPr txBox="1"/>
          <p:nvPr/>
        </p:nvSpPr>
        <p:spPr>
          <a:xfrm>
            <a:off x="7682593" y="4802479"/>
            <a:ext cx="3837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endParaRPr lang="en-IN" sz="20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DBA7288-6F4E-4CCA-A436-60128777FF9F}"/>
              </a:ext>
            </a:extLst>
          </p:cNvPr>
          <p:cNvCxnSpPr/>
          <p:nvPr/>
        </p:nvCxnSpPr>
        <p:spPr>
          <a:xfrm flipV="1">
            <a:off x="3249386" y="3400425"/>
            <a:ext cx="2718707" cy="5715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16ED807-A4C2-41D2-B619-15C467EC9029}"/>
              </a:ext>
            </a:extLst>
          </p:cNvPr>
          <p:cNvCxnSpPr>
            <a:cxnSpLocks/>
          </p:cNvCxnSpPr>
          <p:nvPr/>
        </p:nvCxnSpPr>
        <p:spPr>
          <a:xfrm flipH="1" flipV="1">
            <a:off x="5935435" y="3339192"/>
            <a:ext cx="32658" cy="2416629"/>
          </a:xfrm>
          <a:prstGeom prst="line">
            <a:avLst/>
          </a:prstGeom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F049F0-195C-4DD2-9D6E-3FF19226459C}"/>
              </a:ext>
            </a:extLst>
          </p:cNvPr>
          <p:cNvSpPr txBox="1"/>
          <p:nvPr/>
        </p:nvSpPr>
        <p:spPr>
          <a:xfrm>
            <a:off x="6096000" y="3167743"/>
            <a:ext cx="6803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</a:t>
            </a:r>
            <a:endParaRPr lang="en-IN" sz="2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CC053-E02B-4339-81E3-2D98EB7E80C7}"/>
              </a:ext>
            </a:extLst>
          </p:cNvPr>
          <p:cNvSpPr txBox="1"/>
          <p:nvPr/>
        </p:nvSpPr>
        <p:spPr>
          <a:xfrm>
            <a:off x="2902555" y="3272909"/>
            <a:ext cx="361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06029D-3C11-4725-A778-A18C33F05C5B}"/>
              </a:ext>
            </a:extLst>
          </p:cNvPr>
          <p:cNvSpPr txBox="1"/>
          <p:nvPr/>
        </p:nvSpPr>
        <p:spPr>
          <a:xfrm>
            <a:off x="5719082" y="5700875"/>
            <a:ext cx="4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14D6CA-E616-4B98-ADDA-0543282F5C8C}"/>
              </a:ext>
            </a:extLst>
          </p:cNvPr>
          <p:cNvSpPr txBox="1"/>
          <p:nvPr/>
        </p:nvSpPr>
        <p:spPr>
          <a:xfrm>
            <a:off x="2214563" y="3226742"/>
            <a:ext cx="13171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Price</a:t>
            </a:r>
            <a:endParaRPr lang="en-IN" sz="2400" b="1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9B5C94-063A-4D9C-969D-653B46199C87}"/>
              </a:ext>
            </a:extLst>
          </p:cNvPr>
          <p:cNvCxnSpPr>
            <a:cxnSpLocks/>
          </p:cNvCxnSpPr>
          <p:nvPr/>
        </p:nvCxnSpPr>
        <p:spPr>
          <a:xfrm>
            <a:off x="5131255" y="1268361"/>
            <a:ext cx="3429002" cy="3070897"/>
          </a:xfrm>
          <a:prstGeom prst="straightConnector1">
            <a:avLst/>
          </a:prstGeom>
          <a:ln w="22225">
            <a:solidFill>
              <a:schemeClr val="dk1"/>
            </a:solidFill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99C3B3CE-B210-4459-908B-AD826BC4AB43}"/>
              </a:ext>
            </a:extLst>
          </p:cNvPr>
          <p:cNvSpPr txBox="1"/>
          <p:nvPr/>
        </p:nvSpPr>
        <p:spPr>
          <a:xfrm>
            <a:off x="8509820" y="4252423"/>
            <a:ext cx="48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</a:t>
            </a:r>
            <a:endParaRPr lang="en-IN" sz="2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1AF9334-1683-4FBE-9D69-525B875A3AB6}"/>
              </a:ext>
            </a:extLst>
          </p:cNvPr>
          <p:cNvSpPr txBox="1"/>
          <p:nvPr/>
        </p:nvSpPr>
        <p:spPr>
          <a:xfrm>
            <a:off x="4699912" y="949038"/>
            <a:ext cx="4817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D1</a:t>
            </a:r>
            <a:endParaRPr lang="en-IN" sz="2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425A4DA-2BCC-4612-9336-89FC643E47EE}"/>
              </a:ext>
            </a:extLst>
          </p:cNvPr>
          <p:cNvCxnSpPr/>
          <p:nvPr/>
        </p:nvCxnSpPr>
        <p:spPr>
          <a:xfrm flipH="1">
            <a:off x="3249386" y="2684206"/>
            <a:ext cx="3456214" cy="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0110A0C-0077-4B9D-9282-D28E8785C831}"/>
              </a:ext>
            </a:extLst>
          </p:cNvPr>
          <p:cNvCxnSpPr>
            <a:cxnSpLocks/>
          </p:cNvCxnSpPr>
          <p:nvPr/>
        </p:nvCxnSpPr>
        <p:spPr>
          <a:xfrm>
            <a:off x="6705600" y="2684206"/>
            <a:ext cx="29105" cy="3096108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B97FF7D9-B513-4196-A21A-DEE1ECFDE32A}"/>
              </a:ext>
            </a:extLst>
          </p:cNvPr>
          <p:cNvSpPr txBox="1"/>
          <p:nvPr/>
        </p:nvSpPr>
        <p:spPr>
          <a:xfrm>
            <a:off x="6734705" y="2485136"/>
            <a:ext cx="626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E1</a:t>
            </a:r>
            <a:endParaRPr lang="en-IN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270840F-CD0A-40C9-AA5B-5ED69E59E187}"/>
              </a:ext>
            </a:extLst>
          </p:cNvPr>
          <p:cNvSpPr txBox="1"/>
          <p:nvPr/>
        </p:nvSpPr>
        <p:spPr>
          <a:xfrm>
            <a:off x="2791129" y="2485136"/>
            <a:ext cx="58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N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D600213-A281-47D3-A5F6-A070707F78A2}"/>
              </a:ext>
            </a:extLst>
          </p:cNvPr>
          <p:cNvSpPr txBox="1"/>
          <p:nvPr/>
        </p:nvSpPr>
        <p:spPr>
          <a:xfrm>
            <a:off x="6523262" y="5735033"/>
            <a:ext cx="49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C6E8AA0-028A-4CB3-A961-83E23196D5FB}"/>
              </a:ext>
            </a:extLst>
          </p:cNvPr>
          <p:cNvCxnSpPr/>
          <p:nvPr/>
        </p:nvCxnSpPr>
        <p:spPr>
          <a:xfrm flipV="1">
            <a:off x="5131255" y="1937461"/>
            <a:ext cx="587827" cy="412449"/>
          </a:xfrm>
          <a:prstGeom prst="straightConnector1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A83AF85-C555-4110-85BC-71324A9C1929}"/>
              </a:ext>
            </a:extLst>
          </p:cNvPr>
          <p:cNvCxnSpPr>
            <a:cxnSpLocks/>
          </p:cNvCxnSpPr>
          <p:nvPr/>
        </p:nvCxnSpPr>
        <p:spPr>
          <a:xfrm flipV="1">
            <a:off x="3046641" y="2854468"/>
            <a:ext cx="0" cy="524341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4C96C22-E2EC-43A7-B559-6969BAA72A97}"/>
              </a:ext>
            </a:extLst>
          </p:cNvPr>
          <p:cNvCxnSpPr>
            <a:cxnSpLocks/>
          </p:cNvCxnSpPr>
          <p:nvPr/>
        </p:nvCxnSpPr>
        <p:spPr>
          <a:xfrm>
            <a:off x="6096000" y="5919699"/>
            <a:ext cx="468085" cy="0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F8389ED-BAAC-4BB1-9256-F3F5CE56AB33}"/>
              </a:ext>
            </a:extLst>
          </p:cNvPr>
          <p:cNvCxnSpPr/>
          <p:nvPr/>
        </p:nvCxnSpPr>
        <p:spPr>
          <a:xfrm flipV="1">
            <a:off x="7163172" y="3819811"/>
            <a:ext cx="587827" cy="412449"/>
          </a:xfrm>
          <a:prstGeom prst="straightConnector1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3FA1019-5193-43E5-95B6-3A8A95D4D2E9}"/>
              </a:ext>
            </a:extLst>
          </p:cNvPr>
          <p:cNvSpPr txBox="1"/>
          <p:nvPr/>
        </p:nvSpPr>
        <p:spPr>
          <a:xfrm>
            <a:off x="3640478" y="6124388"/>
            <a:ext cx="4254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Quantity Demanded And Quantity Supplied</a:t>
            </a:r>
            <a:endParaRPr lang="en-IN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EA104BA-FB11-4457-AFFB-C69CF95CA130}"/>
              </a:ext>
            </a:extLst>
          </p:cNvPr>
          <p:cNvSpPr txBox="1"/>
          <p:nvPr/>
        </p:nvSpPr>
        <p:spPr>
          <a:xfrm>
            <a:off x="2550820" y="688173"/>
            <a:ext cx="9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 axis </a:t>
            </a:r>
            <a:endParaRPr lang="en-IN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F1016B8-E7F5-4F64-B675-AEEEC67C87D0}"/>
              </a:ext>
            </a:extLst>
          </p:cNvPr>
          <p:cNvSpPr txBox="1"/>
          <p:nvPr/>
        </p:nvSpPr>
        <p:spPr>
          <a:xfrm>
            <a:off x="10285278" y="5700875"/>
            <a:ext cx="991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 axis 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C17E89-DEEF-4816-B6C5-CD30CA15C9DE}"/>
              </a:ext>
            </a:extLst>
          </p:cNvPr>
          <p:cNvSpPr txBox="1"/>
          <p:nvPr/>
        </p:nvSpPr>
        <p:spPr>
          <a:xfrm>
            <a:off x="7546630" y="177941"/>
            <a:ext cx="45372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Felix Titling" panose="04060505060202020A04" pitchFamily="82" charset="0"/>
              </a:rPr>
              <a:t>Increase in demand </a:t>
            </a:r>
            <a:endParaRPr lang="en-IN" sz="2800" dirty="0">
              <a:latin typeface="Felix Titling" panose="04060505060202020A04" pitchFamily="82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3B4920F-566E-450B-9BC4-0FBA0CD09AB1}"/>
              </a:ext>
            </a:extLst>
          </p:cNvPr>
          <p:cNvSpPr txBox="1"/>
          <p:nvPr/>
        </p:nvSpPr>
        <p:spPr>
          <a:xfrm>
            <a:off x="2971457" y="5610052"/>
            <a:ext cx="4980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51672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3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3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43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5" grpId="0"/>
      <p:bldP spid="32" grpId="0"/>
      <p:bldP spid="33" grpId="0"/>
      <p:bldP spid="34" grpId="0"/>
      <p:bldP spid="35" grpId="0"/>
      <p:bldP spid="43" grpId="0"/>
      <p:bldP spid="46" grpId="0"/>
      <p:bldP spid="54" grpId="0"/>
      <p:bldP spid="55" grpId="0"/>
      <p:bldP spid="56" grpId="0"/>
      <p:bldP spid="6" grpId="0"/>
      <p:bldP spid="36" grpId="0"/>
      <p:bldP spid="37" grpId="0"/>
      <p:bldP spid="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93FD9BE-5D69-4F3F-93F1-F60B94CAD933}"/>
              </a:ext>
            </a:extLst>
          </p:cNvPr>
          <p:cNvCxnSpPr>
            <a:cxnSpLocks/>
          </p:cNvCxnSpPr>
          <p:nvPr/>
        </p:nvCxnSpPr>
        <p:spPr>
          <a:xfrm flipV="1">
            <a:off x="3352800" y="98323"/>
            <a:ext cx="0" cy="34117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45E4FE-F02B-4F61-B9B9-ED68C4782DF3}"/>
              </a:ext>
            </a:extLst>
          </p:cNvPr>
          <p:cNvCxnSpPr>
            <a:cxnSpLocks/>
          </p:cNvCxnSpPr>
          <p:nvPr/>
        </p:nvCxnSpPr>
        <p:spPr>
          <a:xfrm flipV="1">
            <a:off x="3352800" y="3429000"/>
            <a:ext cx="4542503" cy="811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11C969-B963-43EA-A989-F86E45D8C1EC}"/>
              </a:ext>
            </a:extLst>
          </p:cNvPr>
          <p:cNvCxnSpPr/>
          <p:nvPr/>
        </p:nvCxnSpPr>
        <p:spPr>
          <a:xfrm flipV="1">
            <a:off x="4365523" y="698090"/>
            <a:ext cx="2281083" cy="215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AFEE620-F41B-41D7-84E6-A03F479819E8}"/>
              </a:ext>
            </a:extLst>
          </p:cNvPr>
          <p:cNvCxnSpPr>
            <a:cxnSpLocks/>
          </p:cNvCxnSpPr>
          <p:nvPr/>
        </p:nvCxnSpPr>
        <p:spPr>
          <a:xfrm>
            <a:off x="4296697" y="698090"/>
            <a:ext cx="2576051" cy="21532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1DD4F15-F4A6-4F62-8FD4-C7ED9C6FA460}"/>
              </a:ext>
            </a:extLst>
          </p:cNvPr>
          <p:cNvCxnSpPr>
            <a:cxnSpLocks/>
          </p:cNvCxnSpPr>
          <p:nvPr/>
        </p:nvCxnSpPr>
        <p:spPr>
          <a:xfrm flipH="1">
            <a:off x="3352800" y="1745483"/>
            <a:ext cx="2188866" cy="2923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3FFB6E-4FCF-4AEB-BE4B-6EAFC50E07DA}"/>
              </a:ext>
            </a:extLst>
          </p:cNvPr>
          <p:cNvCxnSpPr/>
          <p:nvPr/>
        </p:nvCxnSpPr>
        <p:spPr>
          <a:xfrm>
            <a:off x="5522019" y="1745483"/>
            <a:ext cx="82385" cy="172407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24D402A-378E-4652-85B6-1254A34EC74F}"/>
              </a:ext>
            </a:extLst>
          </p:cNvPr>
          <p:cNvCxnSpPr/>
          <p:nvPr/>
        </p:nvCxnSpPr>
        <p:spPr>
          <a:xfrm>
            <a:off x="3783204" y="1040004"/>
            <a:ext cx="2532185" cy="2200589"/>
          </a:xfrm>
          <a:prstGeom prst="straightConnector1">
            <a:avLst/>
          </a:prstGeom>
          <a:ln w="19050">
            <a:prstDash val="lg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8CE2FBD-E155-4BBA-8FC6-3C82C97CE914}"/>
              </a:ext>
            </a:extLst>
          </p:cNvPr>
          <p:cNvCxnSpPr/>
          <p:nvPr/>
        </p:nvCxnSpPr>
        <p:spPr>
          <a:xfrm flipH="1">
            <a:off x="3352800" y="2175468"/>
            <a:ext cx="1731666" cy="50242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1C7507B-A622-4DE3-A7E5-1434074E5BFD}"/>
              </a:ext>
            </a:extLst>
          </p:cNvPr>
          <p:cNvCxnSpPr/>
          <p:nvPr/>
        </p:nvCxnSpPr>
        <p:spPr>
          <a:xfrm>
            <a:off x="5084466" y="2175468"/>
            <a:ext cx="0" cy="1294090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AA9A511C-8B6D-41D3-84BB-DC6E402D1C2D}"/>
              </a:ext>
            </a:extLst>
          </p:cNvPr>
          <p:cNvSpPr/>
          <p:nvPr/>
        </p:nvSpPr>
        <p:spPr>
          <a:xfrm rot="18963536" flipH="1">
            <a:off x="4092109" y="999454"/>
            <a:ext cx="409175" cy="23640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row: Down 26">
            <a:extLst>
              <a:ext uri="{FF2B5EF4-FFF2-40B4-BE49-F238E27FC236}">
                <a16:creationId xmlns:a16="http://schemas.microsoft.com/office/drawing/2014/main" id="{5EEA966E-A499-40CF-B13F-F814216CCD06}"/>
              </a:ext>
            </a:extLst>
          </p:cNvPr>
          <p:cNvSpPr/>
          <p:nvPr/>
        </p:nvSpPr>
        <p:spPr>
          <a:xfrm rot="2996034">
            <a:off x="5974581" y="2421134"/>
            <a:ext cx="242839" cy="410420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9838D30-9166-48B5-9F08-0D733A52F0B6}"/>
              </a:ext>
            </a:extLst>
          </p:cNvPr>
          <p:cNvSpPr/>
          <p:nvPr/>
        </p:nvSpPr>
        <p:spPr>
          <a:xfrm>
            <a:off x="3091866" y="1812295"/>
            <a:ext cx="225577" cy="35144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F84AB1D1-3564-491F-96F9-CBC12FFD9BA2}"/>
              </a:ext>
            </a:extLst>
          </p:cNvPr>
          <p:cNvSpPr/>
          <p:nvPr/>
        </p:nvSpPr>
        <p:spPr>
          <a:xfrm rot="5400000">
            <a:off x="5256398" y="3455015"/>
            <a:ext cx="172604" cy="281351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7603BA-4D10-4013-ADF8-EC4B6775293D}"/>
              </a:ext>
            </a:extLst>
          </p:cNvPr>
          <p:cNvSpPr txBox="1"/>
          <p:nvPr/>
        </p:nvSpPr>
        <p:spPr>
          <a:xfrm>
            <a:off x="6602361" y="513424"/>
            <a:ext cx="226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7D40AE5-47F5-4EA3-B144-F041440C2C1D}"/>
              </a:ext>
            </a:extLst>
          </p:cNvPr>
          <p:cNvSpPr txBox="1"/>
          <p:nvPr/>
        </p:nvSpPr>
        <p:spPr>
          <a:xfrm>
            <a:off x="6790848" y="2707420"/>
            <a:ext cx="260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</a:t>
            </a:r>
            <a:endParaRPr lang="en-IN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C28CC-CB7B-4823-A52D-5B1D9540DB25}"/>
              </a:ext>
            </a:extLst>
          </p:cNvPr>
          <p:cNvSpPr txBox="1"/>
          <p:nvPr/>
        </p:nvSpPr>
        <p:spPr>
          <a:xfrm>
            <a:off x="3510236" y="748324"/>
            <a:ext cx="5240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D1</a:t>
            </a:r>
            <a:endParaRPr lang="en-IN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13E936-CA6B-4485-BEB7-E0311D09F719}"/>
              </a:ext>
            </a:extLst>
          </p:cNvPr>
          <p:cNvSpPr txBox="1"/>
          <p:nvPr/>
        </p:nvSpPr>
        <p:spPr>
          <a:xfrm>
            <a:off x="5450619" y="3421882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1B5972B-A075-4639-B97E-58AA974DFCD9}"/>
              </a:ext>
            </a:extLst>
          </p:cNvPr>
          <p:cNvSpPr txBox="1"/>
          <p:nvPr/>
        </p:nvSpPr>
        <p:spPr>
          <a:xfrm>
            <a:off x="4739635" y="3421882"/>
            <a:ext cx="57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  <a:endParaRPr lang="en-IN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2FC9091-22B0-453E-B1F5-E667C8F44E98}"/>
              </a:ext>
            </a:extLst>
          </p:cNvPr>
          <p:cNvSpPr txBox="1"/>
          <p:nvPr/>
        </p:nvSpPr>
        <p:spPr>
          <a:xfrm>
            <a:off x="2800140" y="1616660"/>
            <a:ext cx="294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847B5E4-98CC-4F96-A6DB-AFD8C99EACDA}"/>
              </a:ext>
            </a:extLst>
          </p:cNvPr>
          <p:cNvSpPr txBox="1"/>
          <p:nvPr/>
        </p:nvSpPr>
        <p:spPr>
          <a:xfrm>
            <a:off x="2767229" y="2140298"/>
            <a:ext cx="492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DF154D8-7704-4D62-B209-B3547E9B4194}"/>
              </a:ext>
            </a:extLst>
          </p:cNvPr>
          <p:cNvSpPr txBox="1"/>
          <p:nvPr/>
        </p:nvSpPr>
        <p:spPr>
          <a:xfrm>
            <a:off x="5602051" y="1551392"/>
            <a:ext cx="294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E</a:t>
            </a:r>
            <a:endParaRPr lang="en-IN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58100A-BAF2-4072-BB0F-A089AB5485B9}"/>
              </a:ext>
            </a:extLst>
          </p:cNvPr>
          <p:cNvSpPr txBox="1"/>
          <p:nvPr/>
        </p:nvSpPr>
        <p:spPr>
          <a:xfrm>
            <a:off x="5077900" y="2017187"/>
            <a:ext cx="6429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E1</a:t>
            </a:r>
            <a:endParaRPr lang="en-IN" sz="1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53CA4C-7FDD-4954-A95F-CF0136ED8F8D}"/>
              </a:ext>
            </a:extLst>
          </p:cNvPr>
          <p:cNvSpPr txBox="1"/>
          <p:nvPr/>
        </p:nvSpPr>
        <p:spPr>
          <a:xfrm>
            <a:off x="4067358" y="414359"/>
            <a:ext cx="298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B3A90D-FDFB-4ABB-A83C-B5F3C4049CBB}"/>
              </a:ext>
            </a:extLst>
          </p:cNvPr>
          <p:cNvSpPr txBox="1"/>
          <p:nvPr/>
        </p:nvSpPr>
        <p:spPr>
          <a:xfrm>
            <a:off x="4132014" y="2716316"/>
            <a:ext cx="38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231150-532E-4A06-A0B6-174D187F9F7F}"/>
              </a:ext>
            </a:extLst>
          </p:cNvPr>
          <p:cNvSpPr txBox="1"/>
          <p:nvPr/>
        </p:nvSpPr>
        <p:spPr>
          <a:xfrm>
            <a:off x="2317788" y="1831257"/>
            <a:ext cx="663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/>
              <a:t>Price</a:t>
            </a:r>
            <a:r>
              <a:rPr lang="en-IN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9109E6-A9B2-4247-B47E-FC4F90A7B356}"/>
              </a:ext>
            </a:extLst>
          </p:cNvPr>
          <p:cNvSpPr txBox="1"/>
          <p:nvPr/>
        </p:nvSpPr>
        <p:spPr>
          <a:xfrm>
            <a:off x="2644190" y="0"/>
            <a:ext cx="83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Y axis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C4A3A-1C89-4F80-980D-889BB0341F4C}"/>
              </a:ext>
            </a:extLst>
          </p:cNvPr>
          <p:cNvSpPr txBox="1"/>
          <p:nvPr/>
        </p:nvSpPr>
        <p:spPr>
          <a:xfrm>
            <a:off x="7536442" y="3429000"/>
            <a:ext cx="796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X axis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1394DE-4A57-4769-B39B-38B92D8273E8}"/>
              </a:ext>
            </a:extLst>
          </p:cNvPr>
          <p:cNvSpPr txBox="1"/>
          <p:nvPr/>
        </p:nvSpPr>
        <p:spPr>
          <a:xfrm>
            <a:off x="7536442" y="58204"/>
            <a:ext cx="3744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Decrease in demand </a:t>
            </a:r>
            <a:endParaRPr lang="en-IN" sz="2800" dirty="0">
              <a:latin typeface="Century" panose="020406040505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A0CE0E-F3B8-4ED0-A300-E51A3808A6ED}"/>
              </a:ext>
            </a:extLst>
          </p:cNvPr>
          <p:cNvSpPr txBox="1"/>
          <p:nvPr/>
        </p:nvSpPr>
        <p:spPr>
          <a:xfrm>
            <a:off x="2109354" y="4291445"/>
            <a:ext cx="73048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Century" panose="02040604050505020304" pitchFamily="18" charset="0"/>
              </a:rPr>
              <a:t>Quantity Demand and quantity supplied </a:t>
            </a:r>
            <a:endParaRPr lang="en-IN" sz="2800" dirty="0">
              <a:latin typeface="Century" panose="020406040505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0B414C-DDB5-40C2-84DA-2160B1136506}"/>
              </a:ext>
            </a:extLst>
          </p:cNvPr>
          <p:cNvSpPr txBox="1"/>
          <p:nvPr/>
        </p:nvSpPr>
        <p:spPr>
          <a:xfrm>
            <a:off x="6315389" y="3168316"/>
            <a:ext cx="50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D1</a:t>
            </a:r>
            <a:endParaRPr lang="en-I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2E5BA6-7E0B-4F8E-8F05-4B4EAC3EBA51}"/>
              </a:ext>
            </a:extLst>
          </p:cNvPr>
          <p:cNvSpPr txBox="1"/>
          <p:nvPr/>
        </p:nvSpPr>
        <p:spPr>
          <a:xfrm>
            <a:off x="3090589" y="3334080"/>
            <a:ext cx="1520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83980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1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2" grpId="0"/>
      <p:bldP spid="4" grpId="0"/>
      <p:bldP spid="5" grpId="0"/>
      <p:bldP spid="7" grpId="0"/>
      <p:bldP spid="8" grpId="0"/>
      <p:bldP spid="12" grpId="0"/>
      <p:bldP spid="14" grpId="0"/>
      <p:bldP spid="10" grpId="0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3E9E7-8BC6-4EAA-9199-E0DE63090195}"/>
              </a:ext>
            </a:extLst>
          </p:cNvPr>
          <p:cNvSpPr txBox="1"/>
          <p:nvPr/>
        </p:nvSpPr>
        <p:spPr>
          <a:xfrm rot="20904565">
            <a:off x="444620" y="2644170"/>
            <a:ext cx="110115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i="1" u="sng" dirty="0">
                <a:latin typeface="Copperplate Gothic Light" panose="020E0507020206020404" pitchFamily="34" charset="0"/>
              </a:rPr>
              <a:t>Thank you</a:t>
            </a:r>
            <a:endParaRPr lang="en-IN" sz="9600" i="1" u="sng" dirty="0">
              <a:latin typeface="Copperplate Gothic Light" panose="020E05070202060204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752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339</TotalTime>
  <Words>87</Words>
  <Application>Microsoft Office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Agency FB</vt:lpstr>
      <vt:lpstr>Arial</vt:lpstr>
      <vt:lpstr>Century</vt:lpstr>
      <vt:lpstr>Copperplate Gothic Bold</vt:lpstr>
      <vt:lpstr>Copperplate Gothic Light</vt:lpstr>
      <vt:lpstr>Felix Titling</vt:lpstr>
      <vt:lpstr>Tw Cen MT</vt:lpstr>
      <vt:lpstr>Droplet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 Masih</dc:creator>
  <cp:lastModifiedBy>Aman Masih</cp:lastModifiedBy>
  <cp:revision>5</cp:revision>
  <dcterms:created xsi:type="dcterms:W3CDTF">2022-02-27T05:54:04Z</dcterms:created>
  <dcterms:modified xsi:type="dcterms:W3CDTF">2022-02-28T17:15:43Z</dcterms:modified>
</cp:coreProperties>
</file>