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0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2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4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33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758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869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252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31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86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7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45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4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3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6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15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93EFB9-A7C5-4A78-9EB5-2877820C2C4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0A78-0B6F-48A4-8E0D-BC66B94F1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04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2732" y="631064"/>
            <a:ext cx="994249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welcome to introduction</a:t>
            </a: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To computing project.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435" y="3031730"/>
            <a:ext cx="10932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It’s Game Development Project.</a:t>
            </a:r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34" y="4752304"/>
            <a:ext cx="5357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Made by </a:t>
            </a:r>
            <a:r>
              <a:rPr lang="en-GB" b="1" dirty="0" err="1" smtClean="0"/>
              <a:t>Siddhesh</a:t>
            </a:r>
            <a:r>
              <a:rPr lang="en-GB" b="1" dirty="0" smtClean="0"/>
              <a:t> </a:t>
            </a:r>
            <a:r>
              <a:rPr lang="en-GB" b="1" dirty="0" err="1" smtClean="0"/>
              <a:t>Kanawade</a:t>
            </a:r>
            <a:r>
              <a:rPr lang="en-GB" dirty="0" smtClean="0"/>
              <a:t> by following tutorial from </a:t>
            </a:r>
            <a:r>
              <a:rPr lang="en-GB" b="1" dirty="0" smtClean="0"/>
              <a:t>Tech With Kim </a:t>
            </a:r>
            <a:r>
              <a:rPr lang="en-GB" dirty="0" smtClean="0"/>
              <a:t>YouTube channel.</a:t>
            </a:r>
          </a:p>
          <a:p>
            <a:endParaRPr lang="en-GB" dirty="0"/>
          </a:p>
          <a:p>
            <a:r>
              <a:rPr lang="en-GB" dirty="0" smtClean="0"/>
              <a:t>Link: https://www.youtube.com/channel/UC4JX40jDee_tINbkjycV4Sg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6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6" y="1089076"/>
            <a:ext cx="4033966" cy="2645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06" y="4038339"/>
            <a:ext cx="8603087" cy="26457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42032" y="106098"/>
            <a:ext cx="10344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okman Old Style" panose="02050604050505020204" pitchFamily="18" charset="0"/>
              </a:rPr>
              <a:t> Stages of project building…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2011865"/>
            <a:ext cx="325835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Shooting bullets</a:t>
            </a:r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51" y="1039481"/>
            <a:ext cx="7411484" cy="2800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" y="4170407"/>
            <a:ext cx="10058400" cy="2548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7" y="971180"/>
            <a:ext cx="4241883" cy="28021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26122" y="47850"/>
            <a:ext cx="10344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okman Old Style" panose="02050604050505020204" pitchFamily="18" charset="0"/>
              </a:rPr>
              <a:t> Stages of project building…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4704" y="3734153"/>
            <a:ext cx="274319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Hero walk and jump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1029428"/>
            <a:ext cx="6638089" cy="43845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242032" y="106098"/>
            <a:ext cx="10344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okman Old Style" panose="02050604050505020204" pitchFamily="18" charset="0"/>
              </a:rPr>
              <a:t> Stages of project building…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103" y="5783328"/>
            <a:ext cx="2098652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Final look </a:t>
            </a:r>
            <a:endParaRPr lang="en-US" sz="3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9910" y="1952758"/>
            <a:ext cx="2202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Comic Sans MS" panose="030F0702030302020204" pitchFamily="66" charset="0"/>
              </a:rPr>
              <a:t>Making hero jump.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Comic Sans MS" panose="030F0702030302020204" pitchFamily="66" charset="0"/>
              </a:rPr>
              <a:t>Creating health bars and status.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Comic Sans MS" panose="030F0702030302020204" pitchFamily="66" charset="0"/>
              </a:rPr>
              <a:t>Displaying score.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Comic Sans MS" panose="030F0702030302020204" pitchFamily="66" charset="0"/>
              </a:rPr>
              <a:t>Making Thor die.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2017" y="868079"/>
            <a:ext cx="5740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Improvements…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037" y="2459865"/>
            <a:ext cx="672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>
                <a:latin typeface="Comic Sans MS" panose="030F0702030302020204" pitchFamily="66" charset="0"/>
              </a:rPr>
              <a:t>Making hero die due to villain.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>
                <a:latin typeface="Comic Sans MS" panose="030F0702030302020204" pitchFamily="66" charset="0"/>
              </a:rPr>
              <a:t>Giving hero some health.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>
                <a:latin typeface="Comic Sans MS" panose="030F0702030302020204" pitchFamily="66" charset="0"/>
              </a:rPr>
              <a:t>Adding timer and dashboard to the game.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>
                <a:latin typeface="Comic Sans MS" panose="030F0702030302020204" pitchFamily="66" charset="0"/>
              </a:rPr>
              <a:t>Developing a welcome window.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>
                <a:latin typeface="Comic Sans MS" panose="030F0702030302020204" pitchFamily="66" charset="0"/>
              </a:rPr>
              <a:t>Add sound and animation.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3309" y="430197"/>
            <a:ext cx="5168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References…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09" y="1662620"/>
            <a:ext cx="4627483" cy="290523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TextBox 6"/>
          <p:cNvSpPr txBox="1"/>
          <p:nvPr/>
        </p:nvSpPr>
        <p:spPr>
          <a:xfrm>
            <a:off x="7122017" y="2240924"/>
            <a:ext cx="38250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from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 With Tim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 channel using the playlist </a:t>
            </a:r>
            <a:r>
              <a:rPr lang="en-GB" b="1" dirty="0" err="1" smtClean="0">
                <a:latin typeface="Comic Sans MS" panose="030F0702030302020204" pitchFamily="66" charset="0"/>
              </a:rPr>
              <a:t>Pygame</a:t>
            </a:r>
            <a:r>
              <a:rPr lang="en-GB" b="1" dirty="0" smtClean="0">
                <a:latin typeface="Comic Sans MS" panose="030F0702030302020204" pitchFamily="66" charset="0"/>
              </a:rPr>
              <a:t> Programming Tutorial.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309" y="5125792"/>
            <a:ext cx="5503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Background image</a:t>
            </a:r>
            <a:r>
              <a:rPr lang="en-GB" dirty="0" smtClean="0"/>
              <a:t>: https://s3.amazonaws.com/gameartpartnersimagehost/wp-content/uploads/2018/03/Game_Background_190.png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59" y="3904198"/>
            <a:ext cx="3696334" cy="24431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28" y="355951"/>
            <a:ext cx="798061" cy="997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00811" y="430197"/>
            <a:ext cx="2343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Enemy sprite: </a:t>
            </a:r>
            <a:r>
              <a:rPr lang="en-GB" dirty="0" smtClean="0"/>
              <a:t>https://www.simplifiedpython.net/pygame-sprite-animation-tutorial/</a:t>
            </a:r>
          </a:p>
        </p:txBody>
      </p:sp>
    </p:spTree>
    <p:extLst>
      <p:ext uri="{BB962C8B-B14F-4D97-AF65-F5344CB8AC3E}">
        <p14:creationId xmlns:p14="http://schemas.microsoft.com/office/powerpoint/2010/main" val="5340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249" y="597622"/>
            <a:ext cx="6893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Concept involved…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913" y="1918952"/>
            <a:ext cx="5937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It’s a single player game named as “</a:t>
            </a:r>
            <a:r>
              <a:rPr lang="en-GB" b="1" dirty="0" smtClean="0"/>
              <a:t>Get Ready To Thrive”.</a:t>
            </a:r>
          </a:p>
          <a:p>
            <a:r>
              <a:rPr lang="en-GB" dirty="0" smtClean="0"/>
              <a:t>The game consist of two characters- our hero </a:t>
            </a:r>
            <a:r>
              <a:rPr lang="en-GB" b="1" dirty="0" err="1" smtClean="0"/>
              <a:t>Nobita</a:t>
            </a:r>
            <a:r>
              <a:rPr lang="en-GB" dirty="0" smtClean="0"/>
              <a:t>, the fascinating character from cartoon series </a:t>
            </a:r>
            <a:r>
              <a:rPr lang="en-GB" dirty="0" err="1" smtClean="0"/>
              <a:t>Doremon</a:t>
            </a:r>
            <a:r>
              <a:rPr lang="en-GB" dirty="0" smtClean="0"/>
              <a:t> and the </a:t>
            </a:r>
            <a:r>
              <a:rPr lang="en-GB" b="1" dirty="0"/>
              <a:t>T</a:t>
            </a:r>
            <a:r>
              <a:rPr lang="en-GB" b="1" dirty="0" smtClean="0"/>
              <a:t>hor</a:t>
            </a:r>
            <a:r>
              <a:rPr lang="en-GB" dirty="0" smtClean="0"/>
              <a:t> from movie science fiction movie Avengers produced by marvel productions.</a:t>
            </a:r>
          </a:p>
          <a:p>
            <a:r>
              <a:rPr lang="en-GB" dirty="0" err="1" smtClean="0"/>
              <a:t>Nobita</a:t>
            </a:r>
            <a:r>
              <a:rPr lang="en-GB" dirty="0" smtClean="0"/>
              <a:t> is a warrior and has bullets as his weapons and Thor has ability to move very fast and has poison on body, as warrior comes near to villain, he looses some health.</a:t>
            </a:r>
          </a:p>
          <a:p>
            <a:r>
              <a:rPr lang="en-GB" dirty="0" smtClean="0"/>
              <a:t>And if Thor is strike by bullet the he looses his health.</a:t>
            </a:r>
          </a:p>
          <a:p>
            <a:endParaRPr lang="en-GB" dirty="0"/>
          </a:p>
          <a:p>
            <a:r>
              <a:rPr lang="en-GB" dirty="0" smtClean="0"/>
              <a:t>The war begins…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5" y="1520952"/>
            <a:ext cx="5254580" cy="4108361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4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7281" y="455955"/>
            <a:ext cx="84912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ritannic Bold" panose="020B0903060703020204" pitchFamily="34" charset="0"/>
              </a:rPr>
              <a:t>Tools and dimensions.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307" y="1738648"/>
            <a:ext cx="76242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Arial Black" panose="020B0A04020102020204" pitchFamily="34" charset="0"/>
              </a:rPr>
              <a:t>Tools: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The game is coded using the concept of Object Oriented Programming.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I have preferred this as it save the attributes and method and makes long codes look well structured.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The library used is </a:t>
            </a:r>
            <a:r>
              <a:rPr lang="en-GB" dirty="0" err="1" smtClean="0"/>
              <a:t>Pygame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>
                <a:latin typeface="Arial Black" panose="020B0A04020102020204" pitchFamily="34" charset="0"/>
              </a:rPr>
              <a:t>Dimensions: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The window size is 800 X 500.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Both sprites are of 60 X 75.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0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138"/>
            <a:ext cx="10802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Basic blueprint of the game…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761" y="2228045"/>
            <a:ext cx="79849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/>
              <a:t>Developed hero: </a:t>
            </a:r>
            <a:r>
              <a:rPr lang="en-GB" sz="2400" dirty="0" err="1" smtClean="0"/>
              <a:t>Nobita</a:t>
            </a:r>
            <a:r>
              <a:rPr lang="en-GB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/>
              <a:t>Wrote code to move and jump </a:t>
            </a:r>
            <a:r>
              <a:rPr lang="en-GB" sz="2400" dirty="0" err="1" smtClean="0"/>
              <a:t>Nobita</a:t>
            </a:r>
            <a:r>
              <a:rPr lang="en-GB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/>
              <a:t>Developed enemy: Thor.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/>
              <a:t>Made </a:t>
            </a:r>
            <a:r>
              <a:rPr lang="en-GB" sz="2400" dirty="0" err="1" smtClean="0"/>
              <a:t>Nobita</a:t>
            </a:r>
            <a:r>
              <a:rPr lang="en-GB" sz="2400" dirty="0" smtClean="0"/>
              <a:t> shoot bullets.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/>
              <a:t>Made Thor affected by bullets.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/>
              <a:t>Drawn health bar and published score board.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9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2" y="256347"/>
            <a:ext cx="9916733" cy="62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91" y="1145075"/>
            <a:ext cx="3231237" cy="20872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42032" y="106098"/>
            <a:ext cx="10344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okman Old Style" panose="02050604050505020204" pitchFamily="18" charset="0"/>
              </a:rPr>
              <a:t> Stages of project building…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46" y="3938696"/>
            <a:ext cx="3285827" cy="21718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3" y="4051143"/>
            <a:ext cx="5778026" cy="622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0" y="5024622"/>
            <a:ext cx="5752269" cy="9269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816" y="1532585"/>
            <a:ext cx="5153507" cy="88094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03042" y="3330771"/>
            <a:ext cx="204774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Window</a:t>
            </a:r>
            <a:endParaRPr lang="en-US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21262" y="6251448"/>
            <a:ext cx="276151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Background</a:t>
            </a:r>
            <a:endParaRPr lang="en-US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5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7" y="861909"/>
            <a:ext cx="4133640" cy="2564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42032" y="106098"/>
            <a:ext cx="10344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okman Old Style" panose="02050604050505020204" pitchFamily="18" charset="0"/>
              </a:rPr>
              <a:t> Stages of project building…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95" y="1480856"/>
            <a:ext cx="6941712" cy="19456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8" y="4033241"/>
            <a:ext cx="6694587" cy="2619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29" y="4665673"/>
            <a:ext cx="4806578" cy="1354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22738" y="3545207"/>
            <a:ext cx="22022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Creating </a:t>
            </a:r>
            <a:r>
              <a:rPr lang="en-US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Nobita</a:t>
            </a:r>
            <a:endPara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3" y="1455313"/>
            <a:ext cx="4701005" cy="35037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42032" y="106098"/>
            <a:ext cx="10344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okman Old Style" panose="02050604050505020204" pitchFamily="18" charset="0"/>
              </a:rPr>
              <a:t> Stages of project building…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31" y="1687132"/>
            <a:ext cx="7048216" cy="40954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1239" y="5200287"/>
            <a:ext cx="17072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Moving Thor</a:t>
            </a:r>
            <a:endPara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363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Algerian</vt:lpstr>
      <vt:lpstr>Arial</vt:lpstr>
      <vt:lpstr>Arial Black</vt:lpstr>
      <vt:lpstr>Bookman Old Style</vt:lpstr>
      <vt:lpstr>Britannic Bold</vt:lpstr>
      <vt:lpstr>Century Gothic</vt:lpstr>
      <vt:lpstr>Century Schoolbook</vt:lpstr>
      <vt:lpstr>Comic Sans MS</vt:lpstr>
      <vt:lpstr>Courier New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2020-12-22T14:30:33Z</dcterms:created>
  <dcterms:modified xsi:type="dcterms:W3CDTF">2020-12-22T17:12:59Z</dcterms:modified>
</cp:coreProperties>
</file>