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70" r:id="rId7"/>
    <p:sldId id="261" r:id="rId8"/>
    <p:sldId id="262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9"/>
    <p:restoredTop sz="96165"/>
  </p:normalViewPr>
  <p:slideViewPr>
    <p:cSldViewPr snapToGrid="0">
      <p:cViewPr>
        <p:scale>
          <a:sx n="111" d="100"/>
          <a:sy n="111" d="100"/>
        </p:scale>
        <p:origin x="496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4E81BF-1AB2-414C-A937-F0A34EAD26C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C6DB72-AFDB-4870-BDC4-490823FACFC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Event Sourcing Pattern</a:t>
          </a:r>
          <a:r>
            <a:rPr lang="en-US" b="0" i="0"/>
            <a:t>:</a:t>
          </a:r>
          <a:endParaRPr lang="en-US"/>
        </a:p>
      </dgm:t>
    </dgm:pt>
    <dgm:pt modelId="{BF257E49-6BE9-4F03-A537-7E4F990ED5AE}" type="parTrans" cxnId="{19C6445C-4C8A-4AFA-AB51-906B15CBFF77}">
      <dgm:prSet/>
      <dgm:spPr/>
      <dgm:t>
        <a:bodyPr/>
        <a:lstStyle/>
        <a:p>
          <a:endParaRPr lang="en-US"/>
        </a:p>
      </dgm:t>
    </dgm:pt>
    <dgm:pt modelId="{5F4E8C70-F1D6-41AF-A3E1-6E7A9D0320F5}" type="sibTrans" cxnId="{19C6445C-4C8A-4AFA-AB51-906B15CBFF77}">
      <dgm:prSet/>
      <dgm:spPr/>
      <dgm:t>
        <a:bodyPr/>
        <a:lstStyle/>
        <a:p>
          <a:endParaRPr lang="en-US"/>
        </a:p>
      </dgm:t>
    </dgm:pt>
    <dgm:pt modelId="{94466F6F-A9FF-46C0-B3F3-3A196FCD54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Logs events immutably for debugging and auditing.</a:t>
          </a:r>
          <a:endParaRPr lang="en-US"/>
        </a:p>
      </dgm:t>
    </dgm:pt>
    <dgm:pt modelId="{C3FD1B36-B188-42AF-9054-289C6684D03C}" type="parTrans" cxnId="{4E738367-397E-4057-8578-44544AB27CB5}">
      <dgm:prSet/>
      <dgm:spPr/>
      <dgm:t>
        <a:bodyPr/>
        <a:lstStyle/>
        <a:p>
          <a:endParaRPr lang="en-US"/>
        </a:p>
      </dgm:t>
    </dgm:pt>
    <dgm:pt modelId="{5427553D-DD80-41A9-9747-2C187CB5581A}" type="sibTrans" cxnId="{4E738367-397E-4057-8578-44544AB27CB5}">
      <dgm:prSet/>
      <dgm:spPr/>
      <dgm:t>
        <a:bodyPr/>
        <a:lstStyle/>
        <a:p>
          <a:endParaRPr lang="en-US"/>
        </a:p>
      </dgm:t>
    </dgm:pt>
    <dgm:pt modelId="{05DF09A6-4EB9-498B-A3F8-216CFAE0F8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Provides a replay mechanism for past events to diagnose system behavior.</a:t>
          </a:r>
          <a:endParaRPr lang="en-US"/>
        </a:p>
      </dgm:t>
    </dgm:pt>
    <dgm:pt modelId="{52AAF438-3E0F-40A3-87CE-7F7ADEFA00E5}" type="parTrans" cxnId="{343CD675-1868-47A9-9BF7-4717196C692F}">
      <dgm:prSet/>
      <dgm:spPr/>
      <dgm:t>
        <a:bodyPr/>
        <a:lstStyle/>
        <a:p>
          <a:endParaRPr lang="en-US"/>
        </a:p>
      </dgm:t>
    </dgm:pt>
    <dgm:pt modelId="{E6E7B5E7-B46D-4842-9E2C-452B0982446E}" type="sibTrans" cxnId="{343CD675-1868-47A9-9BF7-4717196C692F}">
      <dgm:prSet/>
      <dgm:spPr/>
      <dgm:t>
        <a:bodyPr/>
        <a:lstStyle/>
        <a:p>
          <a:endParaRPr lang="en-US"/>
        </a:p>
      </dgm:t>
    </dgm:pt>
    <dgm:pt modelId="{18677404-1B49-458E-B765-AC7D3258D9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Observer Pattern</a:t>
          </a:r>
          <a:r>
            <a:rPr lang="en-US" b="0" i="0"/>
            <a:t>:</a:t>
          </a:r>
          <a:endParaRPr lang="en-US"/>
        </a:p>
      </dgm:t>
    </dgm:pt>
    <dgm:pt modelId="{050B2C93-7768-4083-929F-62DE88A54AF7}" type="parTrans" cxnId="{B476CF6F-2183-4BD6-8A03-E0F52C3E8BA2}">
      <dgm:prSet/>
      <dgm:spPr/>
      <dgm:t>
        <a:bodyPr/>
        <a:lstStyle/>
        <a:p>
          <a:endParaRPr lang="en-US"/>
        </a:p>
      </dgm:t>
    </dgm:pt>
    <dgm:pt modelId="{BC718640-494D-4247-B05C-D70B13B8F566}" type="sibTrans" cxnId="{B476CF6F-2183-4BD6-8A03-E0F52C3E8BA2}">
      <dgm:prSet/>
      <dgm:spPr/>
      <dgm:t>
        <a:bodyPr/>
        <a:lstStyle/>
        <a:p>
          <a:endParaRPr lang="en-US"/>
        </a:p>
      </dgm:t>
    </dgm:pt>
    <dgm:pt modelId="{E5ED8C15-2D2F-4CD3-9618-566D9D51FD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Implements a dynamic notification system.</a:t>
          </a:r>
          <a:endParaRPr lang="en-US"/>
        </a:p>
      </dgm:t>
    </dgm:pt>
    <dgm:pt modelId="{ECC2FC92-E6CC-4B1D-BB17-9E603F94DC21}" type="parTrans" cxnId="{84152F5D-99E5-4253-95CB-626CC181BF58}">
      <dgm:prSet/>
      <dgm:spPr/>
      <dgm:t>
        <a:bodyPr/>
        <a:lstStyle/>
        <a:p>
          <a:endParaRPr lang="en-US"/>
        </a:p>
      </dgm:t>
    </dgm:pt>
    <dgm:pt modelId="{1E9C0CA8-61BA-42F4-9CDA-EDEAB2C07347}" type="sibTrans" cxnId="{84152F5D-99E5-4253-95CB-626CC181BF58}">
      <dgm:prSet/>
      <dgm:spPr/>
      <dgm:t>
        <a:bodyPr/>
        <a:lstStyle/>
        <a:p>
          <a:endParaRPr lang="en-US"/>
        </a:p>
      </dgm:t>
    </dgm:pt>
    <dgm:pt modelId="{02C0BA21-58F7-4F36-B317-A16044575A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Observers (e.g., EmailNotifier, SMSNotifier) receive updates from NotificationManager in real time.</a:t>
          </a:r>
          <a:endParaRPr lang="en-US"/>
        </a:p>
      </dgm:t>
    </dgm:pt>
    <dgm:pt modelId="{682AABAA-244B-463B-868E-C3C79E2E3D4E}" type="parTrans" cxnId="{493C9B9D-8949-43BA-BBCC-3C3F27B5CB56}">
      <dgm:prSet/>
      <dgm:spPr/>
      <dgm:t>
        <a:bodyPr/>
        <a:lstStyle/>
        <a:p>
          <a:endParaRPr lang="en-US"/>
        </a:p>
      </dgm:t>
    </dgm:pt>
    <dgm:pt modelId="{A89AE70B-798F-4C09-A7E5-32D68166CE1E}" type="sibTrans" cxnId="{493C9B9D-8949-43BA-BBCC-3C3F27B5CB56}">
      <dgm:prSet/>
      <dgm:spPr/>
      <dgm:t>
        <a:bodyPr/>
        <a:lstStyle/>
        <a:p>
          <a:endParaRPr lang="en-US"/>
        </a:p>
      </dgm:t>
    </dgm:pt>
    <dgm:pt modelId="{3F8A9788-0BC8-443D-8268-84F98F76291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Decorator Pattern</a:t>
          </a:r>
          <a:r>
            <a:rPr lang="en-US" b="0" i="0"/>
            <a:t>:</a:t>
          </a:r>
          <a:endParaRPr lang="en-US"/>
        </a:p>
      </dgm:t>
    </dgm:pt>
    <dgm:pt modelId="{14EED518-0A51-443D-8EEA-74D2E65BEB7D}" type="parTrans" cxnId="{8862A2CE-8BDC-45FA-9891-596CCC2BFDBD}">
      <dgm:prSet/>
      <dgm:spPr/>
      <dgm:t>
        <a:bodyPr/>
        <a:lstStyle/>
        <a:p>
          <a:endParaRPr lang="en-US"/>
        </a:p>
      </dgm:t>
    </dgm:pt>
    <dgm:pt modelId="{14D81C45-64F7-44DB-87D4-6875533586C5}" type="sibTrans" cxnId="{8862A2CE-8BDC-45FA-9891-596CCC2BFDBD}">
      <dgm:prSet/>
      <dgm:spPr/>
      <dgm:t>
        <a:bodyPr/>
        <a:lstStyle/>
        <a:p>
          <a:endParaRPr lang="en-US"/>
        </a:p>
      </dgm:t>
    </dgm:pt>
    <dgm:pt modelId="{E1FE5414-5059-4694-92BD-F22AF739DF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Adds dynamic behavior to notifications (e.g., formatting, priority tagging).</a:t>
          </a:r>
          <a:endParaRPr lang="en-US"/>
        </a:p>
      </dgm:t>
    </dgm:pt>
    <dgm:pt modelId="{166282F0-E678-4F11-AB77-8457CFC1B000}" type="parTrans" cxnId="{17A33F8B-8501-4FA4-AF74-A109B14E0CF0}">
      <dgm:prSet/>
      <dgm:spPr/>
      <dgm:t>
        <a:bodyPr/>
        <a:lstStyle/>
        <a:p>
          <a:endParaRPr lang="en-US"/>
        </a:p>
      </dgm:t>
    </dgm:pt>
    <dgm:pt modelId="{BCB8A831-F283-4C41-8F41-6F0F06CA9AB4}" type="sibTrans" cxnId="{17A33F8B-8501-4FA4-AF74-A109B14E0CF0}">
      <dgm:prSet/>
      <dgm:spPr/>
      <dgm:t>
        <a:bodyPr/>
        <a:lstStyle/>
        <a:p>
          <a:endParaRPr lang="en-US"/>
        </a:p>
      </dgm:t>
    </dgm:pt>
    <dgm:pt modelId="{00D8BCA1-3F82-4339-BFCA-7FD8845674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Enhances the flexibility of the notification system without altering core logic.</a:t>
          </a:r>
          <a:endParaRPr lang="en-US"/>
        </a:p>
      </dgm:t>
    </dgm:pt>
    <dgm:pt modelId="{AAA1063E-9337-49F5-B876-42606236A616}" type="parTrans" cxnId="{14066960-0746-4B39-9DBC-FE07C192812C}">
      <dgm:prSet/>
      <dgm:spPr/>
      <dgm:t>
        <a:bodyPr/>
        <a:lstStyle/>
        <a:p>
          <a:endParaRPr lang="en-US"/>
        </a:p>
      </dgm:t>
    </dgm:pt>
    <dgm:pt modelId="{A75536CE-6E9C-4FC6-AD09-1745682C8731}" type="sibTrans" cxnId="{14066960-0746-4B39-9DBC-FE07C192812C}">
      <dgm:prSet/>
      <dgm:spPr/>
      <dgm:t>
        <a:bodyPr/>
        <a:lstStyle/>
        <a:p>
          <a:endParaRPr lang="en-US"/>
        </a:p>
      </dgm:t>
    </dgm:pt>
    <dgm:pt modelId="{242CD1EB-81D7-4400-894B-C95102D8F07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Strategy Pattern</a:t>
          </a:r>
          <a:r>
            <a:rPr lang="en-US" b="0" i="0"/>
            <a:t>:</a:t>
          </a:r>
          <a:endParaRPr lang="en-US"/>
        </a:p>
      </dgm:t>
    </dgm:pt>
    <dgm:pt modelId="{3A37C58A-C793-4A01-8B69-2BAC91457CB0}" type="parTrans" cxnId="{598A6FA2-210F-4128-A09C-7359D4874914}">
      <dgm:prSet/>
      <dgm:spPr/>
      <dgm:t>
        <a:bodyPr/>
        <a:lstStyle/>
        <a:p>
          <a:endParaRPr lang="en-US"/>
        </a:p>
      </dgm:t>
    </dgm:pt>
    <dgm:pt modelId="{63A10468-2BCC-4C65-87A1-13864E9CD019}" type="sibTrans" cxnId="{598A6FA2-210F-4128-A09C-7359D4874914}">
      <dgm:prSet/>
      <dgm:spPr/>
      <dgm:t>
        <a:bodyPr/>
        <a:lstStyle/>
        <a:p>
          <a:endParaRPr lang="en-US"/>
        </a:p>
      </dgm:t>
    </dgm:pt>
    <dgm:pt modelId="{0AC95AA5-ACD3-4B00-9D82-AC91C6CB21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Manages configurable alert escalation strategies (e.g., CriticalAlertStrategy, WarningAlertStrategy).</a:t>
          </a:r>
          <a:endParaRPr lang="en-US"/>
        </a:p>
      </dgm:t>
    </dgm:pt>
    <dgm:pt modelId="{96CDF41C-9DB4-4886-98D7-F3E7F961DDAC}" type="parTrans" cxnId="{F1152D64-B79E-4229-AFDB-C9C373FF5B4F}">
      <dgm:prSet/>
      <dgm:spPr/>
      <dgm:t>
        <a:bodyPr/>
        <a:lstStyle/>
        <a:p>
          <a:endParaRPr lang="en-US"/>
        </a:p>
      </dgm:t>
    </dgm:pt>
    <dgm:pt modelId="{ADB69541-C633-4AE8-8922-1A3FA4C9DFAD}" type="sibTrans" cxnId="{F1152D64-B79E-4229-AFDB-C9C373FF5B4F}">
      <dgm:prSet/>
      <dgm:spPr/>
      <dgm:t>
        <a:bodyPr/>
        <a:lstStyle/>
        <a:p>
          <a:endParaRPr lang="en-US"/>
        </a:p>
      </dgm:t>
    </dgm:pt>
    <dgm:pt modelId="{83AC0D6B-304A-4799-9021-6BE013EF0F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Dynamically selects the appropriate alert behavior based on event severity.</a:t>
          </a:r>
          <a:endParaRPr lang="en-US"/>
        </a:p>
      </dgm:t>
    </dgm:pt>
    <dgm:pt modelId="{19B31582-7397-4353-A111-2E8B68EEB0D2}" type="parTrans" cxnId="{C313C061-ECC6-4F76-9135-46FA5CBEEF12}">
      <dgm:prSet/>
      <dgm:spPr/>
      <dgm:t>
        <a:bodyPr/>
        <a:lstStyle/>
        <a:p>
          <a:endParaRPr lang="en-US"/>
        </a:p>
      </dgm:t>
    </dgm:pt>
    <dgm:pt modelId="{A8B32F50-BD31-4D29-B3BE-B1D440930B23}" type="sibTrans" cxnId="{C313C061-ECC6-4F76-9135-46FA5CBEEF12}">
      <dgm:prSet/>
      <dgm:spPr/>
      <dgm:t>
        <a:bodyPr/>
        <a:lstStyle/>
        <a:p>
          <a:endParaRPr lang="en-US"/>
        </a:p>
      </dgm:t>
    </dgm:pt>
    <dgm:pt modelId="{A59EBA8A-B106-47DE-96F3-C13DA0B6767C}" type="pres">
      <dgm:prSet presAssocID="{A74E81BF-1AB2-414C-A937-F0A34EAD26C2}" presName="root" presStyleCnt="0">
        <dgm:presLayoutVars>
          <dgm:dir/>
          <dgm:resizeHandles val="exact"/>
        </dgm:presLayoutVars>
      </dgm:prSet>
      <dgm:spPr/>
    </dgm:pt>
    <dgm:pt modelId="{20A1AF73-BBF6-4864-B18F-5E2E9CB0BE0B}" type="pres">
      <dgm:prSet presAssocID="{17C6DB72-AFDB-4870-BDC4-490823FACFCE}" presName="compNode" presStyleCnt="0"/>
      <dgm:spPr/>
    </dgm:pt>
    <dgm:pt modelId="{63B678B0-8439-4C9F-88EE-54AAFFA1F580}" type="pres">
      <dgm:prSet presAssocID="{17C6DB72-AFDB-4870-BDC4-490823FACFC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3A60453-02FA-428B-9FF8-9B788335E7CF}" type="pres">
      <dgm:prSet presAssocID="{17C6DB72-AFDB-4870-BDC4-490823FACFCE}" presName="iconSpace" presStyleCnt="0"/>
      <dgm:spPr/>
    </dgm:pt>
    <dgm:pt modelId="{7E7EA414-2D58-4F2F-93DB-B5F9D41B041E}" type="pres">
      <dgm:prSet presAssocID="{17C6DB72-AFDB-4870-BDC4-490823FACFCE}" presName="parTx" presStyleLbl="revTx" presStyleIdx="0" presStyleCnt="8">
        <dgm:presLayoutVars>
          <dgm:chMax val="0"/>
          <dgm:chPref val="0"/>
        </dgm:presLayoutVars>
      </dgm:prSet>
      <dgm:spPr/>
    </dgm:pt>
    <dgm:pt modelId="{30D49A75-F5D3-404F-AF7C-7AE6EBDB682B}" type="pres">
      <dgm:prSet presAssocID="{17C6DB72-AFDB-4870-BDC4-490823FACFCE}" presName="txSpace" presStyleCnt="0"/>
      <dgm:spPr/>
    </dgm:pt>
    <dgm:pt modelId="{DD3A0AA1-2F54-4797-8B97-FFC2FE26559E}" type="pres">
      <dgm:prSet presAssocID="{17C6DB72-AFDB-4870-BDC4-490823FACFCE}" presName="desTx" presStyleLbl="revTx" presStyleIdx="1" presStyleCnt="8">
        <dgm:presLayoutVars/>
      </dgm:prSet>
      <dgm:spPr/>
    </dgm:pt>
    <dgm:pt modelId="{C430A1C9-E156-4FBD-BFC1-7D70B1DCC878}" type="pres">
      <dgm:prSet presAssocID="{5F4E8C70-F1D6-41AF-A3E1-6E7A9D0320F5}" presName="sibTrans" presStyleCnt="0"/>
      <dgm:spPr/>
    </dgm:pt>
    <dgm:pt modelId="{8E5DC15C-7E00-4018-A807-537BA6611952}" type="pres">
      <dgm:prSet presAssocID="{18677404-1B49-458E-B765-AC7D3258D928}" presName="compNode" presStyleCnt="0"/>
      <dgm:spPr/>
    </dgm:pt>
    <dgm:pt modelId="{8CA0AE78-6F9A-4F6A-9302-0F990D198F24}" type="pres">
      <dgm:prSet presAssocID="{18677404-1B49-458E-B765-AC7D3258D9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ductor"/>
        </a:ext>
      </dgm:extLst>
    </dgm:pt>
    <dgm:pt modelId="{0ADB8E6E-669E-4E7E-95A3-12BE7453E945}" type="pres">
      <dgm:prSet presAssocID="{18677404-1B49-458E-B765-AC7D3258D928}" presName="iconSpace" presStyleCnt="0"/>
      <dgm:spPr/>
    </dgm:pt>
    <dgm:pt modelId="{7DEEA09C-6E52-4A5C-87FF-A9F20267E501}" type="pres">
      <dgm:prSet presAssocID="{18677404-1B49-458E-B765-AC7D3258D928}" presName="parTx" presStyleLbl="revTx" presStyleIdx="2" presStyleCnt="8">
        <dgm:presLayoutVars>
          <dgm:chMax val="0"/>
          <dgm:chPref val="0"/>
        </dgm:presLayoutVars>
      </dgm:prSet>
      <dgm:spPr/>
    </dgm:pt>
    <dgm:pt modelId="{92EEC456-296B-4BCF-ABB4-27874DC89387}" type="pres">
      <dgm:prSet presAssocID="{18677404-1B49-458E-B765-AC7D3258D928}" presName="txSpace" presStyleCnt="0"/>
      <dgm:spPr/>
    </dgm:pt>
    <dgm:pt modelId="{C89BAEBC-2358-4DB3-8E73-2268DF65B94F}" type="pres">
      <dgm:prSet presAssocID="{18677404-1B49-458E-B765-AC7D3258D928}" presName="desTx" presStyleLbl="revTx" presStyleIdx="3" presStyleCnt="8">
        <dgm:presLayoutVars/>
      </dgm:prSet>
      <dgm:spPr/>
    </dgm:pt>
    <dgm:pt modelId="{906CF419-D8F3-4257-897A-9DA803D4CAF9}" type="pres">
      <dgm:prSet presAssocID="{BC718640-494D-4247-B05C-D70B13B8F566}" presName="sibTrans" presStyleCnt="0"/>
      <dgm:spPr/>
    </dgm:pt>
    <dgm:pt modelId="{90128E8F-E8AD-472F-9677-1F5D0877F7B0}" type="pres">
      <dgm:prSet presAssocID="{3F8A9788-0BC8-443D-8268-84F98F76291C}" presName="compNode" presStyleCnt="0"/>
      <dgm:spPr/>
    </dgm:pt>
    <dgm:pt modelId="{BB63075F-8092-4901-8E37-769ED190DFF7}" type="pres">
      <dgm:prSet presAssocID="{3F8A9788-0BC8-443D-8268-84F98F76291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F911E3B2-11ED-425C-A04E-A9062FB59319}" type="pres">
      <dgm:prSet presAssocID="{3F8A9788-0BC8-443D-8268-84F98F76291C}" presName="iconSpace" presStyleCnt="0"/>
      <dgm:spPr/>
    </dgm:pt>
    <dgm:pt modelId="{8037D39F-4758-4C1B-B7BC-ACA4B13B8233}" type="pres">
      <dgm:prSet presAssocID="{3F8A9788-0BC8-443D-8268-84F98F76291C}" presName="parTx" presStyleLbl="revTx" presStyleIdx="4" presStyleCnt="8">
        <dgm:presLayoutVars>
          <dgm:chMax val="0"/>
          <dgm:chPref val="0"/>
        </dgm:presLayoutVars>
      </dgm:prSet>
      <dgm:spPr/>
    </dgm:pt>
    <dgm:pt modelId="{EC413806-24BA-462A-B559-9C4B09178136}" type="pres">
      <dgm:prSet presAssocID="{3F8A9788-0BC8-443D-8268-84F98F76291C}" presName="txSpace" presStyleCnt="0"/>
      <dgm:spPr/>
    </dgm:pt>
    <dgm:pt modelId="{18641759-C0C9-477D-A686-6D435D6E76C2}" type="pres">
      <dgm:prSet presAssocID="{3F8A9788-0BC8-443D-8268-84F98F76291C}" presName="desTx" presStyleLbl="revTx" presStyleIdx="5" presStyleCnt="8">
        <dgm:presLayoutVars/>
      </dgm:prSet>
      <dgm:spPr/>
    </dgm:pt>
    <dgm:pt modelId="{05A39D0F-E439-42D0-BC05-4AB71FAC92AC}" type="pres">
      <dgm:prSet presAssocID="{14D81C45-64F7-44DB-87D4-6875533586C5}" presName="sibTrans" presStyleCnt="0"/>
      <dgm:spPr/>
    </dgm:pt>
    <dgm:pt modelId="{F58E9BC3-4343-4397-8D1C-FB74DBD654A7}" type="pres">
      <dgm:prSet presAssocID="{242CD1EB-81D7-4400-894B-C95102D8F074}" presName="compNode" presStyleCnt="0"/>
      <dgm:spPr/>
    </dgm:pt>
    <dgm:pt modelId="{0DD8FED0-63E0-4EEF-97FA-E38D8D26C51A}" type="pres">
      <dgm:prSet presAssocID="{242CD1EB-81D7-4400-894B-C95102D8F0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33CA7D0-E612-4D1C-B465-1677556AB576}" type="pres">
      <dgm:prSet presAssocID="{242CD1EB-81D7-4400-894B-C95102D8F074}" presName="iconSpace" presStyleCnt="0"/>
      <dgm:spPr/>
    </dgm:pt>
    <dgm:pt modelId="{96823A6A-FF34-430E-AEC1-9C7E4ABB1A47}" type="pres">
      <dgm:prSet presAssocID="{242CD1EB-81D7-4400-894B-C95102D8F074}" presName="parTx" presStyleLbl="revTx" presStyleIdx="6" presStyleCnt="8">
        <dgm:presLayoutVars>
          <dgm:chMax val="0"/>
          <dgm:chPref val="0"/>
        </dgm:presLayoutVars>
      </dgm:prSet>
      <dgm:spPr/>
    </dgm:pt>
    <dgm:pt modelId="{66C612D7-1EE0-4250-819F-7C9D4F9234CF}" type="pres">
      <dgm:prSet presAssocID="{242CD1EB-81D7-4400-894B-C95102D8F074}" presName="txSpace" presStyleCnt="0"/>
      <dgm:spPr/>
    </dgm:pt>
    <dgm:pt modelId="{600E875E-E1C2-4622-8770-6DCAE1A19153}" type="pres">
      <dgm:prSet presAssocID="{242CD1EB-81D7-4400-894B-C95102D8F074}" presName="desTx" presStyleLbl="revTx" presStyleIdx="7" presStyleCnt="8">
        <dgm:presLayoutVars/>
      </dgm:prSet>
      <dgm:spPr/>
    </dgm:pt>
  </dgm:ptLst>
  <dgm:cxnLst>
    <dgm:cxn modelId="{43779D04-909F-4B0A-846A-D4C118F4C465}" type="presOf" srcId="{94466F6F-A9FF-46C0-B3F3-3A196FCD54FB}" destId="{DD3A0AA1-2F54-4797-8B97-FFC2FE26559E}" srcOrd="0" destOrd="0" presId="urn:microsoft.com/office/officeart/2018/2/layout/IconLabelDescriptionList"/>
    <dgm:cxn modelId="{6B05DD29-91A0-4182-BB5B-60BCCFD36791}" type="presOf" srcId="{242CD1EB-81D7-4400-894B-C95102D8F074}" destId="{96823A6A-FF34-430E-AEC1-9C7E4ABB1A47}" srcOrd="0" destOrd="0" presId="urn:microsoft.com/office/officeart/2018/2/layout/IconLabelDescriptionList"/>
    <dgm:cxn modelId="{8C9EF329-A1AC-4036-AE64-B9816E5B1F68}" type="presOf" srcId="{E1FE5414-5059-4694-92BD-F22AF739DF2A}" destId="{18641759-C0C9-477D-A686-6D435D6E76C2}" srcOrd="0" destOrd="0" presId="urn:microsoft.com/office/officeart/2018/2/layout/IconLabelDescriptionList"/>
    <dgm:cxn modelId="{AB34A72A-4E37-4708-A2C4-405DA42D68B2}" type="presOf" srcId="{05DF09A6-4EB9-498B-A3F8-216CFAE0F8AC}" destId="{DD3A0AA1-2F54-4797-8B97-FFC2FE26559E}" srcOrd="0" destOrd="1" presId="urn:microsoft.com/office/officeart/2018/2/layout/IconLabelDescriptionList"/>
    <dgm:cxn modelId="{9C9F632C-918E-4F31-98B4-59F85346A795}" type="presOf" srcId="{A74E81BF-1AB2-414C-A937-F0A34EAD26C2}" destId="{A59EBA8A-B106-47DE-96F3-C13DA0B6767C}" srcOrd="0" destOrd="0" presId="urn:microsoft.com/office/officeart/2018/2/layout/IconLabelDescriptionList"/>
    <dgm:cxn modelId="{19C6445C-4C8A-4AFA-AB51-906B15CBFF77}" srcId="{A74E81BF-1AB2-414C-A937-F0A34EAD26C2}" destId="{17C6DB72-AFDB-4870-BDC4-490823FACFCE}" srcOrd="0" destOrd="0" parTransId="{BF257E49-6BE9-4F03-A537-7E4F990ED5AE}" sibTransId="{5F4E8C70-F1D6-41AF-A3E1-6E7A9D0320F5}"/>
    <dgm:cxn modelId="{84152F5D-99E5-4253-95CB-626CC181BF58}" srcId="{18677404-1B49-458E-B765-AC7D3258D928}" destId="{E5ED8C15-2D2F-4CD3-9618-566D9D51FD9F}" srcOrd="0" destOrd="0" parTransId="{ECC2FC92-E6CC-4B1D-BB17-9E603F94DC21}" sibTransId="{1E9C0CA8-61BA-42F4-9CDA-EDEAB2C07347}"/>
    <dgm:cxn modelId="{14066960-0746-4B39-9DBC-FE07C192812C}" srcId="{3F8A9788-0BC8-443D-8268-84F98F76291C}" destId="{00D8BCA1-3F82-4339-BFCA-7FD8845674D8}" srcOrd="1" destOrd="0" parTransId="{AAA1063E-9337-49F5-B876-42606236A616}" sibTransId="{A75536CE-6E9C-4FC6-AD09-1745682C8731}"/>
    <dgm:cxn modelId="{C313C061-ECC6-4F76-9135-46FA5CBEEF12}" srcId="{242CD1EB-81D7-4400-894B-C95102D8F074}" destId="{83AC0D6B-304A-4799-9021-6BE013EF0FF6}" srcOrd="1" destOrd="0" parTransId="{19B31582-7397-4353-A111-2E8B68EEB0D2}" sibTransId="{A8B32F50-BD31-4D29-B3BE-B1D440930B23}"/>
    <dgm:cxn modelId="{F1152D64-B79E-4229-AFDB-C9C373FF5B4F}" srcId="{242CD1EB-81D7-4400-894B-C95102D8F074}" destId="{0AC95AA5-ACD3-4B00-9D82-AC91C6CB2117}" srcOrd="0" destOrd="0" parTransId="{96CDF41C-9DB4-4886-98D7-F3E7F961DDAC}" sibTransId="{ADB69541-C633-4AE8-8922-1A3FA4C9DFAD}"/>
    <dgm:cxn modelId="{4E738367-397E-4057-8578-44544AB27CB5}" srcId="{17C6DB72-AFDB-4870-BDC4-490823FACFCE}" destId="{94466F6F-A9FF-46C0-B3F3-3A196FCD54FB}" srcOrd="0" destOrd="0" parTransId="{C3FD1B36-B188-42AF-9054-289C6684D03C}" sibTransId="{5427553D-DD80-41A9-9747-2C187CB5581A}"/>
    <dgm:cxn modelId="{B476CF6F-2183-4BD6-8A03-E0F52C3E8BA2}" srcId="{A74E81BF-1AB2-414C-A937-F0A34EAD26C2}" destId="{18677404-1B49-458E-B765-AC7D3258D928}" srcOrd="1" destOrd="0" parTransId="{050B2C93-7768-4083-929F-62DE88A54AF7}" sibTransId="{BC718640-494D-4247-B05C-D70B13B8F566}"/>
    <dgm:cxn modelId="{343CD675-1868-47A9-9BF7-4717196C692F}" srcId="{17C6DB72-AFDB-4870-BDC4-490823FACFCE}" destId="{05DF09A6-4EB9-498B-A3F8-216CFAE0F8AC}" srcOrd="1" destOrd="0" parTransId="{52AAF438-3E0F-40A3-87CE-7F7ADEFA00E5}" sibTransId="{E6E7B5E7-B46D-4842-9E2C-452B0982446E}"/>
    <dgm:cxn modelId="{3CAB9E84-7B47-4BD1-8B0D-F54EAE9AD633}" type="presOf" srcId="{17C6DB72-AFDB-4870-BDC4-490823FACFCE}" destId="{7E7EA414-2D58-4F2F-93DB-B5F9D41B041E}" srcOrd="0" destOrd="0" presId="urn:microsoft.com/office/officeart/2018/2/layout/IconLabelDescriptionList"/>
    <dgm:cxn modelId="{17A33F8B-8501-4FA4-AF74-A109B14E0CF0}" srcId="{3F8A9788-0BC8-443D-8268-84F98F76291C}" destId="{E1FE5414-5059-4694-92BD-F22AF739DF2A}" srcOrd="0" destOrd="0" parTransId="{166282F0-E678-4F11-AB77-8457CFC1B000}" sibTransId="{BCB8A831-F283-4C41-8F41-6F0F06CA9AB4}"/>
    <dgm:cxn modelId="{493C9B9D-8949-43BA-BBCC-3C3F27B5CB56}" srcId="{18677404-1B49-458E-B765-AC7D3258D928}" destId="{02C0BA21-58F7-4F36-B317-A16044575A80}" srcOrd="1" destOrd="0" parTransId="{682AABAA-244B-463B-868E-C3C79E2E3D4E}" sibTransId="{A89AE70B-798F-4C09-A7E5-32D68166CE1E}"/>
    <dgm:cxn modelId="{598A6FA2-210F-4128-A09C-7359D4874914}" srcId="{A74E81BF-1AB2-414C-A937-F0A34EAD26C2}" destId="{242CD1EB-81D7-4400-894B-C95102D8F074}" srcOrd="3" destOrd="0" parTransId="{3A37C58A-C793-4A01-8B69-2BAC91457CB0}" sibTransId="{63A10468-2BCC-4C65-87A1-13864E9CD019}"/>
    <dgm:cxn modelId="{3B2C44A6-F328-4577-A0F1-20A054D30724}" type="presOf" srcId="{3F8A9788-0BC8-443D-8268-84F98F76291C}" destId="{8037D39F-4758-4C1B-B7BC-ACA4B13B8233}" srcOrd="0" destOrd="0" presId="urn:microsoft.com/office/officeart/2018/2/layout/IconLabelDescriptionList"/>
    <dgm:cxn modelId="{73C126B0-F24B-4C48-BC91-8619A7D2EC88}" type="presOf" srcId="{83AC0D6B-304A-4799-9021-6BE013EF0FF6}" destId="{600E875E-E1C2-4622-8770-6DCAE1A19153}" srcOrd="0" destOrd="1" presId="urn:microsoft.com/office/officeart/2018/2/layout/IconLabelDescriptionList"/>
    <dgm:cxn modelId="{A2AC74B9-3384-4D72-997D-C801942F75CE}" type="presOf" srcId="{E5ED8C15-2D2F-4CD3-9618-566D9D51FD9F}" destId="{C89BAEBC-2358-4DB3-8E73-2268DF65B94F}" srcOrd="0" destOrd="0" presId="urn:microsoft.com/office/officeart/2018/2/layout/IconLabelDescriptionList"/>
    <dgm:cxn modelId="{03066FBD-4419-4B0B-BDEF-04F5BCA3A329}" type="presOf" srcId="{0AC95AA5-ACD3-4B00-9D82-AC91C6CB2117}" destId="{600E875E-E1C2-4622-8770-6DCAE1A19153}" srcOrd="0" destOrd="0" presId="urn:microsoft.com/office/officeart/2018/2/layout/IconLabelDescriptionList"/>
    <dgm:cxn modelId="{D2D2ABC6-FC40-4D87-B56D-B7E8A68DDD35}" type="presOf" srcId="{00D8BCA1-3F82-4339-BFCA-7FD8845674D8}" destId="{18641759-C0C9-477D-A686-6D435D6E76C2}" srcOrd="0" destOrd="1" presId="urn:microsoft.com/office/officeart/2018/2/layout/IconLabelDescriptionList"/>
    <dgm:cxn modelId="{8862A2CE-8BDC-45FA-9891-596CCC2BFDBD}" srcId="{A74E81BF-1AB2-414C-A937-F0A34EAD26C2}" destId="{3F8A9788-0BC8-443D-8268-84F98F76291C}" srcOrd="2" destOrd="0" parTransId="{14EED518-0A51-443D-8EEA-74D2E65BEB7D}" sibTransId="{14D81C45-64F7-44DB-87D4-6875533586C5}"/>
    <dgm:cxn modelId="{D34A03D5-9332-4149-BAF0-EE62C27CFF04}" type="presOf" srcId="{18677404-1B49-458E-B765-AC7D3258D928}" destId="{7DEEA09C-6E52-4A5C-87FF-A9F20267E501}" srcOrd="0" destOrd="0" presId="urn:microsoft.com/office/officeart/2018/2/layout/IconLabelDescriptionList"/>
    <dgm:cxn modelId="{82B181F9-3D94-4C19-81A9-D384195DFBB3}" type="presOf" srcId="{02C0BA21-58F7-4F36-B317-A16044575A80}" destId="{C89BAEBC-2358-4DB3-8E73-2268DF65B94F}" srcOrd="0" destOrd="1" presId="urn:microsoft.com/office/officeart/2018/2/layout/IconLabelDescriptionList"/>
    <dgm:cxn modelId="{75C1B05D-E972-49C8-B5F9-306B15590E8D}" type="presParOf" srcId="{A59EBA8A-B106-47DE-96F3-C13DA0B6767C}" destId="{20A1AF73-BBF6-4864-B18F-5E2E9CB0BE0B}" srcOrd="0" destOrd="0" presId="urn:microsoft.com/office/officeart/2018/2/layout/IconLabelDescriptionList"/>
    <dgm:cxn modelId="{7A1ABA4D-5B46-4EEC-8685-6C20F2AB0109}" type="presParOf" srcId="{20A1AF73-BBF6-4864-B18F-5E2E9CB0BE0B}" destId="{63B678B0-8439-4C9F-88EE-54AAFFA1F580}" srcOrd="0" destOrd="0" presId="urn:microsoft.com/office/officeart/2018/2/layout/IconLabelDescriptionList"/>
    <dgm:cxn modelId="{4AC0C3FA-E9C7-414A-8284-B1CA1D8C746E}" type="presParOf" srcId="{20A1AF73-BBF6-4864-B18F-5E2E9CB0BE0B}" destId="{53A60453-02FA-428B-9FF8-9B788335E7CF}" srcOrd="1" destOrd="0" presId="urn:microsoft.com/office/officeart/2018/2/layout/IconLabelDescriptionList"/>
    <dgm:cxn modelId="{23DA0DEB-B976-4A09-9174-9469121F198A}" type="presParOf" srcId="{20A1AF73-BBF6-4864-B18F-5E2E9CB0BE0B}" destId="{7E7EA414-2D58-4F2F-93DB-B5F9D41B041E}" srcOrd="2" destOrd="0" presId="urn:microsoft.com/office/officeart/2018/2/layout/IconLabelDescriptionList"/>
    <dgm:cxn modelId="{85956D56-C42D-4DAC-A5FB-8A9568562875}" type="presParOf" srcId="{20A1AF73-BBF6-4864-B18F-5E2E9CB0BE0B}" destId="{30D49A75-F5D3-404F-AF7C-7AE6EBDB682B}" srcOrd="3" destOrd="0" presId="urn:microsoft.com/office/officeart/2018/2/layout/IconLabelDescriptionList"/>
    <dgm:cxn modelId="{80715CBF-4E0A-4D5C-9EAD-CD0CC67CA105}" type="presParOf" srcId="{20A1AF73-BBF6-4864-B18F-5E2E9CB0BE0B}" destId="{DD3A0AA1-2F54-4797-8B97-FFC2FE26559E}" srcOrd="4" destOrd="0" presId="urn:microsoft.com/office/officeart/2018/2/layout/IconLabelDescriptionList"/>
    <dgm:cxn modelId="{CC2AB2BD-B389-4987-824F-D577DDB1CC6A}" type="presParOf" srcId="{A59EBA8A-B106-47DE-96F3-C13DA0B6767C}" destId="{C430A1C9-E156-4FBD-BFC1-7D70B1DCC878}" srcOrd="1" destOrd="0" presId="urn:microsoft.com/office/officeart/2018/2/layout/IconLabelDescriptionList"/>
    <dgm:cxn modelId="{15D49741-E4C7-4ED6-A0C0-000A8534D8F8}" type="presParOf" srcId="{A59EBA8A-B106-47DE-96F3-C13DA0B6767C}" destId="{8E5DC15C-7E00-4018-A807-537BA6611952}" srcOrd="2" destOrd="0" presId="urn:microsoft.com/office/officeart/2018/2/layout/IconLabelDescriptionList"/>
    <dgm:cxn modelId="{B565BE88-8A5C-41E3-AD50-394715DC9AB0}" type="presParOf" srcId="{8E5DC15C-7E00-4018-A807-537BA6611952}" destId="{8CA0AE78-6F9A-4F6A-9302-0F990D198F24}" srcOrd="0" destOrd="0" presId="urn:microsoft.com/office/officeart/2018/2/layout/IconLabelDescriptionList"/>
    <dgm:cxn modelId="{893B84B0-B387-4EB1-9791-8BB82D8FBDFD}" type="presParOf" srcId="{8E5DC15C-7E00-4018-A807-537BA6611952}" destId="{0ADB8E6E-669E-4E7E-95A3-12BE7453E945}" srcOrd="1" destOrd="0" presId="urn:microsoft.com/office/officeart/2018/2/layout/IconLabelDescriptionList"/>
    <dgm:cxn modelId="{8E04F4E3-09E9-48E1-98F5-3E66A4C291DC}" type="presParOf" srcId="{8E5DC15C-7E00-4018-A807-537BA6611952}" destId="{7DEEA09C-6E52-4A5C-87FF-A9F20267E501}" srcOrd="2" destOrd="0" presId="urn:microsoft.com/office/officeart/2018/2/layout/IconLabelDescriptionList"/>
    <dgm:cxn modelId="{FF8CDC2F-359E-4786-823E-609E19DA3A41}" type="presParOf" srcId="{8E5DC15C-7E00-4018-A807-537BA6611952}" destId="{92EEC456-296B-4BCF-ABB4-27874DC89387}" srcOrd="3" destOrd="0" presId="urn:microsoft.com/office/officeart/2018/2/layout/IconLabelDescriptionList"/>
    <dgm:cxn modelId="{13EE70AE-9548-4F53-A59A-233F4F300198}" type="presParOf" srcId="{8E5DC15C-7E00-4018-A807-537BA6611952}" destId="{C89BAEBC-2358-4DB3-8E73-2268DF65B94F}" srcOrd="4" destOrd="0" presId="urn:microsoft.com/office/officeart/2018/2/layout/IconLabelDescriptionList"/>
    <dgm:cxn modelId="{B5DA06E7-B5C1-4B4E-956B-573C5061AA8D}" type="presParOf" srcId="{A59EBA8A-B106-47DE-96F3-C13DA0B6767C}" destId="{906CF419-D8F3-4257-897A-9DA803D4CAF9}" srcOrd="3" destOrd="0" presId="urn:microsoft.com/office/officeart/2018/2/layout/IconLabelDescriptionList"/>
    <dgm:cxn modelId="{2340C421-20B4-4E3B-98C0-90C71B1DFCA5}" type="presParOf" srcId="{A59EBA8A-B106-47DE-96F3-C13DA0B6767C}" destId="{90128E8F-E8AD-472F-9677-1F5D0877F7B0}" srcOrd="4" destOrd="0" presId="urn:microsoft.com/office/officeart/2018/2/layout/IconLabelDescriptionList"/>
    <dgm:cxn modelId="{3FBCE350-58B0-4A3F-875F-C9AA13FFF215}" type="presParOf" srcId="{90128E8F-E8AD-472F-9677-1F5D0877F7B0}" destId="{BB63075F-8092-4901-8E37-769ED190DFF7}" srcOrd="0" destOrd="0" presId="urn:microsoft.com/office/officeart/2018/2/layout/IconLabelDescriptionList"/>
    <dgm:cxn modelId="{D8534E0C-3A4C-455D-8B5D-D3227CFE1870}" type="presParOf" srcId="{90128E8F-E8AD-472F-9677-1F5D0877F7B0}" destId="{F911E3B2-11ED-425C-A04E-A9062FB59319}" srcOrd="1" destOrd="0" presId="urn:microsoft.com/office/officeart/2018/2/layout/IconLabelDescriptionList"/>
    <dgm:cxn modelId="{96B968BA-B196-4CF6-9B68-482DA10EDE52}" type="presParOf" srcId="{90128E8F-E8AD-472F-9677-1F5D0877F7B0}" destId="{8037D39F-4758-4C1B-B7BC-ACA4B13B8233}" srcOrd="2" destOrd="0" presId="urn:microsoft.com/office/officeart/2018/2/layout/IconLabelDescriptionList"/>
    <dgm:cxn modelId="{AE02A4FD-8AA5-4CF5-A88E-5C4D6E222EA4}" type="presParOf" srcId="{90128E8F-E8AD-472F-9677-1F5D0877F7B0}" destId="{EC413806-24BA-462A-B559-9C4B09178136}" srcOrd="3" destOrd="0" presId="urn:microsoft.com/office/officeart/2018/2/layout/IconLabelDescriptionList"/>
    <dgm:cxn modelId="{4D544F97-9B20-47CB-BFBC-05B737100D6B}" type="presParOf" srcId="{90128E8F-E8AD-472F-9677-1F5D0877F7B0}" destId="{18641759-C0C9-477D-A686-6D435D6E76C2}" srcOrd="4" destOrd="0" presId="urn:microsoft.com/office/officeart/2018/2/layout/IconLabelDescriptionList"/>
    <dgm:cxn modelId="{9BF67BA2-AF40-47E9-AB6A-BE9C64A12903}" type="presParOf" srcId="{A59EBA8A-B106-47DE-96F3-C13DA0B6767C}" destId="{05A39D0F-E439-42D0-BC05-4AB71FAC92AC}" srcOrd="5" destOrd="0" presId="urn:microsoft.com/office/officeart/2018/2/layout/IconLabelDescriptionList"/>
    <dgm:cxn modelId="{A6481585-21F6-4BC5-8A5F-6C67697F28AF}" type="presParOf" srcId="{A59EBA8A-B106-47DE-96F3-C13DA0B6767C}" destId="{F58E9BC3-4343-4397-8D1C-FB74DBD654A7}" srcOrd="6" destOrd="0" presId="urn:microsoft.com/office/officeart/2018/2/layout/IconLabelDescriptionList"/>
    <dgm:cxn modelId="{2D8EE751-3945-40F7-97A8-9BD0B9590E24}" type="presParOf" srcId="{F58E9BC3-4343-4397-8D1C-FB74DBD654A7}" destId="{0DD8FED0-63E0-4EEF-97FA-E38D8D26C51A}" srcOrd="0" destOrd="0" presId="urn:microsoft.com/office/officeart/2018/2/layout/IconLabelDescriptionList"/>
    <dgm:cxn modelId="{8E7B855A-A3CC-46F4-AD2C-4F492255EC19}" type="presParOf" srcId="{F58E9BC3-4343-4397-8D1C-FB74DBD654A7}" destId="{333CA7D0-E612-4D1C-B465-1677556AB576}" srcOrd="1" destOrd="0" presId="urn:microsoft.com/office/officeart/2018/2/layout/IconLabelDescriptionList"/>
    <dgm:cxn modelId="{802183D5-F8E2-4B68-8D9E-BE5437A0EFA5}" type="presParOf" srcId="{F58E9BC3-4343-4397-8D1C-FB74DBD654A7}" destId="{96823A6A-FF34-430E-AEC1-9C7E4ABB1A47}" srcOrd="2" destOrd="0" presId="urn:microsoft.com/office/officeart/2018/2/layout/IconLabelDescriptionList"/>
    <dgm:cxn modelId="{146BE137-2D3F-4A57-A096-06B870F23A70}" type="presParOf" srcId="{F58E9BC3-4343-4397-8D1C-FB74DBD654A7}" destId="{66C612D7-1EE0-4250-819F-7C9D4F9234CF}" srcOrd="3" destOrd="0" presId="urn:microsoft.com/office/officeart/2018/2/layout/IconLabelDescriptionList"/>
    <dgm:cxn modelId="{F9D94E65-AAC8-492D-A4CD-D53461B4E765}" type="presParOf" srcId="{F58E9BC3-4343-4397-8D1C-FB74DBD654A7}" destId="{600E875E-E1C2-4622-8770-6DCAE1A1915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678B0-8439-4C9F-88EE-54AAFFA1F580}">
      <dsp:nvSpPr>
        <dsp:cNvPr id="0" name=""/>
        <dsp:cNvSpPr/>
      </dsp:nvSpPr>
      <dsp:spPr>
        <a:xfrm>
          <a:off x="18381" y="301427"/>
          <a:ext cx="763366" cy="7633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EA414-2D58-4F2F-93DB-B5F9D41B041E}">
      <dsp:nvSpPr>
        <dsp:cNvPr id="0" name=""/>
        <dsp:cNvSpPr/>
      </dsp:nvSpPr>
      <dsp:spPr>
        <a:xfrm>
          <a:off x="18381" y="1173211"/>
          <a:ext cx="2181046" cy="32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i="0" kern="1200"/>
            <a:t>Event Sourcing Pattern</a:t>
          </a:r>
          <a:r>
            <a:rPr lang="en-US" sz="1500" b="0" i="0" kern="1200"/>
            <a:t>:</a:t>
          </a:r>
          <a:endParaRPr lang="en-US" sz="1500" kern="1200"/>
        </a:p>
      </dsp:txBody>
      <dsp:txXfrm>
        <a:off x="18381" y="1173211"/>
        <a:ext cx="2181046" cy="327156"/>
      </dsp:txXfrm>
    </dsp:sp>
    <dsp:sp modelId="{DD3A0AA1-2F54-4797-8B97-FFC2FE26559E}">
      <dsp:nvSpPr>
        <dsp:cNvPr id="0" name=""/>
        <dsp:cNvSpPr/>
      </dsp:nvSpPr>
      <dsp:spPr>
        <a:xfrm>
          <a:off x="18381" y="1550795"/>
          <a:ext cx="2181046" cy="127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Logs events immutably for debugging and auditing.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Provides a replay mechanism for past events to diagnose system behavior.</a:t>
          </a:r>
          <a:endParaRPr lang="en-US" sz="1100" kern="1200"/>
        </a:p>
      </dsp:txBody>
      <dsp:txXfrm>
        <a:off x="18381" y="1550795"/>
        <a:ext cx="2181046" cy="1271978"/>
      </dsp:txXfrm>
    </dsp:sp>
    <dsp:sp modelId="{8CA0AE78-6F9A-4F6A-9302-0F990D198F24}">
      <dsp:nvSpPr>
        <dsp:cNvPr id="0" name=""/>
        <dsp:cNvSpPr/>
      </dsp:nvSpPr>
      <dsp:spPr>
        <a:xfrm>
          <a:off x="2581111" y="301427"/>
          <a:ext cx="763366" cy="7633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EA09C-6E52-4A5C-87FF-A9F20267E501}">
      <dsp:nvSpPr>
        <dsp:cNvPr id="0" name=""/>
        <dsp:cNvSpPr/>
      </dsp:nvSpPr>
      <dsp:spPr>
        <a:xfrm>
          <a:off x="2581111" y="1173211"/>
          <a:ext cx="2181046" cy="32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i="0" kern="1200"/>
            <a:t>Observer Pattern</a:t>
          </a:r>
          <a:r>
            <a:rPr lang="en-US" sz="1500" b="0" i="0" kern="1200"/>
            <a:t>:</a:t>
          </a:r>
          <a:endParaRPr lang="en-US" sz="1500" kern="1200"/>
        </a:p>
      </dsp:txBody>
      <dsp:txXfrm>
        <a:off x="2581111" y="1173211"/>
        <a:ext cx="2181046" cy="327156"/>
      </dsp:txXfrm>
    </dsp:sp>
    <dsp:sp modelId="{C89BAEBC-2358-4DB3-8E73-2268DF65B94F}">
      <dsp:nvSpPr>
        <dsp:cNvPr id="0" name=""/>
        <dsp:cNvSpPr/>
      </dsp:nvSpPr>
      <dsp:spPr>
        <a:xfrm>
          <a:off x="2581111" y="1550795"/>
          <a:ext cx="2181046" cy="127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Implements a dynamic notification system.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Observers (e.g., EmailNotifier, SMSNotifier) receive updates from NotificationManager in real time.</a:t>
          </a:r>
          <a:endParaRPr lang="en-US" sz="1100" kern="1200"/>
        </a:p>
      </dsp:txBody>
      <dsp:txXfrm>
        <a:off x="2581111" y="1550795"/>
        <a:ext cx="2181046" cy="1271978"/>
      </dsp:txXfrm>
    </dsp:sp>
    <dsp:sp modelId="{BB63075F-8092-4901-8E37-769ED190DFF7}">
      <dsp:nvSpPr>
        <dsp:cNvPr id="0" name=""/>
        <dsp:cNvSpPr/>
      </dsp:nvSpPr>
      <dsp:spPr>
        <a:xfrm>
          <a:off x="5143840" y="301427"/>
          <a:ext cx="763366" cy="7633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7D39F-4758-4C1B-B7BC-ACA4B13B8233}">
      <dsp:nvSpPr>
        <dsp:cNvPr id="0" name=""/>
        <dsp:cNvSpPr/>
      </dsp:nvSpPr>
      <dsp:spPr>
        <a:xfrm>
          <a:off x="5143840" y="1173211"/>
          <a:ext cx="2181046" cy="32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i="0" kern="1200"/>
            <a:t>Decorator Pattern</a:t>
          </a:r>
          <a:r>
            <a:rPr lang="en-US" sz="1500" b="0" i="0" kern="1200"/>
            <a:t>:</a:t>
          </a:r>
          <a:endParaRPr lang="en-US" sz="1500" kern="1200"/>
        </a:p>
      </dsp:txBody>
      <dsp:txXfrm>
        <a:off x="5143840" y="1173211"/>
        <a:ext cx="2181046" cy="327156"/>
      </dsp:txXfrm>
    </dsp:sp>
    <dsp:sp modelId="{18641759-C0C9-477D-A686-6D435D6E76C2}">
      <dsp:nvSpPr>
        <dsp:cNvPr id="0" name=""/>
        <dsp:cNvSpPr/>
      </dsp:nvSpPr>
      <dsp:spPr>
        <a:xfrm>
          <a:off x="5143840" y="1550795"/>
          <a:ext cx="2181046" cy="127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Adds dynamic behavior to notifications (e.g., formatting, priority tagging).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Enhances the flexibility of the notification system without altering core logic.</a:t>
          </a:r>
          <a:endParaRPr lang="en-US" sz="1100" kern="1200"/>
        </a:p>
      </dsp:txBody>
      <dsp:txXfrm>
        <a:off x="5143840" y="1550795"/>
        <a:ext cx="2181046" cy="1271978"/>
      </dsp:txXfrm>
    </dsp:sp>
    <dsp:sp modelId="{0DD8FED0-63E0-4EEF-97FA-E38D8D26C51A}">
      <dsp:nvSpPr>
        <dsp:cNvPr id="0" name=""/>
        <dsp:cNvSpPr/>
      </dsp:nvSpPr>
      <dsp:spPr>
        <a:xfrm>
          <a:off x="7706570" y="301427"/>
          <a:ext cx="763366" cy="7633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23A6A-FF34-430E-AEC1-9C7E4ABB1A47}">
      <dsp:nvSpPr>
        <dsp:cNvPr id="0" name=""/>
        <dsp:cNvSpPr/>
      </dsp:nvSpPr>
      <dsp:spPr>
        <a:xfrm>
          <a:off x="7706570" y="1173211"/>
          <a:ext cx="2181046" cy="327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500" b="1" i="0" kern="1200"/>
            <a:t>Strategy Pattern</a:t>
          </a:r>
          <a:r>
            <a:rPr lang="en-US" sz="1500" b="0" i="0" kern="1200"/>
            <a:t>:</a:t>
          </a:r>
          <a:endParaRPr lang="en-US" sz="1500" kern="1200"/>
        </a:p>
      </dsp:txBody>
      <dsp:txXfrm>
        <a:off x="7706570" y="1173211"/>
        <a:ext cx="2181046" cy="327156"/>
      </dsp:txXfrm>
    </dsp:sp>
    <dsp:sp modelId="{600E875E-E1C2-4622-8770-6DCAE1A19153}">
      <dsp:nvSpPr>
        <dsp:cNvPr id="0" name=""/>
        <dsp:cNvSpPr/>
      </dsp:nvSpPr>
      <dsp:spPr>
        <a:xfrm>
          <a:off x="7706570" y="1550795"/>
          <a:ext cx="2181046" cy="12719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Manages configurable alert escalation strategies (e.g., CriticalAlertStrategy, WarningAlertStrategy).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Dynamically selects the appropriate alert behavior based on event severity.</a:t>
          </a:r>
          <a:endParaRPr lang="en-US" sz="1100" kern="1200"/>
        </a:p>
      </dsp:txBody>
      <dsp:txXfrm>
        <a:off x="7706570" y="1550795"/>
        <a:ext cx="2181046" cy="1271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12/2/24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01FA12-ACE2-8E09-7ABA-AD950E6B8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 b="0" i="0" u="none" strike="noStrike" dirty="0">
                <a:effectLst/>
                <a:latin typeface="ui-sans-serif"/>
              </a:rPr>
              <a:t>Real-Time Smart Alert System for IoT Devices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8B908B-0AD2-7589-7367-CEC375E23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E6E6E6"/>
                </a:solidFill>
              </a:rPr>
              <a:t>AMAN JAIN (U01599358)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E6E6E6"/>
                </a:solidFill>
              </a:rPr>
              <a:t>METCS 665</a:t>
            </a:r>
          </a:p>
        </p:txBody>
      </p:sp>
    </p:spTree>
    <p:extLst>
      <p:ext uri="{BB962C8B-B14F-4D97-AF65-F5344CB8AC3E}">
        <p14:creationId xmlns:p14="http://schemas.microsoft.com/office/powerpoint/2010/main" val="313027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F6911722-7BA1-91A3-E363-55BB8134A4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5000"/>
          </a:blip>
          <a:srcRect t="15669" b="6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F2B9F6-66D6-0F53-5400-3D5C693A6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ui-sans-serif"/>
              </a:rPr>
              <a:t>Introduction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74C810-9976-B3FB-A25B-2A6CA9EC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A system to manage real-time alerts for IoT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Automatically identifies critical events and sends notifications.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Enhances response time and reliability in IoT ecosystems.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81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1766-A067-81A0-11C3-FFD3261B0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643" y="609600"/>
            <a:ext cx="6743767" cy="1905000"/>
          </a:xfrm>
        </p:spPr>
        <p:txBody>
          <a:bodyPr>
            <a:normAutofit/>
          </a:bodyPr>
          <a:lstStyle/>
          <a:p>
            <a:r>
              <a:rPr lang="en-US" dirty="0"/>
              <a:t>PROJECT STRUCTURE</a:t>
            </a: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id="{2D18DF25-920C-B079-7A9F-4988BA5E70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5935" r="26013"/>
          <a:stretch/>
        </p:blipFill>
        <p:spPr>
          <a:xfrm>
            <a:off x="257590" y="10"/>
            <a:ext cx="3479523" cy="6857990"/>
          </a:xfrm>
          <a:prstGeom prst="rect">
            <a:avLst/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E8748-3CAC-485C-B709-19FB9B94F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643" y="2666999"/>
            <a:ext cx="7046844" cy="34157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  <a:latin typeface="ui-sans-serif"/>
              </a:rPr>
              <a:t>Key Modules</a:t>
            </a:r>
            <a:r>
              <a:rPr lang="en-US" sz="1500" b="0" i="0" u="none" strike="noStrike" dirty="0">
                <a:effectLst/>
                <a:latin typeface="ui-sans-serif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  <a:latin typeface="ui-sans-serif"/>
              </a:rPr>
              <a:t>IoT Device Simulator</a:t>
            </a:r>
            <a:r>
              <a:rPr lang="en-US" sz="1500" b="0" i="0" u="none" strike="noStrike" dirty="0">
                <a:effectLst/>
                <a:latin typeface="ui-sans-serif"/>
              </a:rPr>
              <a:t>: Generates real-time test data.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  <a:latin typeface="ui-sans-serif"/>
              </a:rPr>
              <a:t>Event Manager</a:t>
            </a:r>
            <a:r>
              <a:rPr lang="en-US" sz="1500" b="0" i="0" u="none" strike="noStrike" dirty="0">
                <a:effectLst/>
                <a:latin typeface="ui-sans-serif"/>
              </a:rPr>
              <a:t>: Logs events (Event Sourcing Pattern).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  <a:latin typeface="ui-sans-serif"/>
              </a:rPr>
              <a:t>Notification Manager</a:t>
            </a:r>
            <a:r>
              <a:rPr lang="en-US" sz="1500" b="0" i="0" u="none" strike="noStrike" dirty="0">
                <a:effectLst/>
                <a:latin typeface="ui-sans-serif"/>
              </a:rPr>
              <a:t>: Sends dynamic alerts (Observer Pattern).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  <a:latin typeface="ui-sans-serif"/>
              </a:rPr>
              <a:t>Alert Manager</a:t>
            </a:r>
            <a:r>
              <a:rPr lang="en-US" sz="1500" b="0" i="0" u="none" strike="noStrike" dirty="0">
                <a:effectLst/>
                <a:latin typeface="ui-sans-serif"/>
              </a:rPr>
              <a:t>: Escalates alerts (Strategy Pattern).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i="0" u="none" strike="noStrike" dirty="0">
                <a:effectLst/>
                <a:latin typeface="ui-sans-serif"/>
              </a:rPr>
              <a:t>Flow</a:t>
            </a:r>
            <a:r>
              <a:rPr lang="en-US" sz="1500" b="0" i="0" u="none" strike="noStrike" dirty="0">
                <a:effectLst/>
                <a:latin typeface="ui-sans-serif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  <a:latin typeface="ui-sans-serif"/>
              </a:rPr>
              <a:t>IoT devices → Event Manager → Notification Manager → Alert Manager.</a:t>
            </a:r>
          </a:p>
          <a:p>
            <a:pPr>
              <a:lnSpc>
                <a:spcPct val="90000"/>
              </a:lnSpc>
            </a:pPr>
            <a:r>
              <a:rPr lang="en-US" sz="1500" b="1" i="0" u="none" strike="noStrike" dirty="0">
                <a:effectLst/>
                <a:latin typeface="ui-sans-serif"/>
              </a:rPr>
              <a:t>Highlights</a:t>
            </a:r>
            <a:r>
              <a:rPr lang="en-US" sz="1500" b="0" i="0" u="none" strike="noStrike" dirty="0">
                <a:effectLst/>
                <a:latin typeface="ui-sans-serif"/>
              </a:rPr>
              <a:t>: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  <a:latin typeface="ui-sans-serif"/>
              </a:rPr>
              <a:t>Modular and scalable design.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0" i="0" u="none" strike="noStrike" dirty="0">
                <a:effectLst/>
                <a:latin typeface="ui-sans-serif"/>
              </a:rPr>
              <a:t>Implements advanced design patterns for maintainability.</a:t>
            </a:r>
          </a:p>
        </p:txBody>
      </p:sp>
    </p:spTree>
    <p:extLst>
      <p:ext uri="{BB962C8B-B14F-4D97-AF65-F5344CB8AC3E}">
        <p14:creationId xmlns:p14="http://schemas.microsoft.com/office/powerpoint/2010/main" val="1500130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8A909-F6BC-1D85-7F67-ED1A3517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468582"/>
          </a:xfrm>
        </p:spPr>
        <p:txBody>
          <a:bodyPr>
            <a:normAutofit/>
          </a:bodyPr>
          <a:lstStyle/>
          <a:p>
            <a:r>
              <a:rPr lang="en-US" dirty="0"/>
              <a:t>DESIGN PATTERN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4D747B4-E3F9-CD11-BF00-B5C3485120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9169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06ABAF8-A5F0-4E99-AB6D-67BFBB982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F3575E-4959-243E-604B-B1C9E33CC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4106" y="609600"/>
            <a:ext cx="3369133" cy="36428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>
                <a:gradFill flip="none" rotWithShape="1">
                  <a:gsLst>
                    <a:gs pos="0">
                      <a:sysClr val="window" lastClr="FFFFFF"/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UML DIAGRAM </a:t>
            </a:r>
          </a:p>
        </p:txBody>
      </p:sp>
      <p:sp>
        <p:nvSpPr>
          <p:cNvPr id="14" name="Rounded Rectangle 7">
            <a:extLst>
              <a:ext uri="{FF2B5EF4-FFF2-40B4-BE49-F238E27FC236}">
                <a16:creationId xmlns:a16="http://schemas.microsoft.com/office/drawing/2014/main" id="{5F7833E7-6A14-4F78-A2DD-5640A4F6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8290" y="620720"/>
            <a:ext cx="6884079" cy="5597200"/>
          </a:xfrm>
          <a:prstGeom prst="roundRect">
            <a:avLst>
              <a:gd name="adj" fmla="val 3812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7" name="Picture 6" descr="A diagram of a function&#10;&#10;Description automatically generated">
            <a:extLst>
              <a:ext uri="{FF2B5EF4-FFF2-40B4-BE49-F238E27FC236}">
                <a16:creationId xmlns:a16="http://schemas.microsoft.com/office/drawing/2014/main" id="{760D0E0A-13C0-3C30-4E59-9F01DCBFA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781" y="1115604"/>
            <a:ext cx="4089095" cy="460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0899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D289E-3985-02BC-83F9-9C5DB0C55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424" y="847726"/>
            <a:ext cx="6150510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DEMO</a:t>
            </a:r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0F0890F2-2F27-6169-D237-417E23487F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893" r="35404"/>
          <a:stretch/>
        </p:blipFill>
        <p:spPr>
          <a:xfrm>
            <a:off x="7599131" y="863390"/>
            <a:ext cx="3416888" cy="5218777"/>
          </a:xfrm>
          <a:prstGeom prst="roundRect">
            <a:avLst>
              <a:gd name="adj" fmla="val 3517"/>
            </a:avLst>
          </a:prstGeom>
          <a:ln w="38100">
            <a:gradFill flip="none" rotWithShape="1">
              <a:gsLst>
                <a:gs pos="0">
                  <a:srgbClr val="363D46"/>
                </a:gs>
                <a:gs pos="100000">
                  <a:srgbClr val="363D46">
                    <a:lumMod val="75000"/>
                  </a:srgb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874298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wings on colourful paper">
            <a:extLst>
              <a:ext uri="{FF2B5EF4-FFF2-40B4-BE49-F238E27FC236}">
                <a16:creationId xmlns:a16="http://schemas.microsoft.com/office/drawing/2014/main" id="{4ACF7C2F-E0B8-3450-A38A-C6964917FC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235D43-1DE7-315F-4301-0E72564E9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>
            <a:normAutofit/>
          </a:bodyPr>
          <a:lstStyle/>
          <a:p>
            <a:r>
              <a:rPr lang="en-US" b="1" i="0" u="none" strike="noStrike">
                <a:effectLst/>
                <a:latin typeface="ui-sans-serif"/>
              </a:rPr>
              <a:t>Challenges and Learnings</a:t>
            </a:r>
            <a:br>
              <a:rPr lang="en-US" b="1" i="0" u="none" strike="noStrike">
                <a:effectLst/>
                <a:latin typeface="ui-sans-serif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B8D56-D239-9879-5BC6-A7FD614B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0" u="none" strike="noStrike" dirty="0">
                <a:effectLst/>
                <a:latin typeface="ui-sans-serif"/>
              </a:rPr>
              <a:t>Challenges</a:t>
            </a:r>
            <a:r>
              <a:rPr lang="en-US" b="0" i="0" u="none" strike="noStrike" dirty="0">
                <a:effectLst/>
                <a:latin typeface="ui-sans-serif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Handling real-time event data efficiently.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Configuring </a:t>
            </a:r>
            <a:r>
              <a:rPr lang="en-US" b="0" i="0" u="none" strike="noStrike" dirty="0" err="1">
                <a:effectLst/>
                <a:latin typeface="ui-sans-serif"/>
              </a:rPr>
              <a:t>SpotBugs</a:t>
            </a:r>
            <a:r>
              <a:rPr lang="en-US" b="0" i="0" u="none" strike="noStrike" dirty="0">
                <a:effectLst/>
                <a:latin typeface="ui-sans-serif"/>
              </a:rPr>
              <a:t> and resolving warnings.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0" u="none" strike="noStrike" dirty="0">
                <a:effectLst/>
                <a:latin typeface="ui-sans-serif"/>
              </a:rPr>
              <a:t>Learnings</a:t>
            </a:r>
            <a:r>
              <a:rPr lang="en-US" b="0" i="0" u="none" strike="noStrike" dirty="0">
                <a:effectLst/>
                <a:latin typeface="ui-sans-serif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Importance of modular design.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Best practices for testing and debugging.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9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9E4C4441-D1A9-8EAC-4EE5-323FC20072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15000"/>
          </a:blip>
          <a:srcRect t="20634" b="4366"/>
          <a:stretch/>
        </p:blipFill>
        <p:spPr>
          <a:xfrm>
            <a:off x="-22858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EC7197-E0D7-A1F2-9F1C-DFD029A41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413" y="257181"/>
            <a:ext cx="9905998" cy="666749"/>
          </a:xfrm>
        </p:spPr>
        <p:txBody>
          <a:bodyPr>
            <a:normAutofit/>
          </a:bodyPr>
          <a:lstStyle/>
          <a:p>
            <a:r>
              <a:rPr lang="en-US" dirty="0"/>
              <a:t>FUTURE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8197C-BE79-C103-A400-B02F36427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923930"/>
            <a:ext cx="10475911" cy="486727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ui-sans-serif"/>
              </a:rPr>
              <a:t>Enhanced Notification Channels</a:t>
            </a:r>
            <a:r>
              <a:rPr lang="en-US" sz="1800" b="0" i="0" u="none" strike="noStrike" dirty="0">
                <a:effectLst/>
                <a:latin typeface="ui-sans-serif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Add support for push notifications and voice calls.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ui-sans-serif"/>
              </a:rPr>
              <a:t>Predictive Analytics</a:t>
            </a:r>
            <a:r>
              <a:rPr lang="en-US" sz="1800" b="0" i="0" u="none" strike="noStrike" dirty="0">
                <a:effectLst/>
                <a:latin typeface="ui-sans-serif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Implement machine learning to predict potential device failures.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ui-sans-serif"/>
              </a:rPr>
              <a:t>Real-Time Dashboards</a:t>
            </a:r>
            <a:r>
              <a:rPr lang="en-US" sz="1800" b="0" i="0" u="none" strike="noStrike" dirty="0">
                <a:effectLst/>
                <a:latin typeface="ui-sans-serif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Create live dashboards for monitoring IoT device status and alerts.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ui-sans-serif"/>
              </a:rPr>
              <a:t>Scalability</a:t>
            </a:r>
            <a:r>
              <a:rPr lang="en-US" sz="1800" b="0" i="0" u="none" strike="noStrike" dirty="0">
                <a:effectLst/>
                <a:latin typeface="ui-sans-serif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Integrate with cloud platforms to handle larger IoT ecosystems.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800" b="1" i="0" u="none" strike="noStrike" dirty="0">
                <a:effectLst/>
                <a:latin typeface="ui-sans-serif"/>
              </a:rPr>
              <a:t>Advanced Alert Strategies</a:t>
            </a:r>
            <a:r>
              <a:rPr lang="en-US" sz="1800" b="0" i="0" u="none" strike="noStrike" dirty="0">
                <a:effectLst/>
                <a:latin typeface="ui-sans-serif"/>
              </a:rPr>
              <a:t>: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ui-sans-serif"/>
              </a:rPr>
              <a:t>Add customizable strategies based on user-defined rules.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00351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erial view of a highway near the ocean">
            <a:extLst>
              <a:ext uri="{FF2B5EF4-FFF2-40B4-BE49-F238E27FC236}">
                <a16:creationId xmlns:a16="http://schemas.microsoft.com/office/drawing/2014/main" id="{663F2719-0AD7-4663-3BB2-898C284415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t="11833" b="131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808AEA-B959-5BEE-F191-07A364FBC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609601"/>
            <a:ext cx="8676222" cy="32004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97639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Mesh</Template>
  <TotalTime>1465</TotalTime>
  <Words>327</Words>
  <Application>Microsoft Macintosh PowerPoint</Application>
  <PresentationFormat>Widescreen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ui-sans-serif</vt:lpstr>
      <vt:lpstr>Mesh</vt:lpstr>
      <vt:lpstr>Real-Time Smart Alert System for IoT Devices</vt:lpstr>
      <vt:lpstr>Introduction</vt:lpstr>
      <vt:lpstr>PROJECT STRUCTURE</vt:lpstr>
      <vt:lpstr>DESIGN PATTERN</vt:lpstr>
      <vt:lpstr>UML DIAGRAM </vt:lpstr>
      <vt:lpstr>DEMO</vt:lpstr>
      <vt:lpstr>Challenges and Learnings </vt:lpstr>
      <vt:lpstr>FUTURE WORK 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SPAM CLASSIFICATION</dc:title>
  <dc:creator>Jain, Aman</dc:creator>
  <cp:lastModifiedBy>Jain, Aman</cp:lastModifiedBy>
  <cp:revision>6</cp:revision>
  <dcterms:created xsi:type="dcterms:W3CDTF">2023-12-11T17:55:55Z</dcterms:created>
  <dcterms:modified xsi:type="dcterms:W3CDTF">2024-12-04T00:27:13Z</dcterms:modified>
</cp:coreProperties>
</file>