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2EBC422-7911-4CF8-B360-0769B1D5D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HR-</a:t>
            </a:r>
            <a:r>
              <a:rPr dirty="0" err="1"/>
              <a:t>EmployeeDashboard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C3E0725-9A0F-4678-8E0B-6D5916CF5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ttrition based on Job Role">
            <a:extLst>
              <a:ext uri="{FF2B5EF4-FFF2-40B4-BE49-F238E27FC236}">
                <a16:creationId xmlns:a16="http://schemas.microsoft.com/office/drawing/2014/main" id="{BE079393-18A0-4720-8FBE-62F7B27DB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5" y="660125"/>
            <a:ext cx="6153767" cy="5537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412EAD-3ECE-4FD1-99C8-E35BF605AC2A}"/>
              </a:ext>
            </a:extLst>
          </p:cNvPr>
          <p:cNvSpPr txBox="1"/>
          <p:nvPr/>
        </p:nvSpPr>
        <p:spPr>
          <a:xfrm>
            <a:off x="7655349" y="2690335"/>
            <a:ext cx="4136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Through this chart, we can understand the 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Attrition based on job role, with Laboratory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Technician having the highest attrition and 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Research director having the least attrition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Rate.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usiness travel based on job role">
            <a:extLst>
              <a:ext uri="{FF2B5EF4-FFF2-40B4-BE49-F238E27FC236}">
                <a16:creationId xmlns:a16="http://schemas.microsoft.com/office/drawing/2014/main" id="{2339E42F-8C26-427C-A335-1A578179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" y="905773"/>
            <a:ext cx="8302618" cy="5046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63D2F-5D8D-4230-B4B6-E3571428C8F8}"/>
              </a:ext>
            </a:extLst>
          </p:cNvPr>
          <p:cNvSpPr txBox="1"/>
          <p:nvPr/>
        </p:nvSpPr>
        <p:spPr>
          <a:xfrm>
            <a:off x="8212347" y="2984741"/>
            <a:ext cx="3462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Through this data representation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We can find which job role has the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Most business travels, Sales Executive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Being the most and Human Resource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Being the least</a:t>
            </a:r>
            <a:endParaRPr lang="en-IN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mployee vs Marital Status vs Overtime">
            <a:extLst>
              <a:ext uri="{FF2B5EF4-FFF2-40B4-BE49-F238E27FC236}">
                <a16:creationId xmlns:a16="http://schemas.microsoft.com/office/drawing/2014/main" id="{64702AA4-9E1A-490E-8278-A132B5BEE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9" y="243508"/>
            <a:ext cx="6731333" cy="63709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B26147-8C82-45D6-9333-36CAC9FE0F62}"/>
              </a:ext>
            </a:extLst>
          </p:cNvPr>
          <p:cNvSpPr txBox="1"/>
          <p:nvPr/>
        </p:nvSpPr>
        <p:spPr>
          <a:xfrm>
            <a:off x="7455645" y="2828834"/>
            <a:ext cx="3895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This chart shows the marital status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As well as the overtime based on job role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Which can also help in determining the work</a:t>
            </a:r>
          </a:p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Life balance</a:t>
            </a:r>
            <a:endParaRPr lang="en-IN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Job role vs monthly income">
            <a:extLst>
              <a:ext uri="{FF2B5EF4-FFF2-40B4-BE49-F238E27FC236}">
                <a16:creationId xmlns:a16="http://schemas.microsoft.com/office/drawing/2014/main" id="{7A6BF3E2-291F-4B95-9070-C899D46D9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" y="706742"/>
            <a:ext cx="6028007" cy="5685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01F733-950C-471C-99B5-BCF1978DEFB6}"/>
              </a:ext>
            </a:extLst>
          </p:cNvPr>
          <p:cNvSpPr txBox="1"/>
          <p:nvPr/>
        </p:nvSpPr>
        <p:spPr>
          <a:xfrm>
            <a:off x="7239719" y="2828835"/>
            <a:ext cx="4621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Through this data representation we can determine the average Salary based on job role. </a:t>
            </a:r>
            <a:endParaRPr lang="en-IN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ttrition since last promotion vs current role">
            <a:extLst>
              <a:ext uri="{FF2B5EF4-FFF2-40B4-BE49-F238E27FC236}">
                <a16:creationId xmlns:a16="http://schemas.microsoft.com/office/drawing/2014/main" id="{800B2D2D-5817-4A2C-A5F4-D44F8514C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37" y="565030"/>
            <a:ext cx="6172635" cy="5727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9AC6B3-3171-45E9-987F-B5DA622A91AD}"/>
              </a:ext>
            </a:extLst>
          </p:cNvPr>
          <p:cNvSpPr txBox="1"/>
          <p:nvPr/>
        </p:nvSpPr>
        <p:spPr>
          <a:xfrm>
            <a:off x="6411582" y="2828835"/>
            <a:ext cx="5009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This data representation shows the attrition based on last promotion they got and for how many years they have been on the current role since their last promotion.</a:t>
            </a:r>
            <a:endParaRPr lang="en-IN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ender vs Job role">
            <a:extLst>
              <a:ext uri="{FF2B5EF4-FFF2-40B4-BE49-F238E27FC236}">
                <a16:creationId xmlns:a16="http://schemas.microsoft.com/office/drawing/2014/main" id="{CF219AB4-95DA-46C4-BBED-E6F1B225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79" y="560718"/>
            <a:ext cx="8057451" cy="6072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274B2-CB13-4BA4-A854-C9A373F07413}"/>
              </a:ext>
            </a:extLst>
          </p:cNvPr>
          <p:cNvSpPr txBox="1"/>
          <p:nvPr/>
        </p:nvSpPr>
        <p:spPr>
          <a:xfrm>
            <a:off x="7464005" y="2880593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Arial Narrow" panose="020B0606020202030204" pitchFamily="34" charset="0"/>
              </a:rPr>
              <a:t>Through this data representation we can find out</a:t>
            </a:r>
            <a:r>
              <a:rPr lang="en-IN" i="1" dirty="0">
                <a:solidFill>
                  <a:srgbClr val="FF0000"/>
                </a:solidFill>
                <a:latin typeface="Arial Narrow" panose="020B0606020202030204" pitchFamily="34" charset="0"/>
              </a:rPr>
              <a:t> which </a:t>
            </a:r>
          </a:p>
          <a:p>
            <a:r>
              <a:rPr lang="en-IN" i="1" dirty="0">
                <a:solidFill>
                  <a:srgbClr val="FF0000"/>
                </a:solidFill>
                <a:latin typeface="Arial Narrow" panose="020B0606020202030204" pitchFamily="34" charset="0"/>
              </a:rPr>
              <a:t>Gender has more males than females or more females</a:t>
            </a:r>
          </a:p>
          <a:p>
            <a:r>
              <a:rPr lang="en-IN" i="1" dirty="0">
                <a:solidFill>
                  <a:srgbClr val="FF0000"/>
                </a:solidFill>
                <a:latin typeface="Arial Narrow" panose="020B0606020202030204" pitchFamily="34" charset="0"/>
              </a:rPr>
              <a:t>Than males.</a:t>
            </a:r>
            <a:endParaRPr lang="en-US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C742-1EDE-418C-946D-63E05AD2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complete dashboard representation please visit the below link: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2FE9-EFB3-4095-BA1E-272B7733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IN" dirty="0"/>
              <a:t>https://aman2620.github.io/Tableau-projects/</a:t>
            </a:r>
          </a:p>
        </p:txBody>
      </p:sp>
    </p:spTree>
    <p:extLst>
      <p:ext uri="{BB962C8B-B14F-4D97-AF65-F5344CB8AC3E}">
        <p14:creationId xmlns:p14="http://schemas.microsoft.com/office/powerpoint/2010/main" val="412525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Office Theme</vt:lpstr>
      <vt:lpstr>HR-EmployeeDashboard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complete dashboard representation please visit the below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HR-EmployeeDashboard</dc:title>
  <dc:creator/>
  <cp:lastModifiedBy>Aman Shrivastav</cp:lastModifiedBy>
  <cp:revision>2</cp:revision>
  <dcterms:created xsi:type="dcterms:W3CDTF">2022-01-02T19:03:25Z</dcterms:created>
  <dcterms:modified xsi:type="dcterms:W3CDTF">2022-01-03T05:33:15Z</dcterms:modified>
</cp:coreProperties>
</file>