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37"/>
  </p:notesMasterIdLst>
  <p:sldIdLst>
    <p:sldId id="334" r:id="rId2"/>
    <p:sldId id="344" r:id="rId3"/>
    <p:sldId id="377" r:id="rId4"/>
    <p:sldId id="378" r:id="rId5"/>
    <p:sldId id="345" r:id="rId6"/>
    <p:sldId id="346" r:id="rId7"/>
    <p:sldId id="349" r:id="rId8"/>
    <p:sldId id="350" r:id="rId9"/>
    <p:sldId id="359" r:id="rId10"/>
    <p:sldId id="360" r:id="rId11"/>
    <p:sldId id="361" r:id="rId12"/>
    <p:sldId id="362" r:id="rId13"/>
    <p:sldId id="363" r:id="rId14"/>
    <p:sldId id="352" r:id="rId15"/>
    <p:sldId id="353" r:id="rId16"/>
    <p:sldId id="354" r:id="rId17"/>
    <p:sldId id="364" r:id="rId18"/>
    <p:sldId id="365" r:id="rId19"/>
    <p:sldId id="366" r:id="rId20"/>
    <p:sldId id="356" r:id="rId21"/>
    <p:sldId id="367" r:id="rId22"/>
    <p:sldId id="368" r:id="rId23"/>
    <p:sldId id="369" r:id="rId24"/>
    <p:sldId id="355" r:id="rId25"/>
    <p:sldId id="370" r:id="rId26"/>
    <p:sldId id="357" r:id="rId27"/>
    <p:sldId id="371" r:id="rId28"/>
    <p:sldId id="358" r:id="rId29"/>
    <p:sldId id="351" r:id="rId30"/>
    <p:sldId id="372" r:id="rId31"/>
    <p:sldId id="373" r:id="rId32"/>
    <p:sldId id="375" r:id="rId33"/>
    <p:sldId id="374" r:id="rId34"/>
    <p:sldId id="376" r:id="rId35"/>
    <p:sldId id="26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2880" userDrawn="1">
          <p15:clr>
            <a:srgbClr val="A4A3A4"/>
          </p15:clr>
        </p15:guide>
        <p15:guide id="3" pos="55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0000"/>
    <a:srgbClr val="D82E24"/>
    <a:srgbClr val="D82F24"/>
    <a:srgbClr val="F08B1D"/>
    <a:srgbClr val="DC4E44"/>
    <a:srgbClr val="DD58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65" autoAdjust="0"/>
    <p:restoredTop sz="96547" autoAdjust="0"/>
  </p:normalViewPr>
  <p:slideViewPr>
    <p:cSldViewPr snapToGrid="0" showGuides="1">
      <p:cViewPr varScale="1">
        <p:scale>
          <a:sx n="70" d="100"/>
          <a:sy n="70" d="100"/>
        </p:scale>
        <p:origin x="1746" y="72"/>
      </p:cViewPr>
      <p:guideLst>
        <p:guide orient="horz" pos="2304"/>
        <p:guide pos="2880"/>
        <p:guide pos="555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5D9C68-E010-4D0A-81BC-8F8A8E66E94B}" type="datetimeFigureOut">
              <a:rPr lang="en-US" smtClean="0"/>
              <a:t>3/19/2018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240A0-A8C0-4C48-B606-3CF8DBA6EFFA}" type="slidenum">
              <a:rPr lang="en-US" smtClean="0"/>
              <a:t>‹#›</a:t>
            </a:fld>
            <a:endParaRPr lang="en-US"/>
          </a:p>
        </p:txBody>
      </p:sp>
    </p:spTree>
    <p:extLst>
      <p:ext uri="{BB962C8B-B14F-4D97-AF65-F5344CB8AC3E}">
        <p14:creationId xmlns:p14="http://schemas.microsoft.com/office/powerpoint/2010/main" val="2867686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D2240A0-A8C0-4C48-B606-3CF8DBA6EFFA}" type="slidenum">
              <a:rPr lang="en-US" smtClean="0"/>
              <a:t>1</a:t>
            </a:fld>
            <a:endParaRPr lang="en-US"/>
          </a:p>
        </p:txBody>
      </p:sp>
    </p:spTree>
    <p:extLst>
      <p:ext uri="{BB962C8B-B14F-4D97-AF65-F5344CB8AC3E}">
        <p14:creationId xmlns:p14="http://schemas.microsoft.com/office/powerpoint/2010/main" val="264519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r>
              <a:rPr lang="en-US"/>
              <a:t>© 2003 Microsoft Corporation. All rights reserved.</a:t>
            </a:r>
          </a:p>
          <a:p>
            <a:pPr eaLnBrk="0" hangingPunct="0"/>
            <a:r>
              <a:rPr lang="en-US"/>
              <a:t>This presentation is for informational purposes only. Microsoft makes no warranties, express or implied, in this summary.</a:t>
            </a:r>
            <a:endParaRPr lang="en-US" sz="1200"/>
          </a:p>
        </p:txBody>
      </p:sp>
      <p:sp>
        <p:nvSpPr>
          <p:cNvPr id="7" name="Rectangle 7"/>
          <p:cNvSpPr>
            <a:spLocks noGrp="1" noChangeArrowheads="1"/>
          </p:cNvSpPr>
          <p:nvPr>
            <p:ph type="sldNum" sz="quarter" idx="5"/>
          </p:nvPr>
        </p:nvSpPr>
        <p:spPr>
          <a:ln/>
        </p:spPr>
        <p:txBody>
          <a:bodyPr/>
          <a:lstStyle/>
          <a:p>
            <a:fld id="{CDD283FA-D952-4E60-B5CB-A281C81DC504}" type="slidenum">
              <a:rPr lang="en-US"/>
              <a:pPr/>
              <a:t>9</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05482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r>
              <a:rPr lang="en-US"/>
              <a:t>© 2003 Microsoft Corporation. All rights reserved.</a:t>
            </a:r>
          </a:p>
          <a:p>
            <a:pPr eaLnBrk="0" hangingPunct="0"/>
            <a:r>
              <a:rPr lang="en-US"/>
              <a:t>This presentation is for informational purposes only. Microsoft makes no warranties, express or implied, in this summary.</a:t>
            </a:r>
            <a:endParaRPr lang="en-US" sz="1200"/>
          </a:p>
        </p:txBody>
      </p:sp>
      <p:sp>
        <p:nvSpPr>
          <p:cNvPr id="7" name="Rectangle 7"/>
          <p:cNvSpPr>
            <a:spLocks noGrp="1" noChangeArrowheads="1"/>
          </p:cNvSpPr>
          <p:nvPr>
            <p:ph type="sldNum" sz="quarter" idx="5"/>
          </p:nvPr>
        </p:nvSpPr>
        <p:spPr>
          <a:ln/>
        </p:spPr>
        <p:txBody>
          <a:bodyPr/>
          <a:lstStyle/>
          <a:p>
            <a:fld id="{CDD283FA-D952-4E60-B5CB-A281C81DC504}" type="slidenum">
              <a:rPr lang="en-US"/>
              <a:pPr/>
              <a:t>10</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663943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r>
              <a:rPr lang="en-US"/>
              <a:t>© 2003 Microsoft Corporation. All rights reserved.</a:t>
            </a:r>
          </a:p>
          <a:p>
            <a:pPr eaLnBrk="0" hangingPunct="0"/>
            <a:r>
              <a:rPr lang="en-US"/>
              <a:t>This presentation is for informational purposes only. Microsoft makes no warranties, express or implied, in this summary.</a:t>
            </a:r>
            <a:endParaRPr lang="en-US" sz="1200"/>
          </a:p>
        </p:txBody>
      </p:sp>
      <p:sp>
        <p:nvSpPr>
          <p:cNvPr id="7" name="Rectangle 7"/>
          <p:cNvSpPr>
            <a:spLocks noGrp="1" noChangeArrowheads="1"/>
          </p:cNvSpPr>
          <p:nvPr>
            <p:ph type="sldNum" sz="quarter" idx="5"/>
          </p:nvPr>
        </p:nvSpPr>
        <p:spPr>
          <a:ln/>
        </p:spPr>
        <p:txBody>
          <a:bodyPr/>
          <a:lstStyle/>
          <a:p>
            <a:fld id="{CDD283FA-D952-4E60-B5CB-A281C81DC504}" type="slidenum">
              <a:rPr lang="en-US"/>
              <a:pPr/>
              <a:t>11</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6269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r>
              <a:rPr lang="en-US"/>
              <a:t>© 2003 Microsoft Corporation. All rights reserved.</a:t>
            </a:r>
          </a:p>
          <a:p>
            <a:pPr eaLnBrk="0" hangingPunct="0"/>
            <a:r>
              <a:rPr lang="en-US"/>
              <a:t>This presentation is for informational purposes only. Microsoft makes no warranties, express or implied, in this summary.</a:t>
            </a:r>
            <a:endParaRPr lang="en-US" sz="1200"/>
          </a:p>
        </p:txBody>
      </p:sp>
      <p:sp>
        <p:nvSpPr>
          <p:cNvPr id="7" name="Rectangle 7"/>
          <p:cNvSpPr>
            <a:spLocks noGrp="1" noChangeArrowheads="1"/>
          </p:cNvSpPr>
          <p:nvPr>
            <p:ph type="sldNum" sz="quarter" idx="5"/>
          </p:nvPr>
        </p:nvSpPr>
        <p:spPr>
          <a:ln/>
        </p:spPr>
        <p:txBody>
          <a:bodyPr/>
          <a:lstStyle/>
          <a:p>
            <a:fld id="{CDD283FA-D952-4E60-B5CB-A281C81DC504}" type="slidenum">
              <a:rPr lang="en-US"/>
              <a:pPr/>
              <a:t>12</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91075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r>
              <a:rPr lang="en-US"/>
              <a:t>© 2003 Microsoft Corporation. All rights reserved.</a:t>
            </a:r>
          </a:p>
          <a:p>
            <a:pPr eaLnBrk="0" hangingPunct="0"/>
            <a:r>
              <a:rPr lang="en-US"/>
              <a:t>This presentation is for informational purposes only. Microsoft makes no warranties, express or implied, in this summary.</a:t>
            </a:r>
            <a:endParaRPr lang="en-US" sz="1200"/>
          </a:p>
        </p:txBody>
      </p:sp>
      <p:sp>
        <p:nvSpPr>
          <p:cNvPr id="7" name="Rectangle 7"/>
          <p:cNvSpPr>
            <a:spLocks noGrp="1" noChangeArrowheads="1"/>
          </p:cNvSpPr>
          <p:nvPr>
            <p:ph type="sldNum" sz="quarter" idx="5"/>
          </p:nvPr>
        </p:nvSpPr>
        <p:spPr>
          <a:ln/>
        </p:spPr>
        <p:txBody>
          <a:bodyPr/>
          <a:lstStyle/>
          <a:p>
            <a:fld id="{CDD283FA-D952-4E60-B5CB-A281C81DC504}" type="slidenum">
              <a:rPr lang="en-US"/>
              <a:pPr/>
              <a:t>13</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0226334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44329" y="4797016"/>
            <a:ext cx="7772400" cy="408396"/>
          </a:xfrm>
        </p:spPr>
        <p:txBody>
          <a:bodyPr vert="horz" lIns="91440" tIns="45720" rIns="91440" bIns="45720" rtlCol="0">
            <a:noAutofit/>
          </a:bodyPr>
          <a:lstStyle>
            <a:lvl1pPr marL="228600" indent="-228600" algn="r">
              <a:buNone/>
              <a:defRPr lang="en-US" sz="2000" dirty="0">
                <a:solidFill>
                  <a:sysClr val="windowText" lastClr="000000"/>
                </a:solidFill>
              </a:defRPr>
            </a:lvl1pPr>
          </a:lstStyle>
          <a:p>
            <a:pPr marL="0" lvl="0" indent="0" algn="r"/>
            <a:r>
              <a:rPr lang="en-US" dirty="0" smtClean="0"/>
              <a:t>Click to edit Master subtitle style</a:t>
            </a:r>
            <a:endParaRPr lang="en-US" dirty="0"/>
          </a:p>
        </p:txBody>
      </p:sp>
      <p:sp>
        <p:nvSpPr>
          <p:cNvPr id="9" name="Rectangle 8"/>
          <p:cNvSpPr/>
          <p:nvPr userDrawn="1"/>
        </p:nvSpPr>
        <p:spPr>
          <a:xfrm>
            <a:off x="1" y="4071938"/>
            <a:ext cx="9144000" cy="722697"/>
          </a:xfrm>
          <a:prstGeom prst="rect">
            <a:avLst/>
          </a:prstGeom>
          <a:solidFill>
            <a:srgbClr val="DB2E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744329" y="4169132"/>
            <a:ext cx="7772400" cy="528309"/>
          </a:xfrm>
        </p:spPr>
        <p:txBody>
          <a:bodyPr vert="horz" wrap="none" lIns="91440" tIns="45720" rIns="91440" bIns="45720" rtlCol="0" anchor="ctr" anchorCtr="0">
            <a:noAutofit/>
          </a:bodyPr>
          <a:lstStyle>
            <a:lvl1pPr algn="r">
              <a:defRPr lang="en-US" sz="2600" cap="none" baseline="0" dirty="0">
                <a:solidFill>
                  <a:schemeClr val="bg1"/>
                </a:solidFill>
                <a:effectLst>
                  <a:outerShdw blurRad="38100" dist="38100" dir="2700000" algn="tl">
                    <a:srgbClr val="000000">
                      <a:alpha val="43137"/>
                    </a:srgbClr>
                  </a:outerShdw>
                </a:effectLst>
              </a:defRPr>
            </a:lvl1pPr>
          </a:lstStyle>
          <a:p>
            <a:pPr marL="0" lvl="0" algn="r"/>
            <a:r>
              <a:rPr lang="en-US" dirty="0" smtClean="0"/>
              <a:t>Click to edit Master title style</a:t>
            </a:r>
            <a:endParaRPr lang="en-US" dirty="0"/>
          </a:p>
        </p:txBody>
      </p:sp>
      <p:sp>
        <p:nvSpPr>
          <p:cNvPr id="7" name="Rectangle 6"/>
          <p:cNvSpPr/>
          <p:nvPr userDrawn="1"/>
        </p:nvSpPr>
        <p:spPr>
          <a:xfrm>
            <a:off x="0" y="1"/>
            <a:ext cx="9144000" cy="4071938"/>
          </a:xfrm>
          <a:prstGeom prst="rect">
            <a:avLst/>
          </a:prstGeom>
          <a:gradFill flip="none" rotWithShape="1">
            <a:gsLst>
              <a:gs pos="25000">
                <a:schemeClr val="bg1"/>
              </a:gs>
              <a:gs pos="100000">
                <a:srgbClr val="D3D5D6">
                  <a:shade val="100000"/>
                  <a:satMod val="115000"/>
                </a:srgbClr>
              </a:gs>
            </a:gsLst>
            <a:lin ang="6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2381" y="2632075"/>
            <a:ext cx="2578832" cy="1109568"/>
          </a:xfrm>
          <a:prstGeom prst="rect">
            <a:avLst/>
          </a:prstGeom>
        </p:spPr>
      </p:pic>
      <p:sp>
        <p:nvSpPr>
          <p:cNvPr id="5" name="Footer Placeholder 4"/>
          <p:cNvSpPr>
            <a:spLocks noGrp="1"/>
          </p:cNvSpPr>
          <p:nvPr>
            <p:ph type="ftr" sz="quarter" idx="11"/>
          </p:nvPr>
        </p:nvSpPr>
        <p:spPr/>
        <p:txBody>
          <a:bodyPr/>
          <a:lstStyle/>
          <a:p>
            <a:r>
              <a:rPr lang="en-IN" smtClean="0"/>
              <a:t>Emtec, Inc. Proprietary &amp; Confidential. All rights reserved 2014.</a:t>
            </a:r>
            <a:endParaRPr/>
          </a:p>
        </p:txBody>
      </p:sp>
    </p:spTree>
    <p:extLst>
      <p:ext uri="{BB962C8B-B14F-4D97-AF65-F5344CB8AC3E}">
        <p14:creationId xmlns:p14="http://schemas.microsoft.com/office/powerpoint/2010/main" val="30767586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smtClean="0"/>
              <a:t>Emtec, Inc. Proprietary &amp; Confidential. All rights reserved 2014.</a:t>
            </a:r>
            <a:endParaRPr/>
          </a:p>
        </p:txBody>
      </p:sp>
      <p:sp>
        <p:nvSpPr>
          <p:cNvPr id="4" name="Slide Number Placeholder 3"/>
          <p:cNvSpPr>
            <a:spLocks noGrp="1"/>
          </p:cNvSpPr>
          <p:nvPr>
            <p:ph type="sldNum" sz="quarter" idx="12"/>
          </p:nvPr>
        </p:nvSpPr>
        <p:spPr/>
        <p:txBody>
          <a:bodyPr/>
          <a:lstStyle/>
          <a:p>
            <a:fld id="{2D859425-5EB3-4606-BAEF-1D779603DBF1}" type="slidenum">
              <a:rPr/>
              <a:pPr/>
              <a:t>‹#›</a:t>
            </a:fld>
            <a:endParaRPr/>
          </a:p>
        </p:txBody>
      </p:sp>
    </p:spTree>
    <p:extLst>
      <p:ext uri="{BB962C8B-B14F-4D97-AF65-F5344CB8AC3E}">
        <p14:creationId xmlns:p14="http://schemas.microsoft.com/office/powerpoint/2010/main" val="30755000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4400" y="1089026"/>
            <a:ext cx="5419851" cy="4828032"/>
          </a:xfrm>
        </p:spPr>
        <p:txBody>
          <a:bodyPr/>
          <a:lstStyle>
            <a:lvl1pPr marL="228600" indent="-228600">
              <a:defRPr kumimoji="0" lang="en-US" sz="1800" b="0" i="0" u="none" strike="noStrike" kern="1200" cap="none" spc="0" normalizeH="0" baseline="0" noProof="0" dirty="0" smtClean="0">
                <a:ln>
                  <a:noFill/>
                </a:ln>
                <a:solidFill>
                  <a:sysClr val="windowText" lastClr="000000"/>
                </a:solidFill>
                <a:effectLst/>
                <a:uLnTx/>
                <a:uFillTx/>
                <a:latin typeface="Arial"/>
                <a:ea typeface="+mn-ea"/>
                <a:cs typeface="Arial"/>
              </a:defRPr>
            </a:lvl1pPr>
            <a:lvl2pPr marL="579438" indent="-457200">
              <a:defRPr kumimoji="0" lang="en-US" sz="1600" b="0" i="0" u="none" strike="noStrike" kern="1200" cap="none" spc="0" normalizeH="0" baseline="0" noProof="0" dirty="0" smtClean="0">
                <a:ln>
                  <a:noFill/>
                </a:ln>
                <a:solidFill>
                  <a:sysClr val="windowText" lastClr="000000"/>
                </a:solidFill>
                <a:effectLst/>
                <a:uLnTx/>
                <a:uFillTx/>
                <a:latin typeface="Arial"/>
                <a:ea typeface="+mn-ea"/>
                <a:cs typeface="Arial"/>
              </a:defRPr>
            </a:lvl2pPr>
            <a:lvl3pPr marL="628650" indent="-285750">
              <a:defRPr kumimoji="0" lang="en-US" sz="1400" b="0" i="0" u="none" strike="noStrike" kern="1200" cap="none" spc="0" normalizeH="0" baseline="0" noProof="0" dirty="0" smtClean="0">
                <a:ln>
                  <a:noFill/>
                </a:ln>
                <a:solidFill>
                  <a:sysClr val="windowText" lastClr="000000"/>
                </a:solidFill>
                <a:effectLst/>
                <a:uLnTx/>
                <a:uFillTx/>
                <a:latin typeface="Arial"/>
                <a:ea typeface="+mn-ea"/>
                <a:cs typeface="Arial"/>
              </a:defRPr>
            </a:lvl3pPr>
            <a:lvl4pPr marL="865187" indent="-285750">
              <a:defRPr kumimoji="0" lang="en-US" sz="1400" b="0" i="0" u="none" strike="noStrike" kern="1200" cap="none" spc="0" normalizeH="0" baseline="0" noProof="0" dirty="0" smtClean="0">
                <a:ln>
                  <a:noFill/>
                </a:ln>
                <a:solidFill>
                  <a:sysClr val="windowText" lastClr="000000"/>
                </a:solidFill>
                <a:effectLst/>
                <a:uLnTx/>
                <a:uFillTx/>
                <a:latin typeface="Arial"/>
                <a:ea typeface="+mn-ea"/>
                <a:cs typeface="Arial"/>
              </a:defRPr>
            </a:lvl4pPr>
            <a:lvl5pPr marL="1085850" indent="-285750">
              <a:defRPr kumimoji="0" lang="en-US" sz="1400" b="0" i="0" u="none" strike="noStrike" kern="1200" cap="none" spc="0" normalizeH="0" baseline="0" noProof="0" dirty="0">
                <a:ln>
                  <a:noFill/>
                </a:ln>
                <a:solidFill>
                  <a:sysClr val="windowText" lastClr="000000"/>
                </a:solidFill>
                <a:effectLst/>
                <a:uLnTx/>
                <a:uFillTx/>
                <a:latin typeface="Arial"/>
                <a:ea typeface="+mn-ea"/>
                <a:cs typeface="Arial"/>
              </a:defRPr>
            </a:lvl5pPr>
            <a:lvl6pPr>
              <a:defRPr sz="2000"/>
            </a:lvl6pPr>
            <a:lvl7pPr>
              <a:defRPr sz="2000"/>
            </a:lvl7pPr>
            <a:lvl8pPr>
              <a:defRPr sz="2000"/>
            </a:lvl8pPr>
            <a:lvl9pPr>
              <a:defRPr sz="2000"/>
            </a:lvl9pPr>
          </a:lstStyle>
          <a:p>
            <a:pPr marL="114300" marR="0" lvl="0" indent="-114300" algn="l" defTabSz="457200" rtl="0" eaLnBrk="0" fontAlgn="base" latinLnBrk="0" hangingPunct="0">
              <a:lnSpc>
                <a:spcPct val="100000"/>
              </a:lnSpc>
              <a:spcBef>
                <a:spcPct val="0"/>
              </a:spcBef>
              <a:spcAft>
                <a:spcPts val="800"/>
              </a:spcAft>
              <a:buClr>
                <a:srgbClr val="D82F24"/>
              </a:buClr>
              <a:buSzTx/>
              <a:buFont typeface="Arial" pitchFamily="34" charset="0"/>
              <a:buChar char="•"/>
              <a:tabLst/>
              <a:defRPr/>
            </a:pPr>
            <a:r>
              <a:rPr lang="en-US" dirty="0" smtClean="0"/>
              <a:t>Click to edit Master text styles</a:t>
            </a:r>
          </a:p>
          <a:p>
            <a:pPr marL="287338" marR="0" lvl="1" indent="-165100"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a:pPr>
            <a:r>
              <a:rPr lang="en-US" dirty="0" smtClean="0"/>
              <a:t>Second level</a:t>
            </a:r>
          </a:p>
          <a:p>
            <a:pPr marL="454025" marR="0" lvl="2"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a:pPr>
            <a:r>
              <a:rPr lang="en-US" dirty="0" smtClean="0"/>
              <a:t>Third level</a:t>
            </a:r>
          </a:p>
          <a:p>
            <a:pPr marL="688975" marR="0" lvl="3" indent="-109538"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a:pPr>
            <a:r>
              <a:rPr lang="en-US" dirty="0" smtClean="0"/>
              <a:t>Fourth level</a:t>
            </a:r>
          </a:p>
          <a:p>
            <a:pPr marL="911225" marR="0" lvl="4"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a:pPr>
            <a:r>
              <a:rPr lang="en-US" dirty="0" smtClean="0"/>
              <a:t>Fifth level</a:t>
            </a:r>
            <a:endParaRPr lang="en-US" dirty="0"/>
          </a:p>
        </p:txBody>
      </p:sp>
      <p:sp>
        <p:nvSpPr>
          <p:cNvPr id="4" name="Text Placeholder 3"/>
          <p:cNvSpPr>
            <a:spLocks noGrp="1"/>
          </p:cNvSpPr>
          <p:nvPr>
            <p:ph type="body" sz="half" idx="2"/>
          </p:nvPr>
        </p:nvSpPr>
        <p:spPr>
          <a:xfrm>
            <a:off x="269748" y="1089026"/>
            <a:ext cx="2949178" cy="48280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6" name="Footer Placeholder 5"/>
          <p:cNvSpPr>
            <a:spLocks noGrp="1"/>
          </p:cNvSpPr>
          <p:nvPr>
            <p:ph type="ftr" sz="quarter" idx="11"/>
          </p:nvPr>
        </p:nvSpPr>
        <p:spPr/>
        <p:txBody>
          <a:bodyPr/>
          <a:lstStyle/>
          <a:p>
            <a:r>
              <a:rPr lang="en-IN" smtClean="0"/>
              <a:t>Emtec, Inc. Proprietary &amp; Confidential. All rights reserved 2014.</a:t>
            </a:r>
            <a:endParaRPr/>
          </a:p>
        </p:txBody>
      </p:sp>
      <p:sp>
        <p:nvSpPr>
          <p:cNvPr id="7" name="Slide Number Placeholder 6"/>
          <p:cNvSpPr>
            <a:spLocks noGrp="1"/>
          </p:cNvSpPr>
          <p:nvPr>
            <p:ph type="sldNum" sz="quarter" idx="12"/>
          </p:nvPr>
        </p:nvSpPr>
        <p:spPr/>
        <p:txBody>
          <a:bodyPr/>
          <a:lstStyle/>
          <a:p>
            <a:fld id="{2D859425-5EB3-4606-BAEF-1D779603DBF1}" type="slidenum">
              <a:rPr/>
              <a:pPr/>
              <a:t>‹#›</a:t>
            </a:fld>
            <a:endParaRPr/>
          </a:p>
        </p:txBody>
      </p:sp>
      <p:sp>
        <p:nvSpPr>
          <p:cNvPr id="10" name="Title 9"/>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09551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Picture Placeholder 10"/>
          <p:cNvSpPr>
            <a:spLocks noGrp="1" noChangeAspect="1"/>
          </p:cNvSpPr>
          <p:nvPr>
            <p:ph type="pic" sz="quarter" idx="15"/>
          </p:nvPr>
        </p:nvSpPr>
        <p:spPr>
          <a:xfrm>
            <a:off x="269749" y="1089025"/>
            <a:ext cx="5427663" cy="4832350"/>
          </a:xfrm>
        </p:spPr>
        <p:txBody>
          <a:bodyPr/>
          <a:lstStyle/>
          <a:p>
            <a:endParaRPr lang="en-US"/>
          </a:p>
        </p:txBody>
      </p:sp>
      <p:sp>
        <p:nvSpPr>
          <p:cNvPr id="4" name="Text Placeholder 3"/>
          <p:cNvSpPr>
            <a:spLocks noGrp="1"/>
          </p:cNvSpPr>
          <p:nvPr>
            <p:ph type="body" sz="half" idx="2"/>
          </p:nvPr>
        </p:nvSpPr>
        <p:spPr>
          <a:xfrm>
            <a:off x="5932885" y="1089026"/>
            <a:ext cx="2949178" cy="48280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6" name="Footer Placeholder 5"/>
          <p:cNvSpPr>
            <a:spLocks noGrp="1"/>
          </p:cNvSpPr>
          <p:nvPr>
            <p:ph type="ftr" sz="quarter" idx="11"/>
          </p:nvPr>
        </p:nvSpPr>
        <p:spPr/>
        <p:txBody>
          <a:bodyPr/>
          <a:lstStyle/>
          <a:p>
            <a:r>
              <a:rPr lang="en-IN" smtClean="0"/>
              <a:t>Emtec, Inc. Proprietary &amp; Confidential. All rights reserved 2014.</a:t>
            </a:r>
            <a:endParaRPr/>
          </a:p>
        </p:txBody>
      </p:sp>
      <p:sp>
        <p:nvSpPr>
          <p:cNvPr id="7" name="Slide Number Placeholder 6"/>
          <p:cNvSpPr>
            <a:spLocks noGrp="1"/>
          </p:cNvSpPr>
          <p:nvPr>
            <p:ph type="sldNum" sz="quarter" idx="12"/>
          </p:nvPr>
        </p:nvSpPr>
        <p:spPr/>
        <p:txBody>
          <a:bodyPr/>
          <a:lstStyle/>
          <a:p>
            <a:fld id="{2D859425-5EB3-4606-BAEF-1D779603DBF1}" type="slidenum">
              <a:rPr/>
              <a:pPr/>
              <a:t>‹#›</a:t>
            </a:fld>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804509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lt Picture with Caption">
    <p:spTree>
      <p:nvGrpSpPr>
        <p:cNvPr id="1" name=""/>
        <p:cNvGrpSpPr/>
        <p:nvPr/>
      </p:nvGrpSpPr>
      <p:grpSpPr>
        <a:xfrm>
          <a:off x="0" y="0"/>
          <a:ext cx="0" cy="0"/>
          <a:chOff x="0" y="0"/>
          <a:chExt cx="0" cy="0"/>
        </a:xfrm>
      </p:grpSpPr>
      <p:sp>
        <p:nvSpPr>
          <p:cNvPr id="11" name="Picture Placeholder 10"/>
          <p:cNvSpPr>
            <a:spLocks noGrp="1" noChangeAspect="1"/>
          </p:cNvSpPr>
          <p:nvPr>
            <p:ph type="pic" sz="quarter" idx="15"/>
          </p:nvPr>
        </p:nvSpPr>
        <p:spPr>
          <a:xfrm>
            <a:off x="269748" y="1089025"/>
            <a:ext cx="8612315" cy="3831318"/>
          </a:xfrm>
        </p:spPr>
        <p:txBody>
          <a:bodyPr/>
          <a:lstStyle/>
          <a:p>
            <a:endParaRPr lang="en-US"/>
          </a:p>
        </p:txBody>
      </p:sp>
      <p:sp>
        <p:nvSpPr>
          <p:cNvPr id="4" name="Text Placeholder 3"/>
          <p:cNvSpPr>
            <a:spLocks noGrp="1"/>
          </p:cNvSpPr>
          <p:nvPr>
            <p:ph type="body" sz="half" idx="2"/>
          </p:nvPr>
        </p:nvSpPr>
        <p:spPr>
          <a:xfrm>
            <a:off x="269749" y="5036456"/>
            <a:ext cx="8612314" cy="8806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6" name="Footer Placeholder 5"/>
          <p:cNvSpPr>
            <a:spLocks noGrp="1"/>
          </p:cNvSpPr>
          <p:nvPr>
            <p:ph type="ftr" sz="quarter" idx="11"/>
          </p:nvPr>
        </p:nvSpPr>
        <p:spPr/>
        <p:txBody>
          <a:bodyPr/>
          <a:lstStyle/>
          <a:p>
            <a:r>
              <a:rPr lang="en-IN" smtClean="0"/>
              <a:t>Emtec, Inc. Proprietary &amp; Confidential. All rights reserved 2014.</a:t>
            </a:r>
            <a:endParaRPr/>
          </a:p>
        </p:txBody>
      </p:sp>
      <p:sp>
        <p:nvSpPr>
          <p:cNvPr id="7" name="Slide Number Placeholder 6"/>
          <p:cNvSpPr>
            <a:spLocks noGrp="1"/>
          </p:cNvSpPr>
          <p:nvPr>
            <p:ph type="sldNum" sz="quarter" idx="12"/>
          </p:nvPr>
        </p:nvSpPr>
        <p:spPr/>
        <p:txBody>
          <a:bodyPr/>
          <a:lstStyle/>
          <a:p>
            <a:fld id="{2D859425-5EB3-4606-BAEF-1D779603DBF1}" type="slidenum">
              <a:rPr/>
              <a:pPr/>
              <a:t>‹#›</a:t>
            </a:fld>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107680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13" name="Text Placeholder 12"/>
          <p:cNvSpPr>
            <a:spLocks noGrp="1"/>
          </p:cNvSpPr>
          <p:nvPr>
            <p:ph type="body" sz="quarter" idx="16" hasCustomPrompt="1"/>
          </p:nvPr>
        </p:nvSpPr>
        <p:spPr>
          <a:xfrm>
            <a:off x="1880074" y="941388"/>
            <a:ext cx="7065963" cy="904219"/>
          </a:xfrm>
        </p:spPr>
        <p:txBody>
          <a:bodyPr vert="horz" lIns="91440" tIns="45720" rIns="91440" bIns="45720" rtlCol="0">
            <a:noAutofit/>
          </a:bodyPr>
          <a:lstStyle>
            <a:lvl1pPr marL="0" indent="0">
              <a:buNone/>
              <a:defRPr lang="en-US" sz="1400" spc="0" baseline="0" smtClean="0">
                <a:solidFill>
                  <a:srgbClr val="000000"/>
                </a:solidFill>
                <a:latin typeface="Arial" panose="020B0604020202020204" pitchFamily="34" charset="0"/>
                <a:cs typeface="Arial" panose="020B0604020202020204" pitchFamily="34" charset="0"/>
              </a:defRPr>
            </a:lvl1pPr>
            <a:lvl2pPr>
              <a:defRPr lang="en-US" sz="1200" spc="100" smtClean="0">
                <a:solidFill>
                  <a:srgbClr val="000000"/>
                </a:solidFill>
                <a:latin typeface="+mn-lt"/>
                <a:cs typeface="Arial" charset="0"/>
              </a:defRPr>
            </a:lvl2pPr>
            <a:lvl3pPr>
              <a:defRPr lang="en-US" sz="1200" spc="100" smtClean="0">
                <a:solidFill>
                  <a:srgbClr val="000000"/>
                </a:solidFill>
                <a:latin typeface="+mn-lt"/>
                <a:cs typeface="Arial" charset="0"/>
              </a:defRPr>
            </a:lvl3pPr>
            <a:lvl4pPr>
              <a:defRPr lang="en-US" sz="1200" spc="100" smtClean="0">
                <a:solidFill>
                  <a:srgbClr val="000000"/>
                </a:solidFill>
                <a:latin typeface="+mn-lt"/>
                <a:cs typeface="Arial" charset="0"/>
              </a:defRPr>
            </a:lvl4pPr>
            <a:lvl5pPr>
              <a:defRPr lang="en-US" sz="1200" spc="100">
                <a:solidFill>
                  <a:srgbClr val="000000"/>
                </a:solidFill>
                <a:latin typeface="+mn-lt"/>
                <a:cs typeface="Arial" charset="0"/>
              </a:defRPr>
            </a:lvl5pPr>
          </a:lstStyle>
          <a:p>
            <a:pPr lvl="0"/>
            <a:r>
              <a:rPr lang="en-US" dirty="0" smtClean="0"/>
              <a:t>Type a brief description about the customer. For blind case studies do remember to delete all direct references to the customer.</a:t>
            </a:r>
          </a:p>
        </p:txBody>
      </p:sp>
      <p:sp>
        <p:nvSpPr>
          <p:cNvPr id="33" name="Text Placeholder 32"/>
          <p:cNvSpPr>
            <a:spLocks noGrp="1"/>
          </p:cNvSpPr>
          <p:nvPr>
            <p:ph type="body" sz="quarter" idx="19" hasCustomPrompt="1"/>
          </p:nvPr>
        </p:nvSpPr>
        <p:spPr>
          <a:xfrm>
            <a:off x="5800725" y="2414047"/>
            <a:ext cx="3144838" cy="3703320"/>
          </a:xfrm>
          <a:noFill/>
          <a:ln w="6350" cap="flat" cmpd="sng" algn="ctr">
            <a:solidFill>
              <a:sysClr val="windowText" lastClr="000000"/>
            </a:solidFill>
            <a:prstDash val="solid"/>
            <a:miter lim="800000"/>
          </a:ln>
          <a:effectLst/>
        </p:spPr>
        <p:txBody>
          <a:bodyPr vert="horz" lIns="91440" tIns="182880" rIns="91440" bIns="182880" rtlCol="0" anchor="t" anchorCtr="0">
            <a:noAutofit/>
          </a:bodyPr>
          <a:lstStyle>
            <a:lvl1pPr marL="112713" marR="0" indent="-112713" algn="l" defTabSz="457200" rtl="0" eaLnBrk="1" fontAlgn="base" latinLnBrk="0" hangingPunct="1">
              <a:lnSpc>
                <a:spcPct val="100000"/>
              </a:lnSpc>
              <a:spcBef>
                <a:spcPct val="0"/>
              </a:spcBef>
              <a:spcAft>
                <a:spcPts val="300"/>
              </a:spcAft>
              <a:buClr>
                <a:srgbClr val="D82F24"/>
              </a:buClr>
              <a:buSzTx/>
              <a:buFont typeface="Arial" pitchFamily="34" charset="0"/>
              <a:buChar char="•"/>
              <a:tabLst/>
              <a:defRPr kumimoji="0" lang="en-US" sz="1400" b="0" i="0" u="none" strike="noStrike" kern="1200" cap="none" spc="0" normalizeH="0" baseline="0" noProof="0" dirty="0" smtClean="0">
                <a:ln>
                  <a:noFill/>
                </a:ln>
                <a:solidFill>
                  <a:schemeClr val="tx1"/>
                </a:solidFill>
                <a:effectLst/>
                <a:uLnTx/>
                <a:uFillTx/>
                <a:latin typeface="Arial"/>
                <a:ea typeface="+mn-ea"/>
                <a:cs typeface="Arial"/>
              </a:defRPr>
            </a:lvl1pPr>
            <a:lvl2pPr marL="400050" marR="0" indent="-171450" algn="l" defTabSz="457200" rtl="0" eaLnBrk="1" fontAlgn="base" latinLnBrk="0" hangingPunct="1">
              <a:lnSpc>
                <a:spcPct val="100000"/>
              </a:lnSpc>
              <a:spcBef>
                <a:spcPct val="0"/>
              </a:spcBef>
              <a:spcAft>
                <a:spcPts val="300"/>
              </a:spcAft>
              <a:buClr>
                <a:srgbClr val="7F7F7F"/>
              </a:buClr>
              <a:buSzTx/>
              <a:buFont typeface="Arial" pitchFamily="34" charset="0"/>
              <a:buChar char="•"/>
              <a:tabLst/>
              <a:defRPr kumimoji="0" lang="en-US" sz="1400" b="0" i="0" u="none" strike="noStrike" kern="1200" cap="none" spc="0" normalizeH="0" baseline="0" noProof="0" dirty="0" smtClean="0">
                <a:ln>
                  <a:noFill/>
                </a:ln>
                <a:solidFill>
                  <a:schemeClr val="tx1"/>
                </a:solidFill>
                <a:effectLst/>
                <a:uLnTx/>
                <a:uFillTx/>
                <a:latin typeface="Arial"/>
                <a:ea typeface="+mn-ea"/>
                <a:cs typeface="Arial"/>
              </a:defRPr>
            </a:lvl2pPr>
            <a:lvl3pPr>
              <a:defRPr lang="en-US" dirty="0" smtClean="0"/>
            </a:lvl3pPr>
            <a:lvl4pPr>
              <a:defRPr lang="en-US" dirty="0" smtClean="0"/>
            </a:lvl4pPr>
            <a:lvl5pPr>
              <a:defRPr lang="en-US" dirty="0"/>
            </a:lvl5pPr>
          </a:lstStyle>
          <a:p>
            <a:pPr marL="171450" marR="0" lvl="0" indent="-171450" algn="l" defTabSz="457200" rtl="0" eaLnBrk="1" fontAlgn="base" latinLnBrk="0" hangingPunct="1">
              <a:lnSpc>
                <a:spcPct val="100000"/>
              </a:lnSpc>
              <a:spcBef>
                <a:spcPct val="0"/>
              </a:spcBef>
              <a:spcAft>
                <a:spcPts val="300"/>
              </a:spcAft>
              <a:buClr>
                <a:srgbClr val="D82F24"/>
              </a:buClr>
              <a:buSzTx/>
              <a:buFont typeface="Arial" pitchFamily="34" charset="0"/>
              <a:buChar char="•"/>
              <a:tabLst/>
              <a:defRPr/>
            </a:pPr>
            <a:r>
              <a:rPr kumimoji="0" lang="en-US" sz="1400" b="0" i="0" u="none" strike="noStrike" kern="1200" cap="none" spc="0" normalizeH="0" baseline="0" noProof="0" dirty="0" smtClean="0">
                <a:ln>
                  <a:noFill/>
                </a:ln>
                <a:solidFill>
                  <a:sysClr val="windowText" lastClr="000000"/>
                </a:solidFill>
                <a:effectLst/>
                <a:uLnTx/>
                <a:uFillTx/>
                <a:latin typeface="Arial"/>
                <a:cs typeface="Arial" charset="0"/>
              </a:rPr>
              <a:t>This section should outline the benefits that the customer derived from the solution, rather than outcomes</a:t>
            </a:r>
          </a:p>
          <a:p>
            <a:pPr marL="400050" marR="0" lvl="1" indent="-171450" algn="l" defTabSz="457200" rtl="0" eaLnBrk="1" fontAlgn="base" latinLnBrk="0" hangingPunct="1">
              <a:lnSpc>
                <a:spcPct val="100000"/>
              </a:lnSpc>
              <a:spcBef>
                <a:spcPct val="0"/>
              </a:spcBef>
              <a:spcAft>
                <a:spcPts val="300"/>
              </a:spcAft>
              <a:buClr>
                <a:srgbClr val="7F7F7F"/>
              </a:buClr>
              <a:buSzTx/>
              <a:buFont typeface="Arial" pitchFamily="34" charset="0"/>
              <a:buChar char="•"/>
              <a:tabLst/>
              <a:defRPr/>
            </a:pPr>
            <a:r>
              <a:rPr kumimoji="0" lang="en-US" sz="1400" b="0" i="0" u="none" strike="noStrike" kern="1200" cap="none" spc="0" normalizeH="0" baseline="0" noProof="0" dirty="0" smtClean="0">
                <a:ln>
                  <a:noFill/>
                </a:ln>
                <a:solidFill>
                  <a:sysClr val="windowText" lastClr="000000"/>
                </a:solidFill>
                <a:effectLst/>
                <a:uLnTx/>
                <a:uFillTx/>
                <a:latin typeface="Arial"/>
              </a:rPr>
              <a:t>Do not change the point-size of the text or resize the text box.</a:t>
            </a:r>
          </a:p>
        </p:txBody>
      </p:sp>
      <p:sp>
        <p:nvSpPr>
          <p:cNvPr id="29" name="Text Placeholder 28"/>
          <p:cNvSpPr>
            <a:spLocks noGrp="1"/>
          </p:cNvSpPr>
          <p:nvPr>
            <p:ph type="body" sz="quarter" idx="17" hasCustomPrompt="1"/>
          </p:nvPr>
        </p:nvSpPr>
        <p:spPr>
          <a:xfrm>
            <a:off x="197904" y="2414047"/>
            <a:ext cx="2607147" cy="3703320"/>
          </a:xfrm>
          <a:noFill/>
          <a:ln w="6350" cap="flat" cmpd="sng" algn="ctr">
            <a:solidFill>
              <a:srgbClr val="A1A1A4"/>
            </a:solidFill>
            <a:prstDash val="solid"/>
            <a:miter lim="800000"/>
          </a:ln>
          <a:effectLst/>
        </p:spPr>
        <p:txBody>
          <a:bodyPr vert="horz" lIns="91440" tIns="182880" rIns="91440" bIns="182880" rtlCol="0" anchor="t" anchorCtr="0">
            <a:noAutofit/>
          </a:bodyPr>
          <a:lstStyle>
            <a:lvl1pPr marL="112713" indent="-112713">
              <a:defRPr lang="en-US" sz="1400" dirty="0" smtClean="0"/>
            </a:lvl1pPr>
            <a:lvl2pPr marL="338138" indent="-109538">
              <a:buClr>
                <a:schemeClr val="tx1">
                  <a:lumMod val="65000"/>
                  <a:lumOff val="35000"/>
                </a:schemeClr>
              </a:buClr>
              <a:defRPr lang="en-US" sz="1400" dirty="0" smtClean="0"/>
            </a:lvl2pPr>
            <a:lvl3pPr>
              <a:defRPr lang="en-US" smtClean="0">
                <a:latin typeface="+mn-lt"/>
                <a:cs typeface="+mn-cs"/>
              </a:defRPr>
            </a:lvl3pPr>
            <a:lvl4pPr>
              <a:defRPr lang="en-US" smtClean="0">
                <a:latin typeface="+mn-lt"/>
                <a:cs typeface="+mn-cs"/>
              </a:defRPr>
            </a:lvl4pPr>
            <a:lvl5pPr>
              <a:defRPr lang="en-US">
                <a:latin typeface="+mn-lt"/>
                <a:cs typeface="+mn-cs"/>
              </a:defRPr>
            </a:lvl5pPr>
          </a:lstStyle>
          <a:p>
            <a:pPr marL="171450" lvl="0" indent="-171450" eaLnBrk="1" hangingPunct="1">
              <a:spcAft>
                <a:spcPts val="300"/>
              </a:spcAft>
              <a:buClr>
                <a:srgbClr val="D82F24"/>
              </a:buClr>
            </a:pPr>
            <a:r>
              <a:rPr lang="en-US" dirty="0" smtClean="0"/>
              <a:t>This section should contain the problems faced by the customer which </a:t>
            </a:r>
            <a:r>
              <a:rPr lang="en-US" dirty="0" err="1" smtClean="0"/>
              <a:t>Emtec</a:t>
            </a:r>
            <a:r>
              <a:rPr lang="en-US" dirty="0" smtClean="0"/>
              <a:t> resolved through technology empowered business solutions.</a:t>
            </a:r>
          </a:p>
          <a:p>
            <a:pPr marL="400050" marR="0" lvl="1" indent="-171450" algn="l" defTabSz="457200" rtl="0" eaLnBrk="1" fontAlgn="base" latinLnBrk="0" hangingPunct="1">
              <a:lnSpc>
                <a:spcPct val="100000"/>
              </a:lnSpc>
              <a:spcBef>
                <a:spcPct val="0"/>
              </a:spcBef>
              <a:spcAft>
                <a:spcPts val="300"/>
              </a:spcAft>
              <a:buClr>
                <a:srgbClr val="7F7F7F"/>
              </a:buClr>
              <a:buSzTx/>
              <a:buFont typeface="Arial" panose="020B0604020202020204" pitchFamily="34" charset="0"/>
              <a:buChar char="•"/>
              <a:tabLst/>
              <a:defRPr/>
            </a:pPr>
            <a:r>
              <a:rPr lang="en-US" dirty="0" smtClean="0"/>
              <a:t>Do not change the point-size of the text or resize the text box.</a:t>
            </a:r>
          </a:p>
        </p:txBody>
      </p:sp>
      <p:sp>
        <p:nvSpPr>
          <p:cNvPr id="2" name="Title 1"/>
          <p:cNvSpPr>
            <a:spLocks noGrp="1"/>
          </p:cNvSpPr>
          <p:nvPr>
            <p:ph type="title" hasCustomPrompt="1"/>
          </p:nvPr>
        </p:nvSpPr>
        <p:spPr/>
        <p:txBody>
          <a:bodyPr/>
          <a:lstStyle>
            <a:lvl1pPr>
              <a:defRPr baseline="0"/>
            </a:lvl1pPr>
          </a:lstStyle>
          <a:p>
            <a:r>
              <a:rPr lang="en-US" dirty="0" smtClean="0"/>
              <a:t>Click to edit Case Study title</a:t>
            </a:r>
            <a:endParaRPr lang="en-US" dirty="0"/>
          </a:p>
        </p:txBody>
      </p:sp>
      <p:sp>
        <p:nvSpPr>
          <p:cNvPr id="3" name="Footer Placeholder 2"/>
          <p:cNvSpPr>
            <a:spLocks noGrp="1"/>
          </p:cNvSpPr>
          <p:nvPr>
            <p:ph type="ftr" sz="quarter" idx="10"/>
          </p:nvPr>
        </p:nvSpPr>
        <p:spPr/>
        <p:txBody>
          <a:bodyPr/>
          <a:lstStyle/>
          <a:p>
            <a:r>
              <a:rPr lang="en-IN" smtClean="0"/>
              <a:t>Emtec, Inc. Proprietary &amp; Confidential. All rights reserved 2014.</a:t>
            </a:r>
            <a:endParaRPr/>
          </a:p>
        </p:txBody>
      </p:sp>
      <p:sp>
        <p:nvSpPr>
          <p:cNvPr id="4" name="Slide Number Placeholder 3"/>
          <p:cNvSpPr>
            <a:spLocks noGrp="1"/>
          </p:cNvSpPr>
          <p:nvPr>
            <p:ph type="sldNum" sz="quarter" idx="11"/>
          </p:nvPr>
        </p:nvSpPr>
        <p:spPr/>
        <p:txBody>
          <a:bodyPr/>
          <a:lstStyle/>
          <a:p>
            <a:fld id="{2D859425-5EB3-4606-BAEF-1D779603DBF1}" type="slidenum">
              <a:rPr/>
              <a:pPr/>
              <a:t>‹#›</a:t>
            </a:fld>
            <a:endParaRPr dirty="0"/>
          </a:p>
        </p:txBody>
      </p:sp>
      <p:sp>
        <p:nvSpPr>
          <p:cNvPr id="23" name="Rectangle 22"/>
          <p:cNvSpPr/>
          <p:nvPr userDrawn="1"/>
        </p:nvSpPr>
        <p:spPr>
          <a:xfrm>
            <a:off x="197965" y="2002568"/>
            <a:ext cx="2607088" cy="411480"/>
          </a:xfrm>
          <a:prstGeom prst="rect">
            <a:avLst/>
          </a:prstGeom>
          <a:solidFill>
            <a:srgbClr val="A1A1A4"/>
          </a:solidFill>
          <a:ln w="9525" cap="flat" cmpd="sng" algn="ctr">
            <a:solidFill>
              <a:srgbClr val="A1A1A4"/>
            </a:solidFill>
            <a:prstDash val="solid"/>
          </a:ln>
          <a:effectLst>
            <a:outerShdw blurRad="40000" dist="23000" dir="5400000" rotWithShape="0">
              <a:srgbClr val="000000">
                <a:alpha val="35000"/>
              </a:srgbClr>
            </a:outerShdw>
          </a:effectLst>
        </p:spPr>
        <p:txBody>
          <a:bodyPr rtlCol="0" anchor="ctr"/>
          <a:lstStyle/>
          <a:p>
            <a:pPr algn="ctr" defTabSz="457200">
              <a:defRPr/>
            </a:pPr>
            <a:r>
              <a:rPr lang="en-US" b="1" kern="0" dirty="0" smtClean="0">
                <a:solidFill>
                  <a:prstClr val="white"/>
                </a:solidFill>
              </a:rPr>
              <a:t>CHALLENGE</a:t>
            </a:r>
            <a:endParaRPr lang="en-US" kern="0" dirty="0" smtClean="0">
              <a:solidFill>
                <a:prstClr val="white"/>
              </a:solidFill>
            </a:endParaRPr>
          </a:p>
        </p:txBody>
      </p:sp>
      <p:sp>
        <p:nvSpPr>
          <p:cNvPr id="24" name="Rectangle 23"/>
          <p:cNvSpPr/>
          <p:nvPr userDrawn="1"/>
        </p:nvSpPr>
        <p:spPr>
          <a:xfrm>
            <a:off x="2999232" y="2002568"/>
            <a:ext cx="2607088" cy="411480"/>
          </a:xfrm>
          <a:prstGeom prst="rect">
            <a:avLst/>
          </a:prstGeom>
          <a:solidFill>
            <a:srgbClr val="A1A1A4"/>
          </a:solidFill>
          <a:ln w="9525" cap="flat" cmpd="sng" algn="ctr">
            <a:solidFill>
              <a:srgbClr val="A1A1A4"/>
            </a:solidFill>
            <a:prstDash val="solid"/>
          </a:ln>
          <a:effectLst>
            <a:outerShdw blurRad="40000" dist="23000" dir="5400000" rotWithShape="0">
              <a:srgbClr val="000000">
                <a:alpha val="35000"/>
              </a:srgbClr>
            </a:outerShdw>
          </a:effectLst>
        </p:spPr>
        <p:txBody>
          <a:bodyPr rtlCol="0" anchor="ctr"/>
          <a:lstStyle/>
          <a:p>
            <a:pPr algn="ctr" defTabSz="457200">
              <a:defRPr/>
            </a:pPr>
            <a:r>
              <a:rPr lang="en-US" b="1" kern="0" dirty="0" smtClean="0">
                <a:solidFill>
                  <a:prstClr val="white"/>
                </a:solidFill>
              </a:rPr>
              <a:t>SOLUTION</a:t>
            </a:r>
            <a:endParaRPr lang="en-US" kern="0" dirty="0" smtClean="0">
              <a:solidFill>
                <a:prstClr val="white"/>
              </a:solidFill>
            </a:endParaRPr>
          </a:p>
        </p:txBody>
      </p:sp>
      <p:sp>
        <p:nvSpPr>
          <p:cNvPr id="25" name="Rectangle 24"/>
          <p:cNvSpPr/>
          <p:nvPr userDrawn="1"/>
        </p:nvSpPr>
        <p:spPr>
          <a:xfrm>
            <a:off x="5800500" y="2002568"/>
            <a:ext cx="3145536" cy="411480"/>
          </a:xfrm>
          <a:prstGeom prst="rect">
            <a:avLst/>
          </a:prstGeom>
          <a:solidFill>
            <a:sysClr val="windowText" lastClr="000000"/>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algn="ctr" defTabSz="457200">
              <a:defRPr/>
            </a:pPr>
            <a:r>
              <a:rPr lang="en-US" b="1" kern="0" dirty="0" smtClean="0">
                <a:solidFill>
                  <a:prstClr val="white"/>
                </a:solidFill>
              </a:rPr>
              <a:t>RESULTS</a:t>
            </a:r>
          </a:p>
        </p:txBody>
      </p:sp>
      <p:sp>
        <p:nvSpPr>
          <p:cNvPr id="37" name="Text Placeholder 36"/>
          <p:cNvSpPr>
            <a:spLocks noGrp="1"/>
          </p:cNvSpPr>
          <p:nvPr>
            <p:ph type="body" sz="quarter" idx="21" hasCustomPrompt="1"/>
          </p:nvPr>
        </p:nvSpPr>
        <p:spPr>
          <a:xfrm>
            <a:off x="3000280" y="2414047"/>
            <a:ext cx="2606040" cy="3703320"/>
          </a:xfrm>
          <a:noFill/>
          <a:ln w="6350" cap="flat" cmpd="sng" algn="ctr">
            <a:solidFill>
              <a:srgbClr val="A1A1A4"/>
            </a:solidFill>
            <a:prstDash val="solid"/>
            <a:miter lim="800000"/>
          </a:ln>
          <a:effectLst/>
        </p:spPr>
        <p:txBody>
          <a:bodyPr vert="horz" lIns="91440" tIns="182880" rIns="91440" bIns="182880" rtlCol="0" anchor="t" anchorCtr="0">
            <a:noAutofit/>
          </a:bodyPr>
          <a:lstStyle>
            <a:lvl1pPr marL="112713" indent="-112713">
              <a:defRPr kumimoji="0" lang="en-US" sz="1400" b="0" i="0" u="none" strike="noStrike" kern="1200" cap="none" spc="0" normalizeH="0" baseline="0" noProof="0" dirty="0" smtClean="0">
                <a:ln>
                  <a:noFill/>
                </a:ln>
                <a:solidFill>
                  <a:sysClr val="windowText" lastClr="000000"/>
                </a:solidFill>
                <a:effectLst/>
                <a:uLnTx/>
                <a:uFillTx/>
                <a:latin typeface="Arial"/>
                <a:ea typeface="+mn-ea"/>
                <a:cs typeface="Arial" charset="0"/>
              </a:defRPr>
            </a:lvl1pPr>
            <a:lvl2pPr marL="400050" marR="0" indent="-171450" algn="l" defTabSz="457200" rtl="0" eaLnBrk="1" fontAlgn="base" latinLnBrk="0" hangingPunct="1">
              <a:lnSpc>
                <a:spcPct val="100000"/>
              </a:lnSpc>
              <a:spcBef>
                <a:spcPct val="0"/>
              </a:spcBef>
              <a:spcAft>
                <a:spcPts val="300"/>
              </a:spcAft>
              <a:buClr>
                <a:srgbClr val="7F7F7F"/>
              </a:buClr>
              <a:buSzTx/>
              <a:buFont typeface="Arial" panose="020B0604020202020204" pitchFamily="34" charset="0"/>
              <a:buChar char="•"/>
              <a:tabLst/>
              <a:defRPr kumimoji="0" lang="en-US" sz="1400" b="0" i="0" u="none" strike="noStrike" kern="1200" cap="none" spc="0" normalizeH="0" baseline="0" noProof="0" dirty="0">
                <a:ln>
                  <a:noFill/>
                </a:ln>
                <a:solidFill>
                  <a:schemeClr val="tx1"/>
                </a:solidFill>
                <a:effectLst/>
                <a:uLnTx/>
                <a:uFillTx/>
                <a:latin typeface="Arial"/>
                <a:ea typeface="+mn-ea"/>
                <a:cs typeface="Arial"/>
              </a:defRPr>
            </a:lvl2pPr>
            <a:lvl3pPr>
              <a:defRPr lang="en-US" smtClean="0">
                <a:latin typeface="+mn-lt"/>
                <a:cs typeface="+mn-cs"/>
              </a:defRPr>
            </a:lvl3pPr>
            <a:lvl4pPr>
              <a:defRPr lang="en-US" smtClean="0">
                <a:latin typeface="+mn-lt"/>
                <a:cs typeface="+mn-cs"/>
              </a:defRPr>
            </a:lvl4pPr>
            <a:lvl5pPr>
              <a:defRPr lang="en-US">
                <a:latin typeface="+mn-lt"/>
                <a:cs typeface="+mn-cs"/>
              </a:defRPr>
            </a:lvl5pPr>
          </a:lstStyle>
          <a:p>
            <a:pPr marL="171450" marR="0" lvl="0" indent="-171450" algn="l" defTabSz="457200" rtl="0" eaLnBrk="1" fontAlgn="base" latinLnBrk="0" hangingPunct="1">
              <a:lnSpc>
                <a:spcPct val="100000"/>
              </a:lnSpc>
              <a:spcBef>
                <a:spcPct val="0"/>
              </a:spcBef>
              <a:spcAft>
                <a:spcPts val="300"/>
              </a:spcAft>
              <a:buClr>
                <a:srgbClr val="D82F24"/>
              </a:buClr>
              <a:buSzTx/>
              <a:buFont typeface="Arial" pitchFamily="34" charset="0"/>
              <a:buChar char="•"/>
              <a:tabLst/>
              <a:defRPr/>
            </a:pPr>
            <a:r>
              <a:rPr lang="en-US" dirty="0" smtClean="0"/>
              <a:t>This section should outline the solution developed by </a:t>
            </a:r>
            <a:r>
              <a:rPr lang="en-US" dirty="0" err="1" smtClean="0"/>
              <a:t>Emtec</a:t>
            </a:r>
            <a:r>
              <a:rPr lang="en-US" dirty="0" smtClean="0"/>
              <a:t> to address the customer’s challenges</a:t>
            </a:r>
          </a:p>
          <a:p>
            <a:pPr marL="400050" marR="0" lvl="1" indent="-171450" algn="l" defTabSz="457200" rtl="0" eaLnBrk="1" fontAlgn="base" latinLnBrk="0" hangingPunct="1">
              <a:lnSpc>
                <a:spcPct val="100000"/>
              </a:lnSpc>
              <a:spcBef>
                <a:spcPct val="0"/>
              </a:spcBef>
              <a:spcAft>
                <a:spcPts val="300"/>
              </a:spcAft>
              <a:buClr>
                <a:srgbClr val="7F7F7F"/>
              </a:buClr>
              <a:buSzTx/>
              <a:buFont typeface="Arial" panose="020B0604020202020204" pitchFamily="34" charset="0"/>
              <a:buChar char="•"/>
              <a:tabLst/>
              <a:defRPr/>
            </a:pPr>
            <a:r>
              <a:rPr lang="en-US" dirty="0" smtClean="0"/>
              <a:t>The points should highlight the uniqueness or innovation of the solution</a:t>
            </a:r>
          </a:p>
          <a:p>
            <a:pPr marL="400050" marR="0" lvl="1" indent="-171450" algn="l" defTabSz="457200" rtl="0" eaLnBrk="1" fontAlgn="base" latinLnBrk="0" hangingPunct="1">
              <a:lnSpc>
                <a:spcPct val="100000"/>
              </a:lnSpc>
              <a:spcBef>
                <a:spcPct val="0"/>
              </a:spcBef>
              <a:spcAft>
                <a:spcPts val="300"/>
              </a:spcAft>
              <a:buClr>
                <a:srgbClr val="7F7F7F"/>
              </a:buClr>
              <a:buSzTx/>
              <a:buFont typeface="Arial" panose="020B0604020202020204" pitchFamily="34" charset="0"/>
              <a:buChar char="•"/>
              <a:tabLst/>
              <a:defRPr/>
            </a:pPr>
            <a:r>
              <a:rPr lang="en-US" dirty="0" smtClean="0"/>
              <a:t>Do not change the point-size of the text or resize the text box.</a:t>
            </a:r>
            <a:endParaRPr lang="en-US" dirty="0"/>
          </a:p>
        </p:txBody>
      </p:sp>
    </p:spTree>
    <p:extLst>
      <p:ext uri="{BB962C8B-B14F-4D97-AF65-F5344CB8AC3E}">
        <p14:creationId xmlns:p14="http://schemas.microsoft.com/office/powerpoint/2010/main" val="29115646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5" name="Rectangle 4"/>
          <p:cNvSpPr/>
          <p:nvPr userDrawn="1"/>
        </p:nvSpPr>
        <p:spPr>
          <a:xfrm>
            <a:off x="0" y="1"/>
            <a:ext cx="9144000" cy="4071938"/>
          </a:xfrm>
          <a:prstGeom prst="rect">
            <a:avLst/>
          </a:prstGeom>
          <a:gradFill flip="none" rotWithShape="1">
            <a:gsLst>
              <a:gs pos="25000">
                <a:schemeClr val="bg1"/>
              </a:gs>
              <a:gs pos="100000">
                <a:srgbClr val="D3D5D6">
                  <a:shade val="100000"/>
                  <a:satMod val="115000"/>
                </a:srgbClr>
              </a:gs>
            </a:gsLst>
            <a:lin ang="6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2381" y="2632075"/>
            <a:ext cx="2578832" cy="1109568"/>
          </a:xfrm>
          <a:prstGeom prst="rect">
            <a:avLst/>
          </a:prstGeom>
        </p:spPr>
      </p:pic>
      <p:sp>
        <p:nvSpPr>
          <p:cNvPr id="7" name="Rectangle 6"/>
          <p:cNvSpPr/>
          <p:nvPr userDrawn="1"/>
        </p:nvSpPr>
        <p:spPr>
          <a:xfrm>
            <a:off x="1" y="4071938"/>
            <a:ext cx="9144000" cy="722697"/>
          </a:xfrm>
          <a:prstGeom prst="rect">
            <a:avLst/>
          </a:prstGeom>
          <a:solidFill>
            <a:srgbClr val="DB2E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8" name="TextBox 7"/>
          <p:cNvSpPr txBox="1"/>
          <p:nvPr userDrawn="1"/>
        </p:nvSpPr>
        <p:spPr>
          <a:xfrm>
            <a:off x="700849" y="4140899"/>
            <a:ext cx="7741694" cy="584775"/>
          </a:xfrm>
          <a:prstGeom prst="rect">
            <a:avLst/>
          </a:prstGeom>
          <a:noFill/>
        </p:spPr>
        <p:txBody>
          <a:bodyPr wrap="square" rtlCol="0">
            <a:noAutofit/>
          </a:bodyPr>
          <a:lstStyle/>
          <a:p>
            <a:pPr algn="ctr"/>
            <a:r>
              <a:rPr lang="en-US" sz="3200" b="1" dirty="0" smtClean="0">
                <a:solidFill>
                  <a:prstClr val="white"/>
                </a:solidFill>
                <a:effectLst>
                  <a:outerShdw blurRad="38100" dist="38100" dir="2700000" algn="tl">
                    <a:srgbClr val="000000">
                      <a:alpha val="43137"/>
                    </a:srgbClr>
                  </a:outerShdw>
                </a:effectLst>
              </a:rPr>
              <a:t>Thank you for your time</a:t>
            </a:r>
            <a:endParaRPr lang="en-US" sz="3200" b="1" dirty="0">
              <a:solidFill>
                <a:prstClr val="white"/>
              </a:solidFill>
              <a:effectLst>
                <a:outerShdw blurRad="38100" dist="38100" dir="2700000" algn="tl">
                  <a:srgbClr val="000000">
                    <a:alpha val="43137"/>
                  </a:srgbClr>
                </a:outerShdw>
              </a:effectLst>
            </a:endParaRPr>
          </a:p>
        </p:txBody>
      </p:sp>
      <p:sp>
        <p:nvSpPr>
          <p:cNvPr id="9" name="TextBox 8"/>
          <p:cNvSpPr txBox="1"/>
          <p:nvPr userDrawn="1"/>
        </p:nvSpPr>
        <p:spPr>
          <a:xfrm>
            <a:off x="700848" y="4796994"/>
            <a:ext cx="7741694" cy="338554"/>
          </a:xfrm>
          <a:prstGeom prst="rect">
            <a:avLst/>
          </a:prstGeom>
          <a:noFill/>
        </p:spPr>
        <p:txBody>
          <a:bodyPr wrap="square" rtlCol="0">
            <a:noAutofit/>
          </a:bodyPr>
          <a:lstStyle/>
          <a:p>
            <a:pPr algn="ctr"/>
            <a:r>
              <a:rPr lang="en-US" sz="1600" b="1" dirty="0" smtClean="0">
                <a:solidFill>
                  <a:prstClr val="black"/>
                </a:solidFill>
              </a:rPr>
              <a:t>Please visit us online at </a:t>
            </a:r>
            <a:r>
              <a:rPr lang="en-US" sz="1600" b="1" dirty="0" smtClean="0">
                <a:solidFill>
                  <a:srgbClr val="C00000"/>
                </a:solidFill>
              </a:rPr>
              <a:t>www.emtecinc.com</a:t>
            </a:r>
            <a:endParaRPr lang="en-US" sz="1600" b="1" dirty="0">
              <a:solidFill>
                <a:srgbClr val="C00000"/>
              </a:solidFill>
            </a:endParaRPr>
          </a:p>
        </p:txBody>
      </p:sp>
    </p:spTree>
    <p:extLst>
      <p:ext uri="{BB962C8B-B14F-4D97-AF65-F5344CB8AC3E}">
        <p14:creationId xmlns:p14="http://schemas.microsoft.com/office/powerpoint/2010/main" val="39170063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5163" y="395288"/>
            <a:ext cx="7813675"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87413" y="1576388"/>
            <a:ext cx="3608387" cy="468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76388"/>
            <a:ext cx="3608388" cy="468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239142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748" y="176696"/>
            <a:ext cx="8604504" cy="607391"/>
          </a:xfrm>
        </p:spPr>
        <p:txBody>
          <a:bodyPr/>
          <a:lstStyle/>
          <a:p>
            <a:r>
              <a:rPr lang="en-US" dirty="0" smtClean="0"/>
              <a:t>Type Presentation Agenda Title</a:t>
            </a:r>
            <a:endParaRPr lang="en-US" dirty="0"/>
          </a:p>
        </p:txBody>
      </p:sp>
      <p:sp>
        <p:nvSpPr>
          <p:cNvPr id="3" name="Footer Placeholder 2"/>
          <p:cNvSpPr>
            <a:spLocks noGrp="1"/>
          </p:cNvSpPr>
          <p:nvPr>
            <p:ph type="ftr" sz="quarter" idx="10"/>
          </p:nvPr>
        </p:nvSpPr>
        <p:spPr/>
        <p:txBody>
          <a:bodyPr/>
          <a:lstStyle/>
          <a:p>
            <a:r>
              <a:rPr lang="en-IN" smtClean="0"/>
              <a:t>Emtec, Inc. Proprietary &amp; Confidential. All rights reserved 2014.</a:t>
            </a:r>
            <a:endParaRPr/>
          </a:p>
        </p:txBody>
      </p:sp>
      <p:sp>
        <p:nvSpPr>
          <p:cNvPr id="4" name="Slide Number Placeholder 3"/>
          <p:cNvSpPr>
            <a:spLocks noGrp="1"/>
          </p:cNvSpPr>
          <p:nvPr>
            <p:ph type="sldNum" sz="quarter" idx="11"/>
          </p:nvPr>
        </p:nvSpPr>
        <p:spPr/>
        <p:txBody>
          <a:bodyPr/>
          <a:lstStyle/>
          <a:p>
            <a:fld id="{2D859425-5EB3-4606-BAEF-1D779603DBF1}" type="slidenum">
              <a:rPr/>
              <a:pPr/>
              <a:t>‹#›</a:t>
            </a:fld>
            <a:endParaRPr dirty="0"/>
          </a:p>
        </p:txBody>
      </p:sp>
      <p:sp>
        <p:nvSpPr>
          <p:cNvPr id="13" name="Text Placeholder 11"/>
          <p:cNvSpPr>
            <a:spLocks noGrp="1"/>
          </p:cNvSpPr>
          <p:nvPr>
            <p:ph type="body" sz="quarter" idx="13" hasCustomPrompt="1"/>
          </p:nvPr>
        </p:nvSpPr>
        <p:spPr>
          <a:xfrm>
            <a:off x="271463" y="1929363"/>
            <a:ext cx="8458200" cy="722376"/>
          </a:xfrm>
          <a:prstGeom prst="roundRect">
            <a:avLst/>
          </a:prstGeom>
          <a:solidFill>
            <a:srgbClr val="D82E24"/>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7160" tIns="137160" rIns="137160" bIns="137160" numCol="1" spcCol="1270" anchor="ctr" anchorCtr="0">
            <a:noAutofit/>
          </a:bodyPr>
          <a:lstStyle>
            <a:lvl1pPr marL="0" indent="0" algn="l" defTabSz="1377950">
              <a:lnSpc>
                <a:spcPct val="90000"/>
              </a:lnSpc>
              <a:spcBef>
                <a:spcPct val="0"/>
              </a:spcBef>
              <a:spcAft>
                <a:spcPct val="35000"/>
              </a:spcAft>
              <a:buNone/>
              <a:defRPr lang="en-US" sz="1600" smtClean="0">
                <a:solidFill>
                  <a:schemeClr val="lt1"/>
                </a:solidFill>
                <a:latin typeface="Arial" panose="020B0604020202020204" pitchFamily="34" charset="0"/>
                <a:cs typeface="Arial" panose="020B0604020202020204" pitchFamily="34" charset="0"/>
              </a:defRPr>
            </a:lvl1pPr>
            <a:lvl2pPr>
              <a:defRPr lang="en-US" smtClean="0">
                <a:solidFill>
                  <a:schemeClr val="lt1"/>
                </a:solidFill>
                <a:latin typeface="+mn-lt"/>
                <a:cs typeface="+mn-cs"/>
              </a:defRPr>
            </a:lvl2pPr>
            <a:lvl3pPr>
              <a:defRPr lang="en-US" sz="1800" smtClean="0">
                <a:solidFill>
                  <a:schemeClr val="lt1"/>
                </a:solidFill>
                <a:latin typeface="+mn-lt"/>
                <a:cs typeface="+mn-cs"/>
              </a:defRPr>
            </a:lvl3pPr>
            <a:lvl4pPr>
              <a:defRPr lang="en-US" sz="1800" smtClean="0">
                <a:solidFill>
                  <a:schemeClr val="lt1"/>
                </a:solidFill>
                <a:latin typeface="+mn-lt"/>
                <a:cs typeface="+mn-cs"/>
              </a:defRPr>
            </a:lvl4pPr>
            <a:lvl5pPr>
              <a:defRPr lang="en-US" sz="1800">
                <a:solidFill>
                  <a:schemeClr val="lt1"/>
                </a:solidFill>
                <a:latin typeface="+mn-lt"/>
                <a:cs typeface="+mn-cs"/>
              </a:defRPr>
            </a:lvl5pPr>
          </a:lstStyle>
          <a:p>
            <a:pPr lvl="0" defTabSz="1377950">
              <a:lnSpc>
                <a:spcPct val="90000"/>
              </a:lnSpc>
              <a:spcBef>
                <a:spcPct val="0"/>
              </a:spcBef>
              <a:spcAft>
                <a:spcPct val="35000"/>
              </a:spcAft>
            </a:pPr>
            <a:r>
              <a:rPr lang="en-US" sz="1600" kern="1200" dirty="0" smtClean="0"/>
              <a:t>Agenda Item 2 – Agenda items should be </a:t>
            </a:r>
            <a:r>
              <a:rPr lang="en-US" sz="1600" dirty="0" smtClean="0"/>
              <a:t>stated </a:t>
            </a:r>
            <a:r>
              <a:rPr lang="en-US" sz="1600" kern="1200" dirty="0" smtClean="0"/>
              <a:t>briefly</a:t>
            </a:r>
            <a:endParaRPr lang="en-US" sz="1600" kern="1200" dirty="0"/>
          </a:p>
        </p:txBody>
      </p:sp>
      <p:sp>
        <p:nvSpPr>
          <p:cNvPr id="14" name="Text Placeholder 11"/>
          <p:cNvSpPr>
            <a:spLocks noGrp="1"/>
          </p:cNvSpPr>
          <p:nvPr>
            <p:ph type="body" sz="quarter" idx="14" hasCustomPrompt="1"/>
          </p:nvPr>
        </p:nvSpPr>
        <p:spPr>
          <a:xfrm>
            <a:off x="271463" y="2741020"/>
            <a:ext cx="8458200" cy="722376"/>
          </a:xfrm>
          <a:prstGeom prst="roundRect">
            <a:avLst/>
          </a:prstGeom>
          <a:solidFill>
            <a:srgbClr val="D82E24"/>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7160" tIns="137160" rIns="137160" bIns="137160" numCol="1" spcCol="1270" anchor="ctr" anchorCtr="0">
            <a:noAutofit/>
          </a:bodyPr>
          <a:lstStyle>
            <a:lvl1pPr marL="0" indent="0" algn="l" defTabSz="1377950">
              <a:lnSpc>
                <a:spcPct val="90000"/>
              </a:lnSpc>
              <a:spcBef>
                <a:spcPct val="0"/>
              </a:spcBef>
              <a:spcAft>
                <a:spcPct val="35000"/>
              </a:spcAft>
              <a:buNone/>
              <a:defRPr lang="en-US" sz="1600" smtClean="0">
                <a:solidFill>
                  <a:schemeClr val="lt1"/>
                </a:solidFill>
                <a:latin typeface="Arial" panose="020B0604020202020204" pitchFamily="34" charset="0"/>
                <a:cs typeface="Arial" panose="020B0604020202020204" pitchFamily="34" charset="0"/>
              </a:defRPr>
            </a:lvl1pPr>
            <a:lvl2pPr>
              <a:defRPr lang="en-US" smtClean="0">
                <a:solidFill>
                  <a:schemeClr val="lt1"/>
                </a:solidFill>
                <a:latin typeface="+mn-lt"/>
                <a:cs typeface="+mn-cs"/>
              </a:defRPr>
            </a:lvl2pPr>
            <a:lvl3pPr>
              <a:defRPr lang="en-US" sz="1800" smtClean="0">
                <a:solidFill>
                  <a:schemeClr val="lt1"/>
                </a:solidFill>
                <a:latin typeface="+mn-lt"/>
                <a:cs typeface="+mn-cs"/>
              </a:defRPr>
            </a:lvl3pPr>
            <a:lvl4pPr>
              <a:defRPr lang="en-US" sz="1800" smtClean="0">
                <a:solidFill>
                  <a:schemeClr val="lt1"/>
                </a:solidFill>
                <a:latin typeface="+mn-lt"/>
                <a:cs typeface="+mn-cs"/>
              </a:defRPr>
            </a:lvl4pPr>
            <a:lvl5pPr>
              <a:defRPr lang="en-US" sz="1800">
                <a:solidFill>
                  <a:schemeClr val="lt1"/>
                </a:solidFill>
                <a:latin typeface="+mn-lt"/>
                <a:cs typeface="+mn-cs"/>
              </a:defRPr>
            </a:lvl5pPr>
          </a:lstStyle>
          <a:p>
            <a:pPr lvl="0" algn="l" defTabSz="1377950">
              <a:lnSpc>
                <a:spcPct val="90000"/>
              </a:lnSpc>
              <a:spcBef>
                <a:spcPct val="0"/>
              </a:spcBef>
              <a:spcAft>
                <a:spcPct val="35000"/>
              </a:spcAft>
            </a:pPr>
            <a:r>
              <a:rPr lang="en-US" sz="1600" kern="1200" dirty="0" smtClean="0"/>
              <a:t>Agenda Item 3 – Do not change the size of the boxes or text; the current formatting allows for two line agenda items</a:t>
            </a:r>
            <a:endParaRPr lang="en-US" sz="1600" kern="1200" dirty="0"/>
          </a:p>
        </p:txBody>
      </p:sp>
      <p:sp>
        <p:nvSpPr>
          <p:cNvPr id="15" name="Text Placeholder 11"/>
          <p:cNvSpPr>
            <a:spLocks noGrp="1"/>
          </p:cNvSpPr>
          <p:nvPr>
            <p:ph type="body" sz="quarter" idx="15" hasCustomPrompt="1"/>
          </p:nvPr>
        </p:nvSpPr>
        <p:spPr>
          <a:xfrm>
            <a:off x="271463" y="3552677"/>
            <a:ext cx="8458200" cy="722376"/>
          </a:xfrm>
          <a:prstGeom prst="roundRect">
            <a:avLst/>
          </a:prstGeom>
          <a:solidFill>
            <a:srgbClr val="D82E24"/>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7160" tIns="137160" rIns="137160" bIns="137160" numCol="1" spcCol="1270" anchor="ctr" anchorCtr="0">
            <a:noAutofit/>
          </a:bodyPr>
          <a:lstStyle>
            <a:lvl1pPr marL="0" indent="0" algn="l" defTabSz="1377950">
              <a:lnSpc>
                <a:spcPct val="90000"/>
              </a:lnSpc>
              <a:spcBef>
                <a:spcPct val="0"/>
              </a:spcBef>
              <a:spcAft>
                <a:spcPct val="35000"/>
              </a:spcAft>
              <a:buNone/>
              <a:defRPr lang="en-US" sz="1600" smtClean="0">
                <a:solidFill>
                  <a:schemeClr val="lt1"/>
                </a:solidFill>
                <a:latin typeface="Arial" panose="020B0604020202020204" pitchFamily="34" charset="0"/>
                <a:cs typeface="Arial" panose="020B0604020202020204" pitchFamily="34" charset="0"/>
              </a:defRPr>
            </a:lvl1pPr>
            <a:lvl2pPr>
              <a:defRPr lang="en-US" smtClean="0">
                <a:solidFill>
                  <a:schemeClr val="lt1"/>
                </a:solidFill>
                <a:latin typeface="+mn-lt"/>
                <a:cs typeface="+mn-cs"/>
              </a:defRPr>
            </a:lvl2pPr>
            <a:lvl3pPr>
              <a:defRPr lang="en-US" sz="1800" smtClean="0">
                <a:solidFill>
                  <a:schemeClr val="lt1"/>
                </a:solidFill>
                <a:latin typeface="+mn-lt"/>
                <a:cs typeface="+mn-cs"/>
              </a:defRPr>
            </a:lvl3pPr>
            <a:lvl4pPr>
              <a:defRPr lang="en-US" sz="1800" smtClean="0">
                <a:solidFill>
                  <a:schemeClr val="lt1"/>
                </a:solidFill>
                <a:latin typeface="+mn-lt"/>
                <a:cs typeface="+mn-cs"/>
              </a:defRPr>
            </a:lvl4pPr>
            <a:lvl5pPr>
              <a:defRPr lang="en-US" sz="1800">
                <a:solidFill>
                  <a:schemeClr val="lt1"/>
                </a:solidFill>
                <a:latin typeface="+mn-lt"/>
                <a:cs typeface="+mn-cs"/>
              </a:defRPr>
            </a:lvl5pPr>
          </a:lstStyle>
          <a:p>
            <a:pPr lvl="0" algn="l" defTabSz="1377950">
              <a:lnSpc>
                <a:spcPct val="90000"/>
              </a:lnSpc>
              <a:spcBef>
                <a:spcPct val="0"/>
              </a:spcBef>
              <a:spcAft>
                <a:spcPct val="35000"/>
              </a:spcAft>
            </a:pPr>
            <a:r>
              <a:rPr lang="en-US" sz="1600" kern="1200" dirty="0" smtClean="0"/>
              <a:t>Agenda Item 4 – Do not include additional descriptions for the sections; descriptions can be put in the presenter’s notes if necessary </a:t>
            </a:r>
            <a:endParaRPr lang="en-US" sz="1600" kern="1200" dirty="0"/>
          </a:p>
        </p:txBody>
      </p:sp>
      <p:sp>
        <p:nvSpPr>
          <p:cNvPr id="16" name="Text Placeholder 11"/>
          <p:cNvSpPr>
            <a:spLocks noGrp="1"/>
          </p:cNvSpPr>
          <p:nvPr>
            <p:ph type="body" sz="quarter" idx="16" hasCustomPrompt="1"/>
          </p:nvPr>
        </p:nvSpPr>
        <p:spPr>
          <a:xfrm>
            <a:off x="271463" y="4364334"/>
            <a:ext cx="8458200" cy="722376"/>
          </a:xfrm>
          <a:prstGeom prst="roundRect">
            <a:avLst/>
          </a:prstGeom>
          <a:solidFill>
            <a:srgbClr val="D82E24"/>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7160" tIns="137160" rIns="137160" bIns="137160" numCol="1" spcCol="1270" anchor="ctr" anchorCtr="0">
            <a:noAutofit/>
          </a:bodyPr>
          <a:lstStyle>
            <a:lvl1pPr marL="0" indent="0" algn="l" defTabSz="1377950">
              <a:lnSpc>
                <a:spcPct val="90000"/>
              </a:lnSpc>
              <a:spcBef>
                <a:spcPct val="0"/>
              </a:spcBef>
              <a:spcAft>
                <a:spcPct val="35000"/>
              </a:spcAft>
              <a:buNone/>
              <a:defRPr lang="en-US" sz="1600" smtClean="0">
                <a:solidFill>
                  <a:schemeClr val="lt1"/>
                </a:solidFill>
                <a:latin typeface="Arial" panose="020B0604020202020204" pitchFamily="34" charset="0"/>
                <a:cs typeface="Arial" panose="020B0604020202020204" pitchFamily="34" charset="0"/>
              </a:defRPr>
            </a:lvl1pPr>
            <a:lvl2pPr>
              <a:defRPr lang="en-US" smtClean="0">
                <a:solidFill>
                  <a:schemeClr val="lt1"/>
                </a:solidFill>
                <a:latin typeface="+mn-lt"/>
                <a:cs typeface="+mn-cs"/>
              </a:defRPr>
            </a:lvl2pPr>
            <a:lvl3pPr>
              <a:defRPr lang="en-US" sz="1800" smtClean="0">
                <a:solidFill>
                  <a:schemeClr val="lt1"/>
                </a:solidFill>
                <a:latin typeface="+mn-lt"/>
                <a:cs typeface="+mn-cs"/>
              </a:defRPr>
            </a:lvl3pPr>
            <a:lvl4pPr>
              <a:defRPr lang="en-US" sz="1800" smtClean="0">
                <a:solidFill>
                  <a:schemeClr val="lt1"/>
                </a:solidFill>
                <a:latin typeface="+mn-lt"/>
                <a:cs typeface="+mn-cs"/>
              </a:defRPr>
            </a:lvl4pPr>
            <a:lvl5pPr>
              <a:defRPr lang="en-US" sz="1800">
                <a:solidFill>
                  <a:schemeClr val="lt1"/>
                </a:solidFill>
                <a:latin typeface="+mn-lt"/>
                <a:cs typeface="+mn-cs"/>
              </a:defRPr>
            </a:lvl5pPr>
          </a:lstStyle>
          <a:p>
            <a:pPr lvl="0" algn="l" defTabSz="1377950">
              <a:lnSpc>
                <a:spcPct val="90000"/>
              </a:lnSpc>
              <a:spcBef>
                <a:spcPct val="0"/>
              </a:spcBef>
              <a:spcAft>
                <a:spcPct val="35000"/>
              </a:spcAft>
            </a:pPr>
            <a:r>
              <a:rPr lang="en-US" sz="1600" kern="1200" dirty="0" smtClean="0"/>
              <a:t>Agenda Item 5 – Unused agenda item boxes should be deleted; do not rescale the boxes to fill up the slide</a:t>
            </a:r>
            <a:endParaRPr lang="en-US" sz="1600" kern="1200" dirty="0"/>
          </a:p>
        </p:txBody>
      </p:sp>
      <p:sp>
        <p:nvSpPr>
          <p:cNvPr id="17" name="Text Placeholder 11"/>
          <p:cNvSpPr>
            <a:spLocks noGrp="1"/>
          </p:cNvSpPr>
          <p:nvPr>
            <p:ph type="body" sz="quarter" idx="17" hasCustomPrompt="1"/>
          </p:nvPr>
        </p:nvSpPr>
        <p:spPr>
          <a:xfrm>
            <a:off x="271463" y="5175991"/>
            <a:ext cx="8458200" cy="722376"/>
          </a:xfrm>
          <a:prstGeom prst="roundRect">
            <a:avLst/>
          </a:prstGeom>
          <a:solidFill>
            <a:srgbClr val="D82E24"/>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7160" tIns="137160" rIns="137160" bIns="137160" numCol="1" spcCol="1270" anchor="ctr" anchorCtr="0">
            <a:noAutofit/>
          </a:bodyPr>
          <a:lstStyle>
            <a:lvl1pPr marL="0" indent="0" algn="l" defTabSz="1377950">
              <a:lnSpc>
                <a:spcPct val="90000"/>
              </a:lnSpc>
              <a:spcBef>
                <a:spcPct val="0"/>
              </a:spcBef>
              <a:spcAft>
                <a:spcPct val="35000"/>
              </a:spcAft>
              <a:buNone/>
              <a:defRPr lang="en-US" sz="1600" smtClean="0">
                <a:solidFill>
                  <a:schemeClr val="lt1"/>
                </a:solidFill>
                <a:latin typeface="Arial" panose="020B0604020202020204" pitchFamily="34" charset="0"/>
                <a:cs typeface="Arial" panose="020B0604020202020204" pitchFamily="34" charset="0"/>
              </a:defRPr>
            </a:lvl1pPr>
            <a:lvl2pPr>
              <a:defRPr lang="en-US" smtClean="0">
                <a:solidFill>
                  <a:schemeClr val="lt1"/>
                </a:solidFill>
                <a:latin typeface="+mn-lt"/>
                <a:cs typeface="+mn-cs"/>
              </a:defRPr>
            </a:lvl2pPr>
            <a:lvl3pPr>
              <a:defRPr lang="en-US" sz="1800" smtClean="0">
                <a:solidFill>
                  <a:schemeClr val="lt1"/>
                </a:solidFill>
                <a:latin typeface="+mn-lt"/>
                <a:cs typeface="+mn-cs"/>
              </a:defRPr>
            </a:lvl3pPr>
            <a:lvl4pPr>
              <a:defRPr lang="en-US" sz="1800" smtClean="0">
                <a:solidFill>
                  <a:schemeClr val="lt1"/>
                </a:solidFill>
                <a:latin typeface="+mn-lt"/>
                <a:cs typeface="+mn-cs"/>
              </a:defRPr>
            </a:lvl4pPr>
            <a:lvl5pPr>
              <a:defRPr lang="en-US" sz="1800">
                <a:solidFill>
                  <a:schemeClr val="lt1"/>
                </a:solidFill>
                <a:latin typeface="+mn-lt"/>
                <a:cs typeface="+mn-cs"/>
              </a:defRPr>
            </a:lvl5pPr>
          </a:lstStyle>
          <a:p>
            <a:pPr lvl="0" algn="l" defTabSz="1377950">
              <a:lnSpc>
                <a:spcPct val="90000"/>
              </a:lnSpc>
              <a:spcBef>
                <a:spcPct val="0"/>
              </a:spcBef>
              <a:spcAft>
                <a:spcPct val="35000"/>
              </a:spcAft>
            </a:pPr>
            <a:r>
              <a:rPr lang="en-US" sz="1600" kern="1200" dirty="0" smtClean="0"/>
              <a:t>Agenda Item 6 – If your presentation has more than 6 sections, do consider revising the structure, or create sub-sections</a:t>
            </a:r>
            <a:endParaRPr lang="en-US" sz="1600" kern="1200" dirty="0"/>
          </a:p>
        </p:txBody>
      </p:sp>
      <p:sp>
        <p:nvSpPr>
          <p:cNvPr id="22" name="Text Placeholder 21"/>
          <p:cNvSpPr>
            <a:spLocks noGrp="1"/>
          </p:cNvSpPr>
          <p:nvPr>
            <p:ph type="body" sz="quarter" idx="18" hasCustomPrompt="1"/>
          </p:nvPr>
        </p:nvSpPr>
        <p:spPr>
          <a:xfrm>
            <a:off x="269875" y="1117769"/>
            <a:ext cx="8459788" cy="722313"/>
          </a:xfrm>
          <a:prstGeom prst="roundRect">
            <a:avLst/>
          </a:prstGeom>
          <a:solidFill>
            <a:srgbClr val="D82E24"/>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7160" tIns="137160" rIns="137160" bIns="137160" numCol="1" spcCol="1270" rtlCol="0" anchor="ctr" anchorCtr="0">
            <a:noAutofit/>
          </a:bodyPr>
          <a:lstStyle>
            <a:lvl1pPr marL="0" indent="0" algn="l" defTabSz="1377950" rtl="0" eaLnBrk="1" latinLnBrk="0" hangingPunct="1">
              <a:lnSpc>
                <a:spcPct val="90000"/>
              </a:lnSpc>
              <a:spcBef>
                <a:spcPct val="0"/>
              </a:spcBef>
              <a:spcAft>
                <a:spcPct val="35000"/>
              </a:spcAft>
              <a:buNone/>
              <a:defRPr kumimoji="0" lang="en-US" sz="1600" b="0" i="0" u="none" strike="noStrike" kern="1200" cap="none" spc="0" normalizeH="0" baseline="0" noProof="0" dirty="0" smtClean="0">
                <a:ln>
                  <a:noFill/>
                </a:ln>
                <a:solidFill>
                  <a:schemeClr val="lt1"/>
                </a:solidFill>
                <a:effectLst/>
                <a:uLnTx/>
                <a:uFillTx/>
                <a:latin typeface="Arial" panose="020B0604020202020204" pitchFamily="34" charset="0"/>
                <a:ea typeface="+mn-ea"/>
                <a:cs typeface="Arial" panose="020B0604020202020204" pitchFamily="34" charset="0"/>
              </a:defRPr>
            </a:lvl1pPr>
            <a:lvl2pPr>
              <a:defRPr lang="en-US" smtClean="0">
                <a:solidFill>
                  <a:schemeClr val="lt1"/>
                </a:solidFill>
                <a:latin typeface="+mn-lt"/>
                <a:cs typeface="+mn-cs"/>
              </a:defRPr>
            </a:lvl2pPr>
            <a:lvl3pPr>
              <a:defRPr lang="en-US" sz="1800" smtClean="0">
                <a:solidFill>
                  <a:schemeClr val="lt1"/>
                </a:solidFill>
                <a:latin typeface="+mn-lt"/>
                <a:cs typeface="+mn-cs"/>
              </a:defRPr>
            </a:lvl3pPr>
            <a:lvl4pPr>
              <a:defRPr lang="en-US" sz="1800" smtClean="0">
                <a:solidFill>
                  <a:schemeClr val="lt1"/>
                </a:solidFill>
                <a:latin typeface="+mn-lt"/>
                <a:cs typeface="+mn-cs"/>
              </a:defRPr>
            </a:lvl4pPr>
            <a:lvl5pPr>
              <a:defRPr lang="en-US" sz="1800">
                <a:solidFill>
                  <a:schemeClr val="lt1"/>
                </a:solidFill>
                <a:latin typeface="+mn-lt"/>
                <a:cs typeface="+mn-cs"/>
              </a:defRPr>
            </a:lvl5pPr>
          </a:lstStyle>
          <a:p>
            <a:pPr marL="0" lvl="0" algn="l" defTabSz="1377950" rtl="0" eaLnBrk="1" latinLnBrk="0" hangingPunct="1">
              <a:lnSpc>
                <a:spcPct val="90000"/>
              </a:lnSpc>
              <a:spcBef>
                <a:spcPct val="0"/>
              </a:spcBef>
              <a:spcAft>
                <a:spcPct val="35000"/>
              </a:spcAft>
            </a:pPr>
            <a:r>
              <a:rPr lang="en-US" sz="1600" kern="1200" dirty="0" smtClean="0"/>
              <a:t>Agenda Item 1 – Replace the entire text in the blocks with your agenda</a:t>
            </a:r>
            <a:endParaRPr lang="en-US" sz="1600" kern="1200" dirty="0"/>
          </a:p>
        </p:txBody>
      </p:sp>
    </p:spTree>
    <p:extLst>
      <p:ext uri="{BB962C8B-B14F-4D97-AF65-F5344CB8AC3E}">
        <p14:creationId xmlns:p14="http://schemas.microsoft.com/office/powerpoint/2010/main" val="12342939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Agenda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748" y="176696"/>
            <a:ext cx="8604504" cy="607391"/>
          </a:xfrm>
        </p:spPr>
        <p:txBody>
          <a:bodyPr/>
          <a:lstStyle/>
          <a:p>
            <a:r>
              <a:rPr lang="en-US" dirty="0" smtClean="0"/>
              <a:t>Type Presentation Agenda Title</a:t>
            </a:r>
            <a:endParaRPr lang="en-US" dirty="0"/>
          </a:p>
        </p:txBody>
      </p:sp>
      <p:sp>
        <p:nvSpPr>
          <p:cNvPr id="3" name="Footer Placeholder 2"/>
          <p:cNvSpPr>
            <a:spLocks noGrp="1"/>
          </p:cNvSpPr>
          <p:nvPr>
            <p:ph type="ftr" sz="quarter" idx="10"/>
          </p:nvPr>
        </p:nvSpPr>
        <p:spPr/>
        <p:txBody>
          <a:bodyPr/>
          <a:lstStyle/>
          <a:p>
            <a:r>
              <a:rPr lang="en-IN" smtClean="0"/>
              <a:t>Emtec, Inc. Proprietary &amp; Confidential. All rights reserved 2014.</a:t>
            </a:r>
            <a:endParaRPr/>
          </a:p>
        </p:txBody>
      </p:sp>
      <p:sp>
        <p:nvSpPr>
          <p:cNvPr id="4" name="Slide Number Placeholder 3"/>
          <p:cNvSpPr>
            <a:spLocks noGrp="1"/>
          </p:cNvSpPr>
          <p:nvPr>
            <p:ph type="sldNum" sz="quarter" idx="11"/>
          </p:nvPr>
        </p:nvSpPr>
        <p:spPr/>
        <p:txBody>
          <a:bodyPr/>
          <a:lstStyle/>
          <a:p>
            <a:fld id="{2D859425-5EB3-4606-BAEF-1D779603DBF1}" type="slidenum">
              <a:rPr/>
              <a:pPr/>
              <a:t>‹#›</a:t>
            </a:fld>
            <a:endParaRPr dirty="0"/>
          </a:p>
        </p:txBody>
      </p:sp>
      <p:sp>
        <p:nvSpPr>
          <p:cNvPr id="13" name="Text Placeholder 11"/>
          <p:cNvSpPr>
            <a:spLocks noGrp="1"/>
          </p:cNvSpPr>
          <p:nvPr>
            <p:ph type="body" sz="quarter" idx="13" hasCustomPrompt="1"/>
          </p:nvPr>
        </p:nvSpPr>
        <p:spPr>
          <a:xfrm>
            <a:off x="271463" y="1929363"/>
            <a:ext cx="8458200" cy="722376"/>
          </a:xfrm>
          <a:prstGeom prst="roundRect">
            <a:avLst/>
          </a:prstGeom>
          <a:solidFill>
            <a:schemeClr val="tx2">
              <a:lumMod val="20000"/>
              <a:lumOff val="80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7160" tIns="137160" rIns="137160" bIns="137160" numCol="1" spcCol="1270" anchor="ctr" anchorCtr="0">
            <a:noAutofit/>
          </a:bodyPr>
          <a:lstStyle>
            <a:lvl1pPr marL="0" indent="0" algn="l" defTabSz="1377950">
              <a:lnSpc>
                <a:spcPct val="90000"/>
              </a:lnSpc>
              <a:spcBef>
                <a:spcPct val="0"/>
              </a:spcBef>
              <a:spcAft>
                <a:spcPct val="35000"/>
              </a:spcAft>
              <a:buNone/>
              <a:defRPr lang="en-US" sz="1600" smtClean="0">
                <a:solidFill>
                  <a:sysClr val="windowText" lastClr="000000"/>
                </a:solidFill>
                <a:latin typeface="Arial" panose="020B0604020202020204" pitchFamily="34" charset="0"/>
                <a:cs typeface="Arial" panose="020B0604020202020204" pitchFamily="34" charset="0"/>
              </a:defRPr>
            </a:lvl1pPr>
            <a:lvl2pPr>
              <a:defRPr lang="en-US" smtClean="0">
                <a:solidFill>
                  <a:schemeClr val="lt1"/>
                </a:solidFill>
                <a:latin typeface="+mn-lt"/>
                <a:cs typeface="+mn-cs"/>
              </a:defRPr>
            </a:lvl2pPr>
            <a:lvl3pPr>
              <a:defRPr lang="en-US" sz="1800" smtClean="0">
                <a:solidFill>
                  <a:schemeClr val="lt1"/>
                </a:solidFill>
                <a:latin typeface="+mn-lt"/>
                <a:cs typeface="+mn-cs"/>
              </a:defRPr>
            </a:lvl3pPr>
            <a:lvl4pPr>
              <a:defRPr lang="en-US" sz="1800" smtClean="0">
                <a:solidFill>
                  <a:schemeClr val="lt1"/>
                </a:solidFill>
                <a:latin typeface="+mn-lt"/>
                <a:cs typeface="+mn-cs"/>
              </a:defRPr>
            </a:lvl4pPr>
            <a:lvl5pPr>
              <a:defRPr lang="en-US" sz="1800">
                <a:solidFill>
                  <a:schemeClr val="lt1"/>
                </a:solidFill>
                <a:latin typeface="+mn-lt"/>
                <a:cs typeface="+mn-cs"/>
              </a:defRPr>
            </a:lvl5pPr>
          </a:lstStyle>
          <a:p>
            <a:pPr lvl="0" defTabSz="1377950">
              <a:lnSpc>
                <a:spcPct val="90000"/>
              </a:lnSpc>
              <a:spcBef>
                <a:spcPct val="0"/>
              </a:spcBef>
              <a:spcAft>
                <a:spcPct val="35000"/>
              </a:spcAft>
            </a:pPr>
            <a:r>
              <a:rPr lang="en-US" sz="1600" kern="1200" dirty="0" smtClean="0"/>
              <a:t>Agenda Item 2 – Agenda items should be </a:t>
            </a:r>
            <a:r>
              <a:rPr lang="en-US" sz="1600" dirty="0" smtClean="0"/>
              <a:t>stated </a:t>
            </a:r>
            <a:r>
              <a:rPr lang="en-US" sz="1600" kern="1200" dirty="0" smtClean="0"/>
              <a:t>briefly</a:t>
            </a:r>
            <a:endParaRPr lang="en-US" sz="1600" kern="1200" dirty="0"/>
          </a:p>
        </p:txBody>
      </p:sp>
      <p:sp>
        <p:nvSpPr>
          <p:cNvPr id="14" name="Text Placeholder 11"/>
          <p:cNvSpPr>
            <a:spLocks noGrp="1"/>
          </p:cNvSpPr>
          <p:nvPr>
            <p:ph type="body" sz="quarter" idx="14" hasCustomPrompt="1"/>
          </p:nvPr>
        </p:nvSpPr>
        <p:spPr>
          <a:xfrm>
            <a:off x="271463" y="2741020"/>
            <a:ext cx="8458200" cy="722376"/>
          </a:xfrm>
          <a:prstGeom prst="roundRect">
            <a:avLst/>
          </a:prstGeom>
          <a:solidFill>
            <a:schemeClr val="tx2">
              <a:lumMod val="20000"/>
              <a:lumOff val="80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7160" tIns="137160" rIns="137160" bIns="137160" numCol="1" spcCol="1270" anchor="ctr" anchorCtr="0">
            <a:noAutofit/>
          </a:bodyPr>
          <a:lstStyle>
            <a:lvl1pPr marL="0" indent="0" algn="l" defTabSz="1377950">
              <a:lnSpc>
                <a:spcPct val="90000"/>
              </a:lnSpc>
              <a:spcBef>
                <a:spcPct val="0"/>
              </a:spcBef>
              <a:spcAft>
                <a:spcPct val="35000"/>
              </a:spcAft>
              <a:buNone/>
              <a:defRPr lang="en-US" sz="1600" smtClean="0">
                <a:solidFill>
                  <a:sysClr val="windowText" lastClr="000000"/>
                </a:solidFill>
                <a:latin typeface="Arial" panose="020B0604020202020204" pitchFamily="34" charset="0"/>
                <a:cs typeface="Arial" panose="020B0604020202020204" pitchFamily="34" charset="0"/>
              </a:defRPr>
            </a:lvl1pPr>
            <a:lvl2pPr>
              <a:defRPr lang="en-US" smtClean="0">
                <a:solidFill>
                  <a:schemeClr val="lt1"/>
                </a:solidFill>
                <a:latin typeface="+mn-lt"/>
                <a:cs typeface="+mn-cs"/>
              </a:defRPr>
            </a:lvl2pPr>
            <a:lvl3pPr>
              <a:defRPr lang="en-US" sz="1800" smtClean="0">
                <a:solidFill>
                  <a:schemeClr val="lt1"/>
                </a:solidFill>
                <a:latin typeface="+mn-lt"/>
                <a:cs typeface="+mn-cs"/>
              </a:defRPr>
            </a:lvl3pPr>
            <a:lvl4pPr>
              <a:defRPr lang="en-US" sz="1800" smtClean="0">
                <a:solidFill>
                  <a:schemeClr val="lt1"/>
                </a:solidFill>
                <a:latin typeface="+mn-lt"/>
                <a:cs typeface="+mn-cs"/>
              </a:defRPr>
            </a:lvl4pPr>
            <a:lvl5pPr>
              <a:defRPr lang="en-US" sz="1800">
                <a:solidFill>
                  <a:schemeClr val="lt1"/>
                </a:solidFill>
                <a:latin typeface="+mn-lt"/>
                <a:cs typeface="+mn-cs"/>
              </a:defRPr>
            </a:lvl5pPr>
          </a:lstStyle>
          <a:p>
            <a:pPr lvl="0" algn="l" defTabSz="1377950">
              <a:lnSpc>
                <a:spcPct val="90000"/>
              </a:lnSpc>
              <a:spcBef>
                <a:spcPct val="0"/>
              </a:spcBef>
              <a:spcAft>
                <a:spcPct val="35000"/>
              </a:spcAft>
            </a:pPr>
            <a:r>
              <a:rPr lang="en-US" sz="1600" kern="1200" dirty="0" smtClean="0"/>
              <a:t>Agenda Item 3 – Do not change the size of the boxes or text; the current formatting allows for two line agenda items</a:t>
            </a:r>
            <a:endParaRPr lang="en-US" sz="1600" kern="1200" dirty="0"/>
          </a:p>
        </p:txBody>
      </p:sp>
      <p:sp>
        <p:nvSpPr>
          <p:cNvPr id="15" name="Text Placeholder 11"/>
          <p:cNvSpPr>
            <a:spLocks noGrp="1"/>
          </p:cNvSpPr>
          <p:nvPr>
            <p:ph type="body" sz="quarter" idx="15" hasCustomPrompt="1"/>
          </p:nvPr>
        </p:nvSpPr>
        <p:spPr>
          <a:xfrm>
            <a:off x="271463" y="3552677"/>
            <a:ext cx="8458200" cy="722376"/>
          </a:xfrm>
          <a:prstGeom prst="roundRect">
            <a:avLst/>
          </a:prstGeom>
          <a:solidFill>
            <a:schemeClr val="tx2">
              <a:lumMod val="20000"/>
              <a:lumOff val="80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7160" tIns="137160" rIns="137160" bIns="137160" numCol="1" spcCol="1270" anchor="ctr" anchorCtr="0">
            <a:noAutofit/>
          </a:bodyPr>
          <a:lstStyle>
            <a:lvl1pPr marL="0" indent="0" algn="l" defTabSz="1377950">
              <a:lnSpc>
                <a:spcPct val="90000"/>
              </a:lnSpc>
              <a:spcBef>
                <a:spcPct val="0"/>
              </a:spcBef>
              <a:spcAft>
                <a:spcPct val="35000"/>
              </a:spcAft>
              <a:buNone/>
              <a:defRPr lang="en-US" sz="1600" smtClean="0">
                <a:solidFill>
                  <a:sysClr val="windowText" lastClr="000000"/>
                </a:solidFill>
                <a:latin typeface="Arial" panose="020B0604020202020204" pitchFamily="34" charset="0"/>
                <a:cs typeface="Arial" panose="020B0604020202020204" pitchFamily="34" charset="0"/>
              </a:defRPr>
            </a:lvl1pPr>
            <a:lvl2pPr>
              <a:defRPr lang="en-US" smtClean="0">
                <a:solidFill>
                  <a:schemeClr val="lt1"/>
                </a:solidFill>
                <a:latin typeface="+mn-lt"/>
                <a:cs typeface="+mn-cs"/>
              </a:defRPr>
            </a:lvl2pPr>
            <a:lvl3pPr>
              <a:defRPr lang="en-US" sz="1800" smtClean="0">
                <a:solidFill>
                  <a:schemeClr val="lt1"/>
                </a:solidFill>
                <a:latin typeface="+mn-lt"/>
                <a:cs typeface="+mn-cs"/>
              </a:defRPr>
            </a:lvl3pPr>
            <a:lvl4pPr>
              <a:defRPr lang="en-US" sz="1800" smtClean="0">
                <a:solidFill>
                  <a:schemeClr val="lt1"/>
                </a:solidFill>
                <a:latin typeface="+mn-lt"/>
                <a:cs typeface="+mn-cs"/>
              </a:defRPr>
            </a:lvl4pPr>
            <a:lvl5pPr>
              <a:defRPr lang="en-US" sz="1800">
                <a:solidFill>
                  <a:schemeClr val="lt1"/>
                </a:solidFill>
                <a:latin typeface="+mn-lt"/>
                <a:cs typeface="+mn-cs"/>
              </a:defRPr>
            </a:lvl5pPr>
          </a:lstStyle>
          <a:p>
            <a:pPr lvl="0" algn="l" defTabSz="1377950">
              <a:lnSpc>
                <a:spcPct val="90000"/>
              </a:lnSpc>
              <a:spcBef>
                <a:spcPct val="0"/>
              </a:spcBef>
              <a:spcAft>
                <a:spcPct val="35000"/>
              </a:spcAft>
            </a:pPr>
            <a:r>
              <a:rPr lang="en-US" sz="1600" kern="1200" dirty="0" smtClean="0"/>
              <a:t>Agenda Item 4 – Do not include additional descriptions for the sections; descriptions can be put in the presenter’s notes if necessary </a:t>
            </a:r>
            <a:endParaRPr lang="en-US" sz="1600" kern="1200" dirty="0"/>
          </a:p>
        </p:txBody>
      </p:sp>
      <p:sp>
        <p:nvSpPr>
          <p:cNvPr id="16" name="Text Placeholder 11"/>
          <p:cNvSpPr>
            <a:spLocks noGrp="1"/>
          </p:cNvSpPr>
          <p:nvPr>
            <p:ph type="body" sz="quarter" idx="16" hasCustomPrompt="1"/>
          </p:nvPr>
        </p:nvSpPr>
        <p:spPr>
          <a:xfrm>
            <a:off x="271463" y="4364334"/>
            <a:ext cx="8458200" cy="722376"/>
          </a:xfrm>
          <a:prstGeom prst="roundRect">
            <a:avLst/>
          </a:prstGeom>
          <a:solidFill>
            <a:schemeClr val="tx2">
              <a:lumMod val="20000"/>
              <a:lumOff val="80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7160" tIns="137160" rIns="137160" bIns="137160" numCol="1" spcCol="1270" anchor="ctr" anchorCtr="0">
            <a:noAutofit/>
          </a:bodyPr>
          <a:lstStyle>
            <a:lvl1pPr marL="0" indent="0" algn="l" defTabSz="1377950">
              <a:lnSpc>
                <a:spcPct val="90000"/>
              </a:lnSpc>
              <a:spcBef>
                <a:spcPct val="0"/>
              </a:spcBef>
              <a:spcAft>
                <a:spcPct val="35000"/>
              </a:spcAft>
              <a:buNone/>
              <a:defRPr lang="en-US" sz="1600" smtClean="0">
                <a:solidFill>
                  <a:sysClr val="windowText" lastClr="000000"/>
                </a:solidFill>
                <a:latin typeface="Arial" panose="020B0604020202020204" pitchFamily="34" charset="0"/>
                <a:cs typeface="Arial" panose="020B0604020202020204" pitchFamily="34" charset="0"/>
              </a:defRPr>
            </a:lvl1pPr>
            <a:lvl2pPr>
              <a:defRPr lang="en-US" smtClean="0">
                <a:solidFill>
                  <a:schemeClr val="lt1"/>
                </a:solidFill>
                <a:latin typeface="+mn-lt"/>
                <a:cs typeface="+mn-cs"/>
              </a:defRPr>
            </a:lvl2pPr>
            <a:lvl3pPr>
              <a:defRPr lang="en-US" sz="1800" smtClean="0">
                <a:solidFill>
                  <a:schemeClr val="lt1"/>
                </a:solidFill>
                <a:latin typeface="+mn-lt"/>
                <a:cs typeface="+mn-cs"/>
              </a:defRPr>
            </a:lvl3pPr>
            <a:lvl4pPr>
              <a:defRPr lang="en-US" sz="1800" smtClean="0">
                <a:solidFill>
                  <a:schemeClr val="lt1"/>
                </a:solidFill>
                <a:latin typeface="+mn-lt"/>
                <a:cs typeface="+mn-cs"/>
              </a:defRPr>
            </a:lvl4pPr>
            <a:lvl5pPr>
              <a:defRPr lang="en-US" sz="1800">
                <a:solidFill>
                  <a:schemeClr val="lt1"/>
                </a:solidFill>
                <a:latin typeface="+mn-lt"/>
                <a:cs typeface="+mn-cs"/>
              </a:defRPr>
            </a:lvl5pPr>
          </a:lstStyle>
          <a:p>
            <a:pPr lvl="0" algn="l" defTabSz="1377950">
              <a:lnSpc>
                <a:spcPct val="90000"/>
              </a:lnSpc>
              <a:spcBef>
                <a:spcPct val="0"/>
              </a:spcBef>
              <a:spcAft>
                <a:spcPct val="35000"/>
              </a:spcAft>
            </a:pPr>
            <a:r>
              <a:rPr lang="en-US" sz="1600" kern="1200" dirty="0" smtClean="0"/>
              <a:t>Agenda Item 5 – Unused agenda item boxes should be deleted; do not rescale the boxes to fill up the slide</a:t>
            </a:r>
            <a:endParaRPr lang="en-US" sz="1600" kern="1200" dirty="0"/>
          </a:p>
        </p:txBody>
      </p:sp>
      <p:sp>
        <p:nvSpPr>
          <p:cNvPr id="17" name="Text Placeholder 11"/>
          <p:cNvSpPr>
            <a:spLocks noGrp="1"/>
          </p:cNvSpPr>
          <p:nvPr>
            <p:ph type="body" sz="quarter" idx="17" hasCustomPrompt="1"/>
          </p:nvPr>
        </p:nvSpPr>
        <p:spPr>
          <a:xfrm>
            <a:off x="271463" y="5175991"/>
            <a:ext cx="8458200" cy="722376"/>
          </a:xfrm>
          <a:prstGeom prst="roundRect">
            <a:avLst/>
          </a:prstGeom>
          <a:solidFill>
            <a:schemeClr val="tx2">
              <a:lumMod val="20000"/>
              <a:lumOff val="80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7160" tIns="137160" rIns="137160" bIns="137160" numCol="1" spcCol="1270" anchor="ctr" anchorCtr="0">
            <a:noAutofit/>
          </a:bodyPr>
          <a:lstStyle>
            <a:lvl1pPr marL="0" indent="0" algn="l" defTabSz="1377950">
              <a:lnSpc>
                <a:spcPct val="90000"/>
              </a:lnSpc>
              <a:spcBef>
                <a:spcPct val="0"/>
              </a:spcBef>
              <a:spcAft>
                <a:spcPct val="35000"/>
              </a:spcAft>
              <a:buNone/>
              <a:defRPr lang="en-US" sz="1600" smtClean="0">
                <a:solidFill>
                  <a:sysClr val="windowText" lastClr="000000"/>
                </a:solidFill>
                <a:latin typeface="Arial" panose="020B0604020202020204" pitchFamily="34" charset="0"/>
                <a:cs typeface="Arial" panose="020B0604020202020204" pitchFamily="34" charset="0"/>
              </a:defRPr>
            </a:lvl1pPr>
            <a:lvl2pPr>
              <a:defRPr lang="en-US" smtClean="0">
                <a:solidFill>
                  <a:schemeClr val="lt1"/>
                </a:solidFill>
                <a:latin typeface="+mn-lt"/>
                <a:cs typeface="+mn-cs"/>
              </a:defRPr>
            </a:lvl2pPr>
            <a:lvl3pPr>
              <a:defRPr lang="en-US" sz="1800" smtClean="0">
                <a:solidFill>
                  <a:schemeClr val="lt1"/>
                </a:solidFill>
                <a:latin typeface="+mn-lt"/>
                <a:cs typeface="+mn-cs"/>
              </a:defRPr>
            </a:lvl3pPr>
            <a:lvl4pPr>
              <a:defRPr lang="en-US" sz="1800" smtClean="0">
                <a:solidFill>
                  <a:schemeClr val="lt1"/>
                </a:solidFill>
                <a:latin typeface="+mn-lt"/>
                <a:cs typeface="+mn-cs"/>
              </a:defRPr>
            </a:lvl4pPr>
            <a:lvl5pPr>
              <a:defRPr lang="en-US" sz="1800">
                <a:solidFill>
                  <a:schemeClr val="lt1"/>
                </a:solidFill>
                <a:latin typeface="+mn-lt"/>
                <a:cs typeface="+mn-cs"/>
              </a:defRPr>
            </a:lvl5pPr>
          </a:lstStyle>
          <a:p>
            <a:pPr lvl="0" algn="l" defTabSz="1377950">
              <a:lnSpc>
                <a:spcPct val="90000"/>
              </a:lnSpc>
              <a:spcBef>
                <a:spcPct val="0"/>
              </a:spcBef>
              <a:spcAft>
                <a:spcPct val="35000"/>
              </a:spcAft>
            </a:pPr>
            <a:r>
              <a:rPr lang="en-US" sz="1600" kern="1200" dirty="0" smtClean="0"/>
              <a:t>Agenda Item 6 – If your presentation has more than 6 sections, do consider revising the structure, or create sub-sections</a:t>
            </a:r>
            <a:endParaRPr lang="en-US" sz="1600" kern="1200" dirty="0"/>
          </a:p>
        </p:txBody>
      </p:sp>
      <p:sp>
        <p:nvSpPr>
          <p:cNvPr id="22" name="Text Placeholder 21"/>
          <p:cNvSpPr>
            <a:spLocks noGrp="1"/>
          </p:cNvSpPr>
          <p:nvPr>
            <p:ph type="body" sz="quarter" idx="18" hasCustomPrompt="1"/>
          </p:nvPr>
        </p:nvSpPr>
        <p:spPr>
          <a:xfrm>
            <a:off x="269875" y="1117769"/>
            <a:ext cx="8459788" cy="722313"/>
          </a:xfrm>
          <a:prstGeom prst="roundRect">
            <a:avLst/>
          </a:prstGeom>
          <a:solidFill>
            <a:schemeClr val="tx2">
              <a:lumMod val="20000"/>
              <a:lumOff val="80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7160" tIns="137160" rIns="137160" bIns="137160" numCol="1" spcCol="1270" rtlCol="0" anchor="ctr" anchorCtr="0">
            <a:noAutofit/>
          </a:bodyPr>
          <a:lstStyle>
            <a:lvl1pPr marL="0" indent="0" algn="l" defTabSz="1377950" rtl="0" eaLnBrk="1" latinLnBrk="0" hangingPunct="1">
              <a:lnSpc>
                <a:spcPct val="90000"/>
              </a:lnSpc>
              <a:spcBef>
                <a:spcPct val="0"/>
              </a:spcBef>
              <a:spcAft>
                <a:spcPct val="35000"/>
              </a:spcAft>
              <a:buNone/>
              <a:defRPr kumimoji="0" lang="en-US" sz="1600" b="0" i="0" u="none" strike="noStrike" kern="1200" cap="none" spc="0" normalizeH="0" baseline="0" noProof="0" dirty="0" smtClean="0">
                <a:ln>
                  <a:noFill/>
                </a:ln>
                <a:solidFill>
                  <a:sysClr val="windowText" lastClr="000000"/>
                </a:solidFill>
                <a:effectLst/>
                <a:uLnTx/>
                <a:uFillTx/>
                <a:latin typeface="Arial" panose="020B0604020202020204" pitchFamily="34" charset="0"/>
                <a:ea typeface="+mn-ea"/>
                <a:cs typeface="Arial" panose="020B0604020202020204" pitchFamily="34" charset="0"/>
              </a:defRPr>
            </a:lvl1pPr>
            <a:lvl2pPr>
              <a:defRPr lang="en-US" smtClean="0">
                <a:solidFill>
                  <a:schemeClr val="lt1"/>
                </a:solidFill>
                <a:latin typeface="+mn-lt"/>
                <a:cs typeface="+mn-cs"/>
              </a:defRPr>
            </a:lvl2pPr>
            <a:lvl3pPr>
              <a:defRPr lang="en-US" sz="1800" smtClean="0">
                <a:solidFill>
                  <a:schemeClr val="lt1"/>
                </a:solidFill>
                <a:latin typeface="+mn-lt"/>
                <a:cs typeface="+mn-cs"/>
              </a:defRPr>
            </a:lvl3pPr>
            <a:lvl4pPr>
              <a:defRPr lang="en-US" sz="1800" smtClean="0">
                <a:solidFill>
                  <a:schemeClr val="lt1"/>
                </a:solidFill>
                <a:latin typeface="+mn-lt"/>
                <a:cs typeface="+mn-cs"/>
              </a:defRPr>
            </a:lvl4pPr>
            <a:lvl5pPr>
              <a:defRPr lang="en-US" sz="1800">
                <a:solidFill>
                  <a:schemeClr val="lt1"/>
                </a:solidFill>
                <a:latin typeface="+mn-lt"/>
                <a:cs typeface="+mn-cs"/>
              </a:defRPr>
            </a:lvl5pPr>
          </a:lstStyle>
          <a:p>
            <a:pPr marL="0" lvl="0" algn="l" defTabSz="1377950" rtl="0" eaLnBrk="1" latinLnBrk="0" hangingPunct="1">
              <a:lnSpc>
                <a:spcPct val="90000"/>
              </a:lnSpc>
              <a:spcBef>
                <a:spcPct val="0"/>
              </a:spcBef>
              <a:spcAft>
                <a:spcPct val="35000"/>
              </a:spcAft>
            </a:pPr>
            <a:r>
              <a:rPr lang="en-US" sz="1600" kern="1200" dirty="0" smtClean="0"/>
              <a:t>Agenda Item 1 – Replace the entire text in the blocks with your agenda</a:t>
            </a:r>
            <a:endParaRPr lang="en-US" sz="1600" kern="1200" dirty="0"/>
          </a:p>
        </p:txBody>
      </p:sp>
    </p:spTree>
    <p:extLst>
      <p:ext uri="{BB962C8B-B14F-4D97-AF65-F5344CB8AC3E}">
        <p14:creationId xmlns:p14="http://schemas.microsoft.com/office/powerpoint/2010/main" val="40868901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Agenda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748" y="176696"/>
            <a:ext cx="8604504" cy="607391"/>
          </a:xfrm>
        </p:spPr>
        <p:txBody>
          <a:bodyPr/>
          <a:lstStyle/>
          <a:p>
            <a:r>
              <a:rPr lang="en-US" dirty="0" smtClean="0"/>
              <a:t>Type Presentation Agenda Title</a:t>
            </a:r>
            <a:endParaRPr lang="en-US" dirty="0"/>
          </a:p>
        </p:txBody>
      </p:sp>
      <p:sp>
        <p:nvSpPr>
          <p:cNvPr id="3" name="Footer Placeholder 2"/>
          <p:cNvSpPr>
            <a:spLocks noGrp="1"/>
          </p:cNvSpPr>
          <p:nvPr>
            <p:ph type="ftr" sz="quarter" idx="10"/>
          </p:nvPr>
        </p:nvSpPr>
        <p:spPr/>
        <p:txBody>
          <a:bodyPr/>
          <a:lstStyle/>
          <a:p>
            <a:r>
              <a:rPr lang="en-IN" smtClean="0"/>
              <a:t>Emtec, Inc. Proprietary &amp; Confidential. All rights reserved 2014.</a:t>
            </a:r>
            <a:endParaRPr/>
          </a:p>
        </p:txBody>
      </p:sp>
      <p:sp>
        <p:nvSpPr>
          <p:cNvPr id="4" name="Slide Number Placeholder 3"/>
          <p:cNvSpPr>
            <a:spLocks noGrp="1"/>
          </p:cNvSpPr>
          <p:nvPr>
            <p:ph type="sldNum" sz="quarter" idx="11"/>
          </p:nvPr>
        </p:nvSpPr>
        <p:spPr/>
        <p:txBody>
          <a:bodyPr/>
          <a:lstStyle/>
          <a:p>
            <a:fld id="{2D859425-5EB3-4606-BAEF-1D779603DBF1}" type="slidenum">
              <a:rPr/>
              <a:pPr/>
              <a:t>‹#›</a:t>
            </a:fld>
            <a:endParaRPr dirty="0"/>
          </a:p>
        </p:txBody>
      </p:sp>
      <p:sp>
        <p:nvSpPr>
          <p:cNvPr id="13" name="Text Placeholder 11"/>
          <p:cNvSpPr>
            <a:spLocks noGrp="1"/>
          </p:cNvSpPr>
          <p:nvPr>
            <p:ph type="body" sz="quarter" idx="13" hasCustomPrompt="1"/>
          </p:nvPr>
        </p:nvSpPr>
        <p:spPr>
          <a:xfrm>
            <a:off x="271463" y="1929363"/>
            <a:ext cx="8458200" cy="722376"/>
          </a:xfrm>
          <a:prstGeom prst="roundRect">
            <a:avLst/>
          </a:prstGeom>
          <a:gradFill flip="none" rotWithShape="1">
            <a:gsLst>
              <a:gs pos="0">
                <a:schemeClr val="bg1">
                  <a:lumMod val="65000"/>
                </a:schemeClr>
              </a:gs>
              <a:gs pos="100000">
                <a:schemeClr val="bg2">
                  <a:lumMod val="20000"/>
                  <a:lumOff val="80000"/>
                </a:schemeClr>
              </a:gs>
            </a:gsLst>
            <a:lin ang="13500000" scaled="1"/>
            <a:tileRect/>
          </a:gradFill>
          <a:ln>
            <a:noFill/>
          </a:ln>
          <a:effectLst>
            <a:innerShdw blurRad="63500" dist="50800" dir="18900000">
              <a:prstClr val="black">
                <a:alpha val="50000"/>
              </a:prstClr>
            </a:inn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7160" tIns="137160" rIns="137160" bIns="137160" numCol="1" spcCol="1270" anchor="ctr" anchorCtr="0">
            <a:noAutofit/>
          </a:bodyPr>
          <a:lstStyle>
            <a:lvl1pPr marL="0" indent="0" algn="l" defTabSz="1377950">
              <a:lnSpc>
                <a:spcPct val="90000"/>
              </a:lnSpc>
              <a:spcBef>
                <a:spcPct val="0"/>
              </a:spcBef>
              <a:spcAft>
                <a:spcPct val="35000"/>
              </a:spcAft>
              <a:buNone/>
              <a:defRPr lang="en-US" sz="1600" smtClean="0">
                <a:solidFill>
                  <a:sysClr val="windowText" lastClr="000000"/>
                </a:solidFill>
                <a:latin typeface="Arial" panose="020B0604020202020204" pitchFamily="34" charset="0"/>
                <a:cs typeface="Arial" panose="020B0604020202020204" pitchFamily="34" charset="0"/>
              </a:defRPr>
            </a:lvl1pPr>
            <a:lvl2pPr>
              <a:defRPr lang="en-US" smtClean="0">
                <a:solidFill>
                  <a:schemeClr val="lt1"/>
                </a:solidFill>
                <a:latin typeface="+mn-lt"/>
                <a:cs typeface="+mn-cs"/>
              </a:defRPr>
            </a:lvl2pPr>
            <a:lvl3pPr>
              <a:defRPr lang="en-US" sz="1800" smtClean="0">
                <a:solidFill>
                  <a:schemeClr val="lt1"/>
                </a:solidFill>
                <a:latin typeface="+mn-lt"/>
                <a:cs typeface="+mn-cs"/>
              </a:defRPr>
            </a:lvl3pPr>
            <a:lvl4pPr>
              <a:defRPr lang="en-US" sz="1800" smtClean="0">
                <a:solidFill>
                  <a:schemeClr val="lt1"/>
                </a:solidFill>
                <a:latin typeface="+mn-lt"/>
                <a:cs typeface="+mn-cs"/>
              </a:defRPr>
            </a:lvl4pPr>
            <a:lvl5pPr>
              <a:defRPr lang="en-US" sz="1800">
                <a:solidFill>
                  <a:schemeClr val="lt1"/>
                </a:solidFill>
                <a:latin typeface="+mn-lt"/>
                <a:cs typeface="+mn-cs"/>
              </a:defRPr>
            </a:lvl5pPr>
          </a:lstStyle>
          <a:p>
            <a:pPr lvl="0" defTabSz="1377950">
              <a:lnSpc>
                <a:spcPct val="90000"/>
              </a:lnSpc>
              <a:spcBef>
                <a:spcPct val="0"/>
              </a:spcBef>
              <a:spcAft>
                <a:spcPct val="35000"/>
              </a:spcAft>
            </a:pPr>
            <a:r>
              <a:rPr lang="en-US" sz="1600" kern="1200" dirty="0" smtClean="0"/>
              <a:t>Agenda Item 2 – Agenda items should be </a:t>
            </a:r>
            <a:r>
              <a:rPr lang="en-US" sz="1600" dirty="0" smtClean="0"/>
              <a:t>stated </a:t>
            </a:r>
            <a:r>
              <a:rPr lang="en-US" sz="1600" kern="1200" dirty="0" smtClean="0"/>
              <a:t>briefly</a:t>
            </a:r>
            <a:endParaRPr lang="en-US" sz="1600" kern="1200" dirty="0"/>
          </a:p>
        </p:txBody>
      </p:sp>
      <p:sp>
        <p:nvSpPr>
          <p:cNvPr id="14" name="Text Placeholder 11"/>
          <p:cNvSpPr>
            <a:spLocks noGrp="1"/>
          </p:cNvSpPr>
          <p:nvPr>
            <p:ph type="body" sz="quarter" idx="14" hasCustomPrompt="1"/>
          </p:nvPr>
        </p:nvSpPr>
        <p:spPr>
          <a:xfrm>
            <a:off x="271463" y="2741020"/>
            <a:ext cx="8458200" cy="722376"/>
          </a:xfrm>
          <a:prstGeom prst="roundRect">
            <a:avLst/>
          </a:prstGeom>
          <a:gradFill flip="none" rotWithShape="1">
            <a:gsLst>
              <a:gs pos="0">
                <a:schemeClr val="bg1">
                  <a:lumMod val="65000"/>
                </a:schemeClr>
              </a:gs>
              <a:gs pos="100000">
                <a:schemeClr val="bg2">
                  <a:lumMod val="20000"/>
                  <a:lumOff val="80000"/>
                </a:schemeClr>
              </a:gs>
            </a:gsLst>
            <a:lin ang="13500000" scaled="1"/>
            <a:tileRect/>
          </a:gradFill>
          <a:ln>
            <a:noFill/>
          </a:ln>
          <a:effectLst>
            <a:innerShdw blurRad="63500" dist="50800" dir="18900000">
              <a:prstClr val="black">
                <a:alpha val="50000"/>
              </a:prstClr>
            </a:inn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7160" tIns="137160" rIns="137160" bIns="137160" numCol="1" spcCol="1270" anchor="ctr" anchorCtr="0">
            <a:noAutofit/>
          </a:bodyPr>
          <a:lstStyle>
            <a:lvl1pPr marL="0" indent="0" algn="l" defTabSz="1377950">
              <a:lnSpc>
                <a:spcPct val="90000"/>
              </a:lnSpc>
              <a:spcBef>
                <a:spcPct val="0"/>
              </a:spcBef>
              <a:spcAft>
                <a:spcPct val="35000"/>
              </a:spcAft>
              <a:buNone/>
              <a:defRPr lang="en-US" sz="1600" smtClean="0">
                <a:solidFill>
                  <a:sysClr val="windowText" lastClr="000000"/>
                </a:solidFill>
                <a:latin typeface="Arial" panose="020B0604020202020204" pitchFamily="34" charset="0"/>
                <a:cs typeface="Arial" panose="020B0604020202020204" pitchFamily="34" charset="0"/>
              </a:defRPr>
            </a:lvl1pPr>
            <a:lvl2pPr>
              <a:defRPr lang="en-US" smtClean="0">
                <a:solidFill>
                  <a:schemeClr val="lt1"/>
                </a:solidFill>
                <a:latin typeface="+mn-lt"/>
                <a:cs typeface="+mn-cs"/>
              </a:defRPr>
            </a:lvl2pPr>
            <a:lvl3pPr>
              <a:defRPr lang="en-US" sz="1800" smtClean="0">
                <a:solidFill>
                  <a:schemeClr val="lt1"/>
                </a:solidFill>
                <a:latin typeface="+mn-lt"/>
                <a:cs typeface="+mn-cs"/>
              </a:defRPr>
            </a:lvl3pPr>
            <a:lvl4pPr>
              <a:defRPr lang="en-US" sz="1800" smtClean="0">
                <a:solidFill>
                  <a:schemeClr val="lt1"/>
                </a:solidFill>
                <a:latin typeface="+mn-lt"/>
                <a:cs typeface="+mn-cs"/>
              </a:defRPr>
            </a:lvl4pPr>
            <a:lvl5pPr>
              <a:defRPr lang="en-US" sz="1800">
                <a:solidFill>
                  <a:schemeClr val="lt1"/>
                </a:solidFill>
                <a:latin typeface="+mn-lt"/>
                <a:cs typeface="+mn-cs"/>
              </a:defRPr>
            </a:lvl5pPr>
          </a:lstStyle>
          <a:p>
            <a:pPr lvl="0" algn="l" defTabSz="1377950">
              <a:lnSpc>
                <a:spcPct val="90000"/>
              </a:lnSpc>
              <a:spcBef>
                <a:spcPct val="0"/>
              </a:spcBef>
              <a:spcAft>
                <a:spcPct val="35000"/>
              </a:spcAft>
            </a:pPr>
            <a:r>
              <a:rPr lang="en-US" sz="1600" kern="1200" dirty="0" smtClean="0"/>
              <a:t>Agenda Item 3 – Do not change the size of the boxes or text; the current formatting allows for two line agenda items</a:t>
            </a:r>
            <a:endParaRPr lang="en-US" sz="1600" kern="1200" dirty="0"/>
          </a:p>
        </p:txBody>
      </p:sp>
      <p:sp>
        <p:nvSpPr>
          <p:cNvPr id="15" name="Text Placeholder 11"/>
          <p:cNvSpPr>
            <a:spLocks noGrp="1"/>
          </p:cNvSpPr>
          <p:nvPr>
            <p:ph type="body" sz="quarter" idx="15" hasCustomPrompt="1"/>
          </p:nvPr>
        </p:nvSpPr>
        <p:spPr>
          <a:xfrm>
            <a:off x="271463" y="3552677"/>
            <a:ext cx="8458200" cy="722376"/>
          </a:xfrm>
          <a:prstGeom prst="roundRect">
            <a:avLst/>
          </a:prstGeom>
          <a:gradFill flip="none" rotWithShape="1">
            <a:gsLst>
              <a:gs pos="0">
                <a:schemeClr val="bg1">
                  <a:lumMod val="65000"/>
                </a:schemeClr>
              </a:gs>
              <a:gs pos="100000">
                <a:schemeClr val="bg2">
                  <a:lumMod val="20000"/>
                  <a:lumOff val="80000"/>
                </a:schemeClr>
              </a:gs>
            </a:gsLst>
            <a:lin ang="13500000" scaled="1"/>
            <a:tileRect/>
          </a:gradFill>
          <a:ln>
            <a:noFill/>
          </a:ln>
          <a:effectLst>
            <a:innerShdw blurRad="63500" dist="50800" dir="18900000">
              <a:prstClr val="black">
                <a:alpha val="50000"/>
              </a:prstClr>
            </a:inn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7160" tIns="137160" rIns="137160" bIns="137160" numCol="1" spcCol="1270" anchor="ctr" anchorCtr="0">
            <a:noAutofit/>
          </a:bodyPr>
          <a:lstStyle>
            <a:lvl1pPr marL="0" indent="0" algn="l" defTabSz="1377950">
              <a:lnSpc>
                <a:spcPct val="90000"/>
              </a:lnSpc>
              <a:spcBef>
                <a:spcPct val="0"/>
              </a:spcBef>
              <a:spcAft>
                <a:spcPct val="35000"/>
              </a:spcAft>
              <a:buNone/>
              <a:defRPr lang="en-US" sz="1600" smtClean="0">
                <a:solidFill>
                  <a:sysClr val="windowText" lastClr="000000"/>
                </a:solidFill>
                <a:latin typeface="Arial" panose="020B0604020202020204" pitchFamily="34" charset="0"/>
                <a:cs typeface="Arial" panose="020B0604020202020204" pitchFamily="34" charset="0"/>
              </a:defRPr>
            </a:lvl1pPr>
            <a:lvl2pPr>
              <a:defRPr lang="en-US" smtClean="0">
                <a:solidFill>
                  <a:schemeClr val="lt1"/>
                </a:solidFill>
                <a:latin typeface="+mn-lt"/>
                <a:cs typeface="+mn-cs"/>
              </a:defRPr>
            </a:lvl2pPr>
            <a:lvl3pPr>
              <a:defRPr lang="en-US" sz="1800" smtClean="0">
                <a:solidFill>
                  <a:schemeClr val="lt1"/>
                </a:solidFill>
                <a:latin typeface="+mn-lt"/>
                <a:cs typeface="+mn-cs"/>
              </a:defRPr>
            </a:lvl3pPr>
            <a:lvl4pPr>
              <a:defRPr lang="en-US" sz="1800" smtClean="0">
                <a:solidFill>
                  <a:schemeClr val="lt1"/>
                </a:solidFill>
                <a:latin typeface="+mn-lt"/>
                <a:cs typeface="+mn-cs"/>
              </a:defRPr>
            </a:lvl4pPr>
            <a:lvl5pPr>
              <a:defRPr lang="en-US" sz="1800">
                <a:solidFill>
                  <a:schemeClr val="lt1"/>
                </a:solidFill>
                <a:latin typeface="+mn-lt"/>
                <a:cs typeface="+mn-cs"/>
              </a:defRPr>
            </a:lvl5pPr>
          </a:lstStyle>
          <a:p>
            <a:pPr lvl="0" algn="l" defTabSz="1377950">
              <a:lnSpc>
                <a:spcPct val="90000"/>
              </a:lnSpc>
              <a:spcBef>
                <a:spcPct val="0"/>
              </a:spcBef>
              <a:spcAft>
                <a:spcPct val="35000"/>
              </a:spcAft>
            </a:pPr>
            <a:r>
              <a:rPr lang="en-US" sz="1600" kern="1200" dirty="0" smtClean="0"/>
              <a:t>Agenda Item 4 – Do not include additional descriptions for the sections; descriptions can be put in the presenter’s notes if necessary </a:t>
            </a:r>
            <a:endParaRPr lang="en-US" sz="1600" kern="1200" dirty="0"/>
          </a:p>
        </p:txBody>
      </p:sp>
      <p:sp>
        <p:nvSpPr>
          <p:cNvPr id="16" name="Text Placeholder 11"/>
          <p:cNvSpPr>
            <a:spLocks noGrp="1"/>
          </p:cNvSpPr>
          <p:nvPr>
            <p:ph type="body" sz="quarter" idx="16" hasCustomPrompt="1"/>
          </p:nvPr>
        </p:nvSpPr>
        <p:spPr>
          <a:xfrm>
            <a:off x="271463" y="4364334"/>
            <a:ext cx="8458200" cy="722376"/>
          </a:xfrm>
          <a:prstGeom prst="roundRect">
            <a:avLst/>
          </a:prstGeom>
          <a:gradFill flip="none" rotWithShape="1">
            <a:gsLst>
              <a:gs pos="0">
                <a:schemeClr val="bg1">
                  <a:lumMod val="65000"/>
                </a:schemeClr>
              </a:gs>
              <a:gs pos="100000">
                <a:schemeClr val="bg2">
                  <a:lumMod val="20000"/>
                  <a:lumOff val="80000"/>
                </a:schemeClr>
              </a:gs>
            </a:gsLst>
            <a:lin ang="13500000" scaled="1"/>
            <a:tileRect/>
          </a:gradFill>
          <a:ln>
            <a:noFill/>
          </a:ln>
          <a:effectLst>
            <a:innerShdw blurRad="63500" dist="50800" dir="18900000">
              <a:prstClr val="black">
                <a:alpha val="50000"/>
              </a:prstClr>
            </a:inn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7160" tIns="137160" rIns="137160" bIns="137160" numCol="1" spcCol="1270" anchor="ctr" anchorCtr="0">
            <a:noAutofit/>
          </a:bodyPr>
          <a:lstStyle>
            <a:lvl1pPr marL="0" indent="0" algn="l" defTabSz="1377950">
              <a:lnSpc>
                <a:spcPct val="90000"/>
              </a:lnSpc>
              <a:spcBef>
                <a:spcPct val="0"/>
              </a:spcBef>
              <a:spcAft>
                <a:spcPct val="35000"/>
              </a:spcAft>
              <a:buNone/>
              <a:defRPr lang="en-US" sz="1600" smtClean="0">
                <a:solidFill>
                  <a:sysClr val="windowText" lastClr="000000"/>
                </a:solidFill>
                <a:latin typeface="Arial" panose="020B0604020202020204" pitchFamily="34" charset="0"/>
                <a:cs typeface="Arial" panose="020B0604020202020204" pitchFamily="34" charset="0"/>
              </a:defRPr>
            </a:lvl1pPr>
            <a:lvl2pPr>
              <a:defRPr lang="en-US" smtClean="0">
                <a:solidFill>
                  <a:schemeClr val="lt1"/>
                </a:solidFill>
                <a:latin typeface="+mn-lt"/>
                <a:cs typeface="+mn-cs"/>
              </a:defRPr>
            </a:lvl2pPr>
            <a:lvl3pPr>
              <a:defRPr lang="en-US" sz="1800" smtClean="0">
                <a:solidFill>
                  <a:schemeClr val="lt1"/>
                </a:solidFill>
                <a:latin typeface="+mn-lt"/>
                <a:cs typeface="+mn-cs"/>
              </a:defRPr>
            </a:lvl3pPr>
            <a:lvl4pPr>
              <a:defRPr lang="en-US" sz="1800" smtClean="0">
                <a:solidFill>
                  <a:schemeClr val="lt1"/>
                </a:solidFill>
                <a:latin typeface="+mn-lt"/>
                <a:cs typeface="+mn-cs"/>
              </a:defRPr>
            </a:lvl4pPr>
            <a:lvl5pPr>
              <a:defRPr lang="en-US" sz="1800">
                <a:solidFill>
                  <a:schemeClr val="lt1"/>
                </a:solidFill>
                <a:latin typeface="+mn-lt"/>
                <a:cs typeface="+mn-cs"/>
              </a:defRPr>
            </a:lvl5pPr>
          </a:lstStyle>
          <a:p>
            <a:pPr lvl="0" algn="l" defTabSz="1377950">
              <a:lnSpc>
                <a:spcPct val="90000"/>
              </a:lnSpc>
              <a:spcBef>
                <a:spcPct val="0"/>
              </a:spcBef>
              <a:spcAft>
                <a:spcPct val="35000"/>
              </a:spcAft>
            </a:pPr>
            <a:r>
              <a:rPr lang="en-US" sz="1600" kern="1200" dirty="0" smtClean="0"/>
              <a:t>Agenda Item 5 – Unused agenda item boxes should be deleted; do not rescale the boxes to fill up the slide</a:t>
            </a:r>
            <a:endParaRPr lang="en-US" sz="1600" kern="1200" dirty="0"/>
          </a:p>
        </p:txBody>
      </p:sp>
      <p:sp>
        <p:nvSpPr>
          <p:cNvPr id="17" name="Text Placeholder 11"/>
          <p:cNvSpPr>
            <a:spLocks noGrp="1"/>
          </p:cNvSpPr>
          <p:nvPr>
            <p:ph type="body" sz="quarter" idx="17" hasCustomPrompt="1"/>
          </p:nvPr>
        </p:nvSpPr>
        <p:spPr>
          <a:xfrm>
            <a:off x="271463" y="5175991"/>
            <a:ext cx="8458200" cy="722376"/>
          </a:xfrm>
          <a:prstGeom prst="roundRect">
            <a:avLst/>
          </a:prstGeom>
          <a:gradFill flip="none" rotWithShape="1">
            <a:gsLst>
              <a:gs pos="0">
                <a:schemeClr val="bg1">
                  <a:lumMod val="65000"/>
                </a:schemeClr>
              </a:gs>
              <a:gs pos="100000">
                <a:schemeClr val="bg2">
                  <a:lumMod val="20000"/>
                  <a:lumOff val="80000"/>
                </a:schemeClr>
              </a:gs>
            </a:gsLst>
            <a:lin ang="13500000" scaled="1"/>
            <a:tileRect/>
          </a:gradFill>
          <a:ln>
            <a:noFill/>
          </a:ln>
          <a:effectLst>
            <a:innerShdw blurRad="63500" dist="50800" dir="18900000">
              <a:prstClr val="black">
                <a:alpha val="50000"/>
              </a:prstClr>
            </a:inn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7160" tIns="137160" rIns="137160" bIns="137160" numCol="1" spcCol="1270" anchor="ctr" anchorCtr="0">
            <a:noAutofit/>
          </a:bodyPr>
          <a:lstStyle>
            <a:lvl1pPr marL="0" indent="0" algn="l" defTabSz="1377950">
              <a:lnSpc>
                <a:spcPct val="90000"/>
              </a:lnSpc>
              <a:spcBef>
                <a:spcPct val="0"/>
              </a:spcBef>
              <a:spcAft>
                <a:spcPct val="35000"/>
              </a:spcAft>
              <a:buNone/>
              <a:defRPr lang="en-US" sz="1600" smtClean="0">
                <a:solidFill>
                  <a:sysClr val="windowText" lastClr="000000"/>
                </a:solidFill>
                <a:latin typeface="Arial" panose="020B0604020202020204" pitchFamily="34" charset="0"/>
                <a:cs typeface="Arial" panose="020B0604020202020204" pitchFamily="34" charset="0"/>
              </a:defRPr>
            </a:lvl1pPr>
            <a:lvl2pPr>
              <a:defRPr lang="en-US" smtClean="0">
                <a:solidFill>
                  <a:schemeClr val="lt1"/>
                </a:solidFill>
                <a:latin typeface="+mn-lt"/>
                <a:cs typeface="+mn-cs"/>
              </a:defRPr>
            </a:lvl2pPr>
            <a:lvl3pPr>
              <a:defRPr lang="en-US" sz="1800" smtClean="0">
                <a:solidFill>
                  <a:schemeClr val="lt1"/>
                </a:solidFill>
                <a:latin typeface="+mn-lt"/>
                <a:cs typeface="+mn-cs"/>
              </a:defRPr>
            </a:lvl3pPr>
            <a:lvl4pPr>
              <a:defRPr lang="en-US" sz="1800" smtClean="0">
                <a:solidFill>
                  <a:schemeClr val="lt1"/>
                </a:solidFill>
                <a:latin typeface="+mn-lt"/>
                <a:cs typeface="+mn-cs"/>
              </a:defRPr>
            </a:lvl4pPr>
            <a:lvl5pPr>
              <a:defRPr lang="en-US" sz="1800">
                <a:solidFill>
                  <a:schemeClr val="lt1"/>
                </a:solidFill>
                <a:latin typeface="+mn-lt"/>
                <a:cs typeface="+mn-cs"/>
              </a:defRPr>
            </a:lvl5pPr>
          </a:lstStyle>
          <a:p>
            <a:pPr lvl="0" algn="l" defTabSz="1377950">
              <a:lnSpc>
                <a:spcPct val="90000"/>
              </a:lnSpc>
              <a:spcBef>
                <a:spcPct val="0"/>
              </a:spcBef>
              <a:spcAft>
                <a:spcPct val="35000"/>
              </a:spcAft>
            </a:pPr>
            <a:r>
              <a:rPr lang="en-US" sz="1600" kern="1200" dirty="0" smtClean="0"/>
              <a:t>Agenda Item 6 – If your presentation has more than 6 sections, do consider revising the structure, or create sub-sections</a:t>
            </a:r>
            <a:endParaRPr lang="en-US" sz="1600" kern="1200" dirty="0"/>
          </a:p>
        </p:txBody>
      </p:sp>
      <p:sp>
        <p:nvSpPr>
          <p:cNvPr id="22" name="Text Placeholder 21"/>
          <p:cNvSpPr>
            <a:spLocks noGrp="1"/>
          </p:cNvSpPr>
          <p:nvPr>
            <p:ph type="body" sz="quarter" idx="18" hasCustomPrompt="1"/>
          </p:nvPr>
        </p:nvSpPr>
        <p:spPr>
          <a:xfrm>
            <a:off x="269875" y="1117769"/>
            <a:ext cx="8459788" cy="722313"/>
          </a:xfrm>
          <a:prstGeom prst="roundRect">
            <a:avLst/>
          </a:prstGeom>
          <a:gradFill flip="none" rotWithShape="1">
            <a:gsLst>
              <a:gs pos="0">
                <a:schemeClr val="bg1">
                  <a:lumMod val="65000"/>
                </a:schemeClr>
              </a:gs>
              <a:gs pos="100000">
                <a:schemeClr val="bg2">
                  <a:lumMod val="20000"/>
                  <a:lumOff val="80000"/>
                </a:schemeClr>
              </a:gs>
            </a:gsLst>
            <a:lin ang="13500000" scaled="1"/>
            <a:tileRect/>
          </a:gradFill>
          <a:ln>
            <a:noFill/>
          </a:ln>
          <a:effectLst>
            <a:innerShdw blurRad="63500" dist="50800" dir="18900000">
              <a:prstClr val="black">
                <a:alpha val="50000"/>
              </a:prstClr>
            </a:inn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7160" tIns="137160" rIns="137160" bIns="137160" numCol="1" spcCol="1270" rtlCol="0" anchor="ctr" anchorCtr="0">
            <a:noAutofit/>
          </a:bodyPr>
          <a:lstStyle>
            <a:lvl1pPr marL="0" indent="0" algn="l" defTabSz="1377950" rtl="0" eaLnBrk="1" latinLnBrk="0" hangingPunct="1">
              <a:lnSpc>
                <a:spcPct val="90000"/>
              </a:lnSpc>
              <a:spcBef>
                <a:spcPct val="0"/>
              </a:spcBef>
              <a:spcAft>
                <a:spcPct val="35000"/>
              </a:spcAft>
              <a:buNone/>
              <a:defRPr kumimoji="0" lang="en-US" sz="1600" b="0" i="0" u="none" strike="noStrike" kern="1200" cap="none" spc="0" normalizeH="0" baseline="0" noProof="0" dirty="0" smtClean="0">
                <a:ln>
                  <a:noFill/>
                </a:ln>
                <a:solidFill>
                  <a:sysClr val="windowText" lastClr="000000"/>
                </a:solidFill>
                <a:effectLst/>
                <a:uLnTx/>
                <a:uFillTx/>
                <a:latin typeface="Arial" panose="020B0604020202020204" pitchFamily="34" charset="0"/>
                <a:ea typeface="+mn-ea"/>
                <a:cs typeface="Arial" panose="020B0604020202020204" pitchFamily="34" charset="0"/>
              </a:defRPr>
            </a:lvl1pPr>
            <a:lvl2pPr>
              <a:defRPr lang="en-US" smtClean="0">
                <a:solidFill>
                  <a:schemeClr val="lt1"/>
                </a:solidFill>
                <a:latin typeface="+mn-lt"/>
                <a:cs typeface="+mn-cs"/>
              </a:defRPr>
            </a:lvl2pPr>
            <a:lvl3pPr>
              <a:defRPr lang="en-US" sz="1800" smtClean="0">
                <a:solidFill>
                  <a:schemeClr val="lt1"/>
                </a:solidFill>
                <a:latin typeface="+mn-lt"/>
                <a:cs typeface="+mn-cs"/>
              </a:defRPr>
            </a:lvl3pPr>
            <a:lvl4pPr>
              <a:defRPr lang="en-US" sz="1800" smtClean="0">
                <a:solidFill>
                  <a:schemeClr val="lt1"/>
                </a:solidFill>
                <a:latin typeface="+mn-lt"/>
                <a:cs typeface="+mn-cs"/>
              </a:defRPr>
            </a:lvl4pPr>
            <a:lvl5pPr>
              <a:defRPr lang="en-US" sz="1800">
                <a:solidFill>
                  <a:schemeClr val="lt1"/>
                </a:solidFill>
                <a:latin typeface="+mn-lt"/>
                <a:cs typeface="+mn-cs"/>
              </a:defRPr>
            </a:lvl5pPr>
          </a:lstStyle>
          <a:p>
            <a:pPr marL="0" lvl="0" algn="l" defTabSz="1377950" rtl="0" eaLnBrk="1" latinLnBrk="0" hangingPunct="1">
              <a:lnSpc>
                <a:spcPct val="90000"/>
              </a:lnSpc>
              <a:spcBef>
                <a:spcPct val="0"/>
              </a:spcBef>
              <a:spcAft>
                <a:spcPct val="35000"/>
              </a:spcAft>
            </a:pPr>
            <a:r>
              <a:rPr lang="en-US" sz="1600" kern="1200" dirty="0" smtClean="0"/>
              <a:t>Agenda Item 1 – Replace the entire text in the blocks with your agenda</a:t>
            </a:r>
            <a:endParaRPr lang="en-US" sz="1600" kern="1200" dirty="0"/>
          </a:p>
        </p:txBody>
      </p:sp>
    </p:spTree>
    <p:extLst>
      <p:ext uri="{BB962C8B-B14F-4D97-AF65-F5344CB8AC3E}">
        <p14:creationId xmlns:p14="http://schemas.microsoft.com/office/powerpoint/2010/main" val="26947133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Click to edit Master title style</a:t>
            </a:r>
            <a:endParaRPr lang="en-US" dirty="0"/>
          </a:p>
        </p:txBody>
      </p:sp>
      <p:sp>
        <p:nvSpPr>
          <p:cNvPr id="3" name="Content Placeholder 2"/>
          <p:cNvSpPr>
            <a:spLocks noGrp="1"/>
          </p:cNvSpPr>
          <p:nvPr>
            <p:ph idx="1"/>
          </p:nvPr>
        </p:nvSpPr>
        <p:spPr>
          <a:xfrm>
            <a:off x="269748" y="1089026"/>
            <a:ext cx="8604504" cy="4830278"/>
          </a:xfrm>
        </p:spPr>
        <p:txBody>
          <a:bodyPr>
            <a:noAutofit/>
          </a:bodyPr>
          <a:lstStyle>
            <a:lvl1pPr marL="114300" marR="0" indent="-114300" algn="l" defTabSz="457200" rtl="0" eaLnBrk="0" fontAlgn="base" latinLnBrk="0" hangingPunct="0">
              <a:lnSpc>
                <a:spcPct val="100000"/>
              </a:lnSpc>
              <a:spcBef>
                <a:spcPct val="0"/>
              </a:spcBef>
              <a:spcAft>
                <a:spcPts val="800"/>
              </a:spcAft>
              <a:buClr>
                <a:srgbClr val="D82F24"/>
              </a:buClr>
              <a:buSzTx/>
              <a:buFont typeface="Arial" pitchFamily="34" charset="0"/>
              <a:buChar char="•"/>
              <a:tabLst/>
              <a:defRPr lang="en-US" baseline="0"/>
            </a:lvl1pPr>
            <a:lvl2pPr marL="287338" marR="0" indent="-165100"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lang="en-US" baseline="0"/>
            </a:lvl2pPr>
            <a:lvl3pPr marL="4540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lang="en-US"/>
            </a:lvl3pPr>
            <a:lvl4pPr marL="688975" marR="0" indent="-109538"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400" b="0" i="0" u="none" strike="noStrike" kern="1200" cap="none" spc="0" normalizeH="0" baseline="0" noProof="0" dirty="0" smtClean="0">
                <a:ln>
                  <a:noFill/>
                </a:ln>
                <a:solidFill>
                  <a:schemeClr val="tx1"/>
                </a:solidFill>
                <a:effectLst/>
                <a:uLnTx/>
                <a:uFillTx/>
                <a:latin typeface="Arial"/>
                <a:ea typeface="+mn-ea"/>
                <a:cs typeface="Arial"/>
              </a:defRPr>
            </a:lvl4pPr>
            <a:lvl5pPr marL="9112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dirty="0">
                <a:ln>
                  <a:noFill/>
                </a:ln>
                <a:solidFill>
                  <a:schemeClr val="tx1"/>
                </a:solidFill>
                <a:effectLst/>
                <a:uLnTx/>
                <a:uFillTx/>
                <a:latin typeface="Arial"/>
                <a:ea typeface="+mn-ea"/>
                <a:cs typeface="Arial"/>
              </a:defRPr>
            </a:lvl5pPr>
          </a:lstStyle>
          <a:p>
            <a:pPr marL="114300" marR="0" lvl="0" indent="-114300" algn="l" defTabSz="457200" rtl="0" eaLnBrk="0" fontAlgn="base" latinLnBrk="0" hangingPunct="0">
              <a:lnSpc>
                <a:spcPct val="100000"/>
              </a:lnSpc>
              <a:spcBef>
                <a:spcPct val="0"/>
              </a:spcBef>
              <a:spcAft>
                <a:spcPts val="800"/>
              </a:spcAft>
              <a:buClr>
                <a:srgbClr val="D82F24"/>
              </a:buClr>
              <a:buSzTx/>
              <a:buFont typeface="Arial" pitchFamily="34" charset="0"/>
              <a:buChar char="•"/>
              <a:tabLst/>
              <a:defRPr/>
            </a:pPr>
            <a:r>
              <a:rPr lang="en-US" dirty="0" smtClean="0"/>
              <a:t>Click to edit Master text styles</a:t>
            </a:r>
          </a:p>
          <a:p>
            <a:pPr marL="287338" marR="0" lvl="1" indent="-165100"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a:pPr>
            <a:r>
              <a:rPr lang="en-US" dirty="0" smtClean="0"/>
              <a:t>Second level</a:t>
            </a:r>
          </a:p>
          <a:p>
            <a:pPr marL="454025" marR="0" lvl="2"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a:pPr>
            <a:r>
              <a:rPr lang="en-US" dirty="0" smtClean="0"/>
              <a:t>Third level</a:t>
            </a:r>
          </a:p>
          <a:p>
            <a:pPr marL="688975" marR="0" lvl="3" indent="-109538"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a:pPr>
            <a:r>
              <a:rPr lang="en-US" dirty="0" smtClean="0"/>
              <a:t>Fourth level</a:t>
            </a:r>
          </a:p>
          <a:p>
            <a:pPr marL="911225" marR="0" lvl="4"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a:pPr>
            <a:r>
              <a:rPr lang="en-US" dirty="0" smtClean="0"/>
              <a:t>Fifth level</a:t>
            </a:r>
            <a:endParaRPr lang="en-US" dirty="0"/>
          </a:p>
        </p:txBody>
      </p:sp>
      <p:sp>
        <p:nvSpPr>
          <p:cNvPr id="5" name="Footer Placeholder 4"/>
          <p:cNvSpPr>
            <a:spLocks noGrp="1"/>
          </p:cNvSpPr>
          <p:nvPr>
            <p:ph type="ftr" sz="quarter" idx="11"/>
          </p:nvPr>
        </p:nvSpPr>
        <p:spPr/>
        <p:txBody>
          <a:bodyPr/>
          <a:lstStyle/>
          <a:p>
            <a:r>
              <a:rPr lang="en-IN" smtClean="0"/>
              <a:t>Emtec, Inc. Proprietary &amp; Confidential. All rights reserved 2014.</a:t>
            </a:r>
            <a:endParaRPr/>
          </a:p>
        </p:txBody>
      </p:sp>
      <p:sp>
        <p:nvSpPr>
          <p:cNvPr id="6" name="Slide Number Placeholder 5"/>
          <p:cNvSpPr>
            <a:spLocks noGrp="1"/>
          </p:cNvSpPr>
          <p:nvPr>
            <p:ph type="sldNum" sz="quarter" idx="12"/>
          </p:nvPr>
        </p:nvSpPr>
        <p:spPr/>
        <p:txBody>
          <a:bodyPr/>
          <a:lstStyle/>
          <a:p>
            <a:fld id="{2D859425-5EB3-4606-BAEF-1D779603DBF1}" type="slidenum">
              <a:rPr/>
              <a:pPr/>
              <a:t>‹#›</a:t>
            </a:fld>
            <a:endParaRPr/>
          </a:p>
        </p:txBody>
      </p:sp>
    </p:spTree>
    <p:extLst>
      <p:ext uri="{BB962C8B-B14F-4D97-AF65-F5344CB8AC3E}">
        <p14:creationId xmlns:p14="http://schemas.microsoft.com/office/powerpoint/2010/main" val="21970497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1"/>
            <a:ext cx="9144000" cy="4071938"/>
          </a:xfrm>
          <a:prstGeom prst="rect">
            <a:avLst/>
          </a:prstGeom>
          <a:gradFill flip="none" rotWithShape="1">
            <a:gsLst>
              <a:gs pos="40000">
                <a:schemeClr val="bg1"/>
              </a:gs>
              <a:gs pos="100000">
                <a:srgbClr val="D3D5D6">
                  <a:shade val="100000"/>
                  <a:satMod val="115000"/>
                </a:srgbClr>
              </a:gs>
            </a:gsLst>
            <a:lin ang="6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8" name="Freeform 6"/>
          <p:cNvSpPr>
            <a:spLocks/>
          </p:cNvSpPr>
          <p:nvPr userDrawn="1"/>
        </p:nvSpPr>
        <p:spPr bwMode="auto">
          <a:xfrm>
            <a:off x="3941763" y="6350"/>
            <a:ext cx="4629150" cy="4497388"/>
          </a:xfrm>
          <a:custGeom>
            <a:avLst/>
            <a:gdLst>
              <a:gd name="T0" fmla="*/ 2664 w 5831"/>
              <a:gd name="T1" fmla="*/ 1690 h 5665"/>
              <a:gd name="T2" fmla="*/ 2662 w 5831"/>
              <a:gd name="T3" fmla="*/ 1182 h 5665"/>
              <a:gd name="T4" fmla="*/ 2668 w 5831"/>
              <a:gd name="T5" fmla="*/ 689 h 5665"/>
              <a:gd name="T6" fmla="*/ 2682 w 5831"/>
              <a:gd name="T7" fmla="*/ 432 h 5665"/>
              <a:gd name="T8" fmla="*/ 2721 w 5831"/>
              <a:gd name="T9" fmla="*/ 566 h 5665"/>
              <a:gd name="T10" fmla="*/ 2797 w 5831"/>
              <a:gd name="T11" fmla="*/ 966 h 5665"/>
              <a:gd name="T12" fmla="*/ 2881 w 5831"/>
              <a:gd name="T13" fmla="*/ 1453 h 5665"/>
              <a:gd name="T14" fmla="*/ 2947 w 5831"/>
              <a:gd name="T15" fmla="*/ 1849 h 5665"/>
              <a:gd name="T16" fmla="*/ 3038 w 5831"/>
              <a:gd name="T17" fmla="*/ 1996 h 5665"/>
              <a:gd name="T18" fmla="*/ 3381 w 5831"/>
              <a:gd name="T19" fmla="*/ 2023 h 5665"/>
              <a:gd name="T20" fmla="*/ 3520 w 5831"/>
              <a:gd name="T21" fmla="*/ 2140 h 5665"/>
              <a:gd name="T22" fmla="*/ 3762 w 5831"/>
              <a:gd name="T23" fmla="*/ 1933 h 5665"/>
              <a:gd name="T24" fmla="*/ 4103 w 5831"/>
              <a:gd name="T25" fmla="*/ 1642 h 5665"/>
              <a:gd name="T26" fmla="*/ 4434 w 5831"/>
              <a:gd name="T27" fmla="*/ 1362 h 5665"/>
              <a:gd name="T28" fmla="*/ 4651 w 5831"/>
              <a:gd name="T29" fmla="*/ 1185 h 5665"/>
              <a:gd name="T30" fmla="*/ 4654 w 5831"/>
              <a:gd name="T31" fmla="*/ 1201 h 5665"/>
              <a:gd name="T32" fmla="*/ 4472 w 5831"/>
              <a:gd name="T33" fmla="*/ 1426 h 5665"/>
              <a:gd name="T34" fmla="*/ 4192 w 5831"/>
              <a:gd name="T35" fmla="*/ 1758 h 5665"/>
              <a:gd name="T36" fmla="*/ 3907 w 5831"/>
              <a:gd name="T37" fmla="*/ 2096 h 5665"/>
              <a:gd name="T38" fmla="*/ 3981 w 5831"/>
              <a:gd name="T39" fmla="*/ 2290 h 5665"/>
              <a:gd name="T40" fmla="*/ 3965 w 5831"/>
              <a:gd name="T41" fmla="*/ 2705 h 5665"/>
              <a:gd name="T42" fmla="*/ 4430 w 5831"/>
              <a:gd name="T43" fmla="*/ 2705 h 5665"/>
              <a:gd name="T44" fmla="*/ 4955 w 5831"/>
              <a:gd name="T45" fmla="*/ 2705 h 5665"/>
              <a:gd name="T46" fmla="*/ 5319 w 5831"/>
              <a:gd name="T47" fmla="*/ 2710 h 5665"/>
              <a:gd name="T48" fmla="*/ 5315 w 5831"/>
              <a:gd name="T49" fmla="*/ 2728 h 5665"/>
              <a:gd name="T50" fmla="*/ 4971 w 5831"/>
              <a:gd name="T51" fmla="*/ 2790 h 5665"/>
              <a:gd name="T52" fmla="*/ 4477 w 5831"/>
              <a:gd name="T53" fmla="*/ 2872 h 5665"/>
              <a:gd name="T54" fmla="*/ 4027 w 5831"/>
              <a:gd name="T55" fmla="*/ 2946 h 5665"/>
              <a:gd name="T56" fmla="*/ 3947 w 5831"/>
              <a:gd name="T57" fmla="*/ 3119 h 5665"/>
              <a:gd name="T58" fmla="*/ 3653 w 5831"/>
              <a:gd name="T59" fmla="*/ 3447 h 5665"/>
              <a:gd name="T60" fmla="*/ 3529 w 5831"/>
              <a:gd name="T61" fmla="*/ 5665 h 5665"/>
              <a:gd name="T62" fmla="*/ 2838 w 5831"/>
              <a:gd name="T63" fmla="*/ 3819 h 5665"/>
              <a:gd name="T64" fmla="*/ 2718 w 5831"/>
              <a:gd name="T65" fmla="*/ 5663 h 5665"/>
              <a:gd name="T66" fmla="*/ 2143 w 5831"/>
              <a:gd name="T67" fmla="*/ 4449 h 5665"/>
              <a:gd name="T68" fmla="*/ 1736 w 5831"/>
              <a:gd name="T69" fmla="*/ 4810 h 5665"/>
              <a:gd name="T70" fmla="*/ 1392 w 5831"/>
              <a:gd name="T71" fmla="*/ 5113 h 5665"/>
              <a:gd name="T72" fmla="*/ 1202 w 5831"/>
              <a:gd name="T73" fmla="*/ 5283 h 5665"/>
              <a:gd name="T74" fmla="*/ 1186 w 5831"/>
              <a:gd name="T75" fmla="*/ 4678 h 5665"/>
              <a:gd name="T76" fmla="*/ 597 w 5831"/>
              <a:gd name="T77" fmla="*/ 4640 h 5665"/>
              <a:gd name="T78" fmla="*/ 1021 w 5831"/>
              <a:gd name="T79" fmla="*/ 3576 h 5665"/>
              <a:gd name="T80" fmla="*/ 446 w 5831"/>
              <a:gd name="T81" fmla="*/ 3587 h 5665"/>
              <a:gd name="T82" fmla="*/ 75 w 5831"/>
              <a:gd name="T83" fmla="*/ 3594 h 5665"/>
              <a:gd name="T84" fmla="*/ 425 w 5831"/>
              <a:gd name="T85" fmla="*/ 3124 h 5665"/>
              <a:gd name="T86" fmla="*/ 514 w 5831"/>
              <a:gd name="T87" fmla="*/ 1141 h 5665"/>
              <a:gd name="T88" fmla="*/ 2105 w 5831"/>
              <a:gd name="T89" fmla="*/ 2310 h 5665"/>
              <a:gd name="T90" fmla="*/ 1890 w 5831"/>
              <a:gd name="T91" fmla="*/ 2060 h 5665"/>
              <a:gd name="T92" fmla="*/ 1602 w 5831"/>
              <a:gd name="T93" fmla="*/ 1726 h 5665"/>
              <a:gd name="T94" fmla="*/ 1333 w 5831"/>
              <a:gd name="T95" fmla="*/ 1405 h 5665"/>
              <a:gd name="T96" fmla="*/ 1166 w 5831"/>
              <a:gd name="T97" fmla="*/ 1196 h 5665"/>
              <a:gd name="T98" fmla="*/ 1191 w 5831"/>
              <a:gd name="T99" fmla="*/ 1189 h 5665"/>
              <a:gd name="T100" fmla="*/ 1422 w 5831"/>
              <a:gd name="T101" fmla="*/ 1369 h 5665"/>
              <a:gd name="T102" fmla="*/ 1761 w 5831"/>
              <a:gd name="T103" fmla="*/ 1646 h 5665"/>
              <a:gd name="T104" fmla="*/ 2100 w 5831"/>
              <a:gd name="T105" fmla="*/ 1928 h 5665"/>
              <a:gd name="T106" fmla="*/ 1157 w 5831"/>
              <a:gd name="T107" fmla="*/ 605 h 5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31" h="5665">
                <a:moveTo>
                  <a:pt x="2216" y="0"/>
                </a:moveTo>
                <a:lnTo>
                  <a:pt x="2458" y="1707"/>
                </a:lnTo>
                <a:lnTo>
                  <a:pt x="2664" y="1882"/>
                </a:lnTo>
                <a:lnTo>
                  <a:pt x="2664" y="1824"/>
                </a:lnTo>
                <a:lnTo>
                  <a:pt x="2664" y="1760"/>
                </a:lnTo>
                <a:lnTo>
                  <a:pt x="2664" y="1690"/>
                </a:lnTo>
                <a:lnTo>
                  <a:pt x="2664" y="1614"/>
                </a:lnTo>
                <a:lnTo>
                  <a:pt x="2662" y="1532"/>
                </a:lnTo>
                <a:lnTo>
                  <a:pt x="2662" y="1448"/>
                </a:lnTo>
                <a:lnTo>
                  <a:pt x="2662" y="1360"/>
                </a:lnTo>
                <a:lnTo>
                  <a:pt x="2662" y="1271"/>
                </a:lnTo>
                <a:lnTo>
                  <a:pt x="2662" y="1182"/>
                </a:lnTo>
                <a:lnTo>
                  <a:pt x="2664" y="1092"/>
                </a:lnTo>
                <a:lnTo>
                  <a:pt x="2664" y="1005"/>
                </a:lnTo>
                <a:lnTo>
                  <a:pt x="2664" y="919"/>
                </a:lnTo>
                <a:lnTo>
                  <a:pt x="2666" y="837"/>
                </a:lnTo>
                <a:lnTo>
                  <a:pt x="2666" y="760"/>
                </a:lnTo>
                <a:lnTo>
                  <a:pt x="2668" y="689"/>
                </a:lnTo>
                <a:lnTo>
                  <a:pt x="2669" y="625"/>
                </a:lnTo>
                <a:lnTo>
                  <a:pt x="2671" y="567"/>
                </a:lnTo>
                <a:lnTo>
                  <a:pt x="2673" y="517"/>
                </a:lnTo>
                <a:lnTo>
                  <a:pt x="2675" y="478"/>
                </a:lnTo>
                <a:lnTo>
                  <a:pt x="2678" y="450"/>
                </a:lnTo>
                <a:lnTo>
                  <a:pt x="2682" y="432"/>
                </a:lnTo>
                <a:lnTo>
                  <a:pt x="2685" y="428"/>
                </a:lnTo>
                <a:lnTo>
                  <a:pt x="2689" y="435"/>
                </a:lnTo>
                <a:lnTo>
                  <a:pt x="2696" y="453"/>
                </a:lnTo>
                <a:lnTo>
                  <a:pt x="2703" y="482"/>
                </a:lnTo>
                <a:lnTo>
                  <a:pt x="2711" y="519"/>
                </a:lnTo>
                <a:lnTo>
                  <a:pt x="2721" y="566"/>
                </a:lnTo>
                <a:lnTo>
                  <a:pt x="2732" y="617"/>
                </a:lnTo>
                <a:lnTo>
                  <a:pt x="2743" y="678"/>
                </a:lnTo>
                <a:lnTo>
                  <a:pt x="2755" y="744"/>
                </a:lnTo>
                <a:lnTo>
                  <a:pt x="2770" y="814"/>
                </a:lnTo>
                <a:lnTo>
                  <a:pt x="2782" y="889"/>
                </a:lnTo>
                <a:lnTo>
                  <a:pt x="2797" y="966"/>
                </a:lnTo>
                <a:lnTo>
                  <a:pt x="2811" y="1046"/>
                </a:lnTo>
                <a:lnTo>
                  <a:pt x="2825" y="1128"/>
                </a:lnTo>
                <a:lnTo>
                  <a:pt x="2840" y="1210"/>
                </a:lnTo>
                <a:lnTo>
                  <a:pt x="2854" y="1292"/>
                </a:lnTo>
                <a:lnTo>
                  <a:pt x="2868" y="1374"/>
                </a:lnTo>
                <a:lnTo>
                  <a:pt x="2881" y="1453"/>
                </a:lnTo>
                <a:lnTo>
                  <a:pt x="2895" y="1530"/>
                </a:lnTo>
                <a:lnTo>
                  <a:pt x="2906" y="1605"/>
                </a:lnTo>
                <a:lnTo>
                  <a:pt x="2918" y="1674"/>
                </a:lnTo>
                <a:lnTo>
                  <a:pt x="2929" y="1739"/>
                </a:lnTo>
                <a:lnTo>
                  <a:pt x="2938" y="1798"/>
                </a:lnTo>
                <a:lnTo>
                  <a:pt x="2947" y="1849"/>
                </a:lnTo>
                <a:lnTo>
                  <a:pt x="2954" y="1892"/>
                </a:lnTo>
                <a:lnTo>
                  <a:pt x="2961" y="1930"/>
                </a:lnTo>
                <a:lnTo>
                  <a:pt x="2965" y="1957"/>
                </a:lnTo>
                <a:lnTo>
                  <a:pt x="2967" y="1973"/>
                </a:lnTo>
                <a:lnTo>
                  <a:pt x="2969" y="1978"/>
                </a:lnTo>
                <a:lnTo>
                  <a:pt x="3038" y="1996"/>
                </a:lnTo>
                <a:lnTo>
                  <a:pt x="3078" y="1992"/>
                </a:lnTo>
                <a:lnTo>
                  <a:pt x="3115" y="1958"/>
                </a:lnTo>
                <a:lnTo>
                  <a:pt x="3055" y="9"/>
                </a:lnTo>
                <a:lnTo>
                  <a:pt x="3336" y="1751"/>
                </a:lnTo>
                <a:lnTo>
                  <a:pt x="4667" y="507"/>
                </a:lnTo>
                <a:lnTo>
                  <a:pt x="3381" y="2023"/>
                </a:lnTo>
                <a:lnTo>
                  <a:pt x="3399" y="2139"/>
                </a:lnTo>
                <a:lnTo>
                  <a:pt x="3465" y="2189"/>
                </a:lnTo>
                <a:lnTo>
                  <a:pt x="3468" y="2185"/>
                </a:lnTo>
                <a:lnTo>
                  <a:pt x="3479" y="2176"/>
                </a:lnTo>
                <a:lnTo>
                  <a:pt x="3497" y="2162"/>
                </a:lnTo>
                <a:lnTo>
                  <a:pt x="3520" y="2140"/>
                </a:lnTo>
                <a:lnTo>
                  <a:pt x="3549" y="2115"/>
                </a:lnTo>
                <a:lnTo>
                  <a:pt x="3583" y="2087"/>
                </a:lnTo>
                <a:lnTo>
                  <a:pt x="3622" y="2053"/>
                </a:lnTo>
                <a:lnTo>
                  <a:pt x="3665" y="2015"/>
                </a:lnTo>
                <a:lnTo>
                  <a:pt x="3712" y="1976"/>
                </a:lnTo>
                <a:lnTo>
                  <a:pt x="3762" y="1933"/>
                </a:lnTo>
                <a:lnTo>
                  <a:pt x="3816" y="1887"/>
                </a:lnTo>
                <a:lnTo>
                  <a:pt x="3870" y="1840"/>
                </a:lnTo>
                <a:lnTo>
                  <a:pt x="3927" y="1792"/>
                </a:lnTo>
                <a:lnTo>
                  <a:pt x="3984" y="1742"/>
                </a:lnTo>
                <a:lnTo>
                  <a:pt x="4043" y="1692"/>
                </a:lnTo>
                <a:lnTo>
                  <a:pt x="4103" y="1642"/>
                </a:lnTo>
                <a:lnTo>
                  <a:pt x="4162" y="1592"/>
                </a:lnTo>
                <a:lnTo>
                  <a:pt x="4219" y="1544"/>
                </a:lnTo>
                <a:lnTo>
                  <a:pt x="4276" y="1496"/>
                </a:lnTo>
                <a:lnTo>
                  <a:pt x="4330" y="1449"/>
                </a:lnTo>
                <a:lnTo>
                  <a:pt x="4384" y="1405"/>
                </a:lnTo>
                <a:lnTo>
                  <a:pt x="4434" y="1362"/>
                </a:lnTo>
                <a:lnTo>
                  <a:pt x="4481" y="1323"/>
                </a:lnTo>
                <a:lnTo>
                  <a:pt x="4524" y="1287"/>
                </a:lnTo>
                <a:lnTo>
                  <a:pt x="4563" y="1255"/>
                </a:lnTo>
                <a:lnTo>
                  <a:pt x="4597" y="1228"/>
                </a:lnTo>
                <a:lnTo>
                  <a:pt x="4626" y="1203"/>
                </a:lnTo>
                <a:lnTo>
                  <a:pt x="4651" y="1185"/>
                </a:lnTo>
                <a:lnTo>
                  <a:pt x="4667" y="1173"/>
                </a:lnTo>
                <a:lnTo>
                  <a:pt x="4678" y="1164"/>
                </a:lnTo>
                <a:lnTo>
                  <a:pt x="4683" y="1164"/>
                </a:lnTo>
                <a:lnTo>
                  <a:pt x="4679" y="1169"/>
                </a:lnTo>
                <a:lnTo>
                  <a:pt x="4670" y="1182"/>
                </a:lnTo>
                <a:lnTo>
                  <a:pt x="4654" y="1201"/>
                </a:lnTo>
                <a:lnTo>
                  <a:pt x="4635" y="1226"/>
                </a:lnTo>
                <a:lnTo>
                  <a:pt x="4610" y="1258"/>
                </a:lnTo>
                <a:lnTo>
                  <a:pt x="4581" y="1294"/>
                </a:lnTo>
                <a:lnTo>
                  <a:pt x="4549" y="1333"/>
                </a:lnTo>
                <a:lnTo>
                  <a:pt x="4511" y="1378"/>
                </a:lnTo>
                <a:lnTo>
                  <a:pt x="4472" y="1426"/>
                </a:lnTo>
                <a:lnTo>
                  <a:pt x="4429" y="1476"/>
                </a:lnTo>
                <a:lnTo>
                  <a:pt x="4384" y="1530"/>
                </a:lnTo>
                <a:lnTo>
                  <a:pt x="4337" y="1585"/>
                </a:lnTo>
                <a:lnTo>
                  <a:pt x="4291" y="1642"/>
                </a:lnTo>
                <a:lnTo>
                  <a:pt x="4242" y="1701"/>
                </a:lnTo>
                <a:lnTo>
                  <a:pt x="4192" y="1758"/>
                </a:lnTo>
                <a:lnTo>
                  <a:pt x="4142" y="1817"/>
                </a:lnTo>
                <a:lnTo>
                  <a:pt x="4094" y="1876"/>
                </a:lnTo>
                <a:lnTo>
                  <a:pt x="4045" y="1933"/>
                </a:lnTo>
                <a:lnTo>
                  <a:pt x="3997" y="1989"/>
                </a:lnTo>
                <a:lnTo>
                  <a:pt x="3952" y="2044"/>
                </a:lnTo>
                <a:lnTo>
                  <a:pt x="3907" y="2096"/>
                </a:lnTo>
                <a:lnTo>
                  <a:pt x="3866" y="2144"/>
                </a:lnTo>
                <a:lnTo>
                  <a:pt x="3828" y="2190"/>
                </a:lnTo>
                <a:lnTo>
                  <a:pt x="3793" y="2232"/>
                </a:lnTo>
                <a:lnTo>
                  <a:pt x="3760" y="2269"/>
                </a:lnTo>
                <a:lnTo>
                  <a:pt x="3734" y="2301"/>
                </a:lnTo>
                <a:lnTo>
                  <a:pt x="3981" y="2290"/>
                </a:lnTo>
                <a:lnTo>
                  <a:pt x="5280" y="1157"/>
                </a:lnTo>
                <a:lnTo>
                  <a:pt x="4289" y="2276"/>
                </a:lnTo>
                <a:lnTo>
                  <a:pt x="5788" y="2207"/>
                </a:lnTo>
                <a:lnTo>
                  <a:pt x="4110" y="2478"/>
                </a:lnTo>
                <a:lnTo>
                  <a:pt x="3909" y="2706"/>
                </a:lnTo>
                <a:lnTo>
                  <a:pt x="3965" y="2705"/>
                </a:lnTo>
                <a:lnTo>
                  <a:pt x="4029" y="2705"/>
                </a:lnTo>
                <a:lnTo>
                  <a:pt x="4101" y="2705"/>
                </a:lnTo>
                <a:lnTo>
                  <a:pt x="4176" y="2705"/>
                </a:lnTo>
                <a:lnTo>
                  <a:pt x="4258" y="2705"/>
                </a:lnTo>
                <a:lnTo>
                  <a:pt x="4343" y="2705"/>
                </a:lnTo>
                <a:lnTo>
                  <a:pt x="4430" y="2705"/>
                </a:lnTo>
                <a:lnTo>
                  <a:pt x="4520" y="2705"/>
                </a:lnTo>
                <a:lnTo>
                  <a:pt x="4610" y="2705"/>
                </a:lnTo>
                <a:lnTo>
                  <a:pt x="4699" y="2705"/>
                </a:lnTo>
                <a:lnTo>
                  <a:pt x="4789" y="2705"/>
                </a:lnTo>
                <a:lnTo>
                  <a:pt x="4875" y="2705"/>
                </a:lnTo>
                <a:lnTo>
                  <a:pt x="4955" y="2705"/>
                </a:lnTo>
                <a:lnTo>
                  <a:pt x="5034" y="2705"/>
                </a:lnTo>
                <a:lnTo>
                  <a:pt x="5106" y="2706"/>
                </a:lnTo>
                <a:lnTo>
                  <a:pt x="5172" y="2706"/>
                </a:lnTo>
                <a:lnTo>
                  <a:pt x="5229" y="2708"/>
                </a:lnTo>
                <a:lnTo>
                  <a:pt x="5280" y="2708"/>
                </a:lnTo>
                <a:lnTo>
                  <a:pt x="5319" y="2710"/>
                </a:lnTo>
                <a:lnTo>
                  <a:pt x="5349" y="2712"/>
                </a:lnTo>
                <a:lnTo>
                  <a:pt x="5367" y="2714"/>
                </a:lnTo>
                <a:lnTo>
                  <a:pt x="5373" y="2715"/>
                </a:lnTo>
                <a:lnTo>
                  <a:pt x="5364" y="2717"/>
                </a:lnTo>
                <a:lnTo>
                  <a:pt x="5346" y="2723"/>
                </a:lnTo>
                <a:lnTo>
                  <a:pt x="5315" y="2728"/>
                </a:lnTo>
                <a:lnTo>
                  <a:pt x="5278" y="2735"/>
                </a:lnTo>
                <a:lnTo>
                  <a:pt x="5229" y="2744"/>
                </a:lnTo>
                <a:lnTo>
                  <a:pt x="5174" y="2755"/>
                </a:lnTo>
                <a:lnTo>
                  <a:pt x="5113" y="2765"/>
                </a:lnTo>
                <a:lnTo>
                  <a:pt x="5045" y="2778"/>
                </a:lnTo>
                <a:lnTo>
                  <a:pt x="4971" y="2790"/>
                </a:lnTo>
                <a:lnTo>
                  <a:pt x="4894" y="2803"/>
                </a:lnTo>
                <a:lnTo>
                  <a:pt x="4814" y="2817"/>
                </a:lnTo>
                <a:lnTo>
                  <a:pt x="4731" y="2830"/>
                </a:lnTo>
                <a:lnTo>
                  <a:pt x="4647" y="2844"/>
                </a:lnTo>
                <a:lnTo>
                  <a:pt x="4561" y="2858"/>
                </a:lnTo>
                <a:lnTo>
                  <a:pt x="4477" y="2872"/>
                </a:lnTo>
                <a:lnTo>
                  <a:pt x="4395" y="2887"/>
                </a:lnTo>
                <a:lnTo>
                  <a:pt x="4312" y="2899"/>
                </a:lnTo>
                <a:lnTo>
                  <a:pt x="4235" y="2912"/>
                </a:lnTo>
                <a:lnTo>
                  <a:pt x="4160" y="2924"/>
                </a:lnTo>
                <a:lnTo>
                  <a:pt x="4090" y="2937"/>
                </a:lnTo>
                <a:lnTo>
                  <a:pt x="4027" y="2946"/>
                </a:lnTo>
                <a:lnTo>
                  <a:pt x="3970" y="2956"/>
                </a:lnTo>
                <a:lnTo>
                  <a:pt x="3920" y="2964"/>
                </a:lnTo>
                <a:lnTo>
                  <a:pt x="3879" y="2971"/>
                </a:lnTo>
                <a:lnTo>
                  <a:pt x="3846" y="2976"/>
                </a:lnTo>
                <a:lnTo>
                  <a:pt x="3825" y="2980"/>
                </a:lnTo>
                <a:lnTo>
                  <a:pt x="3947" y="3119"/>
                </a:lnTo>
                <a:lnTo>
                  <a:pt x="5831" y="3096"/>
                </a:lnTo>
                <a:lnTo>
                  <a:pt x="4137" y="3337"/>
                </a:lnTo>
                <a:lnTo>
                  <a:pt x="5317" y="4685"/>
                </a:lnTo>
                <a:lnTo>
                  <a:pt x="3821" y="3381"/>
                </a:lnTo>
                <a:lnTo>
                  <a:pt x="3698" y="3399"/>
                </a:lnTo>
                <a:lnTo>
                  <a:pt x="3653" y="3447"/>
                </a:lnTo>
                <a:lnTo>
                  <a:pt x="4674" y="4670"/>
                </a:lnTo>
                <a:lnTo>
                  <a:pt x="3538" y="3671"/>
                </a:lnTo>
                <a:lnTo>
                  <a:pt x="3540" y="3956"/>
                </a:lnTo>
                <a:lnTo>
                  <a:pt x="4667" y="5235"/>
                </a:lnTo>
                <a:lnTo>
                  <a:pt x="3544" y="4256"/>
                </a:lnTo>
                <a:lnTo>
                  <a:pt x="3529" y="5665"/>
                </a:lnTo>
                <a:lnTo>
                  <a:pt x="3302" y="4044"/>
                </a:lnTo>
                <a:lnTo>
                  <a:pt x="3099" y="3869"/>
                </a:lnTo>
                <a:lnTo>
                  <a:pt x="3081" y="5376"/>
                </a:lnTo>
                <a:lnTo>
                  <a:pt x="2856" y="3797"/>
                </a:lnTo>
                <a:lnTo>
                  <a:pt x="2850" y="3806"/>
                </a:lnTo>
                <a:lnTo>
                  <a:pt x="2838" y="3819"/>
                </a:lnTo>
                <a:lnTo>
                  <a:pt x="2818" y="3838"/>
                </a:lnTo>
                <a:lnTo>
                  <a:pt x="2793" y="3863"/>
                </a:lnTo>
                <a:lnTo>
                  <a:pt x="2761" y="3892"/>
                </a:lnTo>
                <a:lnTo>
                  <a:pt x="2725" y="3926"/>
                </a:lnTo>
                <a:lnTo>
                  <a:pt x="2682" y="3965"/>
                </a:lnTo>
                <a:lnTo>
                  <a:pt x="2718" y="5663"/>
                </a:lnTo>
                <a:lnTo>
                  <a:pt x="2467" y="4160"/>
                </a:lnTo>
                <a:lnTo>
                  <a:pt x="2406" y="4215"/>
                </a:lnTo>
                <a:lnTo>
                  <a:pt x="2343" y="4272"/>
                </a:lnTo>
                <a:lnTo>
                  <a:pt x="2277" y="4329"/>
                </a:lnTo>
                <a:lnTo>
                  <a:pt x="2211" y="4388"/>
                </a:lnTo>
                <a:lnTo>
                  <a:pt x="2143" y="4449"/>
                </a:lnTo>
                <a:lnTo>
                  <a:pt x="2075" y="4510"/>
                </a:lnTo>
                <a:lnTo>
                  <a:pt x="2006" y="4570"/>
                </a:lnTo>
                <a:lnTo>
                  <a:pt x="1938" y="4631"/>
                </a:lnTo>
                <a:lnTo>
                  <a:pt x="1870" y="4692"/>
                </a:lnTo>
                <a:lnTo>
                  <a:pt x="1802" y="4753"/>
                </a:lnTo>
                <a:lnTo>
                  <a:pt x="1736" y="4810"/>
                </a:lnTo>
                <a:lnTo>
                  <a:pt x="1673" y="4867"/>
                </a:lnTo>
                <a:lnTo>
                  <a:pt x="1611" y="4922"/>
                </a:lnTo>
                <a:lnTo>
                  <a:pt x="1551" y="4974"/>
                </a:lnTo>
                <a:lnTo>
                  <a:pt x="1494" y="5024"/>
                </a:lnTo>
                <a:lnTo>
                  <a:pt x="1442" y="5070"/>
                </a:lnTo>
                <a:lnTo>
                  <a:pt x="1392" y="5113"/>
                </a:lnTo>
                <a:lnTo>
                  <a:pt x="1347" y="5154"/>
                </a:lnTo>
                <a:lnTo>
                  <a:pt x="1308" y="5190"/>
                </a:lnTo>
                <a:lnTo>
                  <a:pt x="1272" y="5220"/>
                </a:lnTo>
                <a:lnTo>
                  <a:pt x="1243" y="5247"/>
                </a:lnTo>
                <a:lnTo>
                  <a:pt x="1218" y="5267"/>
                </a:lnTo>
                <a:lnTo>
                  <a:pt x="1202" y="5283"/>
                </a:lnTo>
                <a:lnTo>
                  <a:pt x="1191" y="5292"/>
                </a:lnTo>
                <a:lnTo>
                  <a:pt x="1186" y="5295"/>
                </a:lnTo>
                <a:lnTo>
                  <a:pt x="2422" y="3862"/>
                </a:lnTo>
                <a:lnTo>
                  <a:pt x="2393" y="3660"/>
                </a:lnTo>
                <a:lnTo>
                  <a:pt x="2390" y="3656"/>
                </a:lnTo>
                <a:lnTo>
                  <a:pt x="1186" y="4678"/>
                </a:lnTo>
                <a:lnTo>
                  <a:pt x="2153" y="3546"/>
                </a:lnTo>
                <a:lnTo>
                  <a:pt x="2094" y="3547"/>
                </a:lnTo>
                <a:lnTo>
                  <a:pt x="2026" y="3551"/>
                </a:lnTo>
                <a:lnTo>
                  <a:pt x="1949" y="3553"/>
                </a:lnTo>
                <a:lnTo>
                  <a:pt x="1865" y="3556"/>
                </a:lnTo>
                <a:lnTo>
                  <a:pt x="597" y="4640"/>
                </a:lnTo>
                <a:lnTo>
                  <a:pt x="1535" y="3565"/>
                </a:lnTo>
                <a:lnTo>
                  <a:pt x="1435" y="3567"/>
                </a:lnTo>
                <a:lnTo>
                  <a:pt x="1333" y="3569"/>
                </a:lnTo>
                <a:lnTo>
                  <a:pt x="1229" y="3572"/>
                </a:lnTo>
                <a:lnTo>
                  <a:pt x="1125" y="3574"/>
                </a:lnTo>
                <a:lnTo>
                  <a:pt x="1021" y="3576"/>
                </a:lnTo>
                <a:lnTo>
                  <a:pt x="919" y="3578"/>
                </a:lnTo>
                <a:lnTo>
                  <a:pt x="817" y="3580"/>
                </a:lnTo>
                <a:lnTo>
                  <a:pt x="718" y="3581"/>
                </a:lnTo>
                <a:lnTo>
                  <a:pt x="623" y="3583"/>
                </a:lnTo>
                <a:lnTo>
                  <a:pt x="532" y="3585"/>
                </a:lnTo>
                <a:lnTo>
                  <a:pt x="446" y="3587"/>
                </a:lnTo>
                <a:lnTo>
                  <a:pt x="365" y="3588"/>
                </a:lnTo>
                <a:lnTo>
                  <a:pt x="290" y="3590"/>
                </a:lnTo>
                <a:lnTo>
                  <a:pt x="224" y="3590"/>
                </a:lnTo>
                <a:lnTo>
                  <a:pt x="165" y="3592"/>
                </a:lnTo>
                <a:lnTo>
                  <a:pt x="116" y="3592"/>
                </a:lnTo>
                <a:lnTo>
                  <a:pt x="75" y="3594"/>
                </a:lnTo>
                <a:lnTo>
                  <a:pt x="47" y="3594"/>
                </a:lnTo>
                <a:lnTo>
                  <a:pt x="27" y="3594"/>
                </a:lnTo>
                <a:lnTo>
                  <a:pt x="21" y="3594"/>
                </a:lnTo>
                <a:lnTo>
                  <a:pt x="1741" y="3328"/>
                </a:lnTo>
                <a:lnTo>
                  <a:pt x="1917" y="3126"/>
                </a:lnTo>
                <a:lnTo>
                  <a:pt x="425" y="3124"/>
                </a:lnTo>
                <a:lnTo>
                  <a:pt x="2003" y="2872"/>
                </a:lnTo>
                <a:lnTo>
                  <a:pt x="2012" y="2798"/>
                </a:lnTo>
                <a:lnTo>
                  <a:pt x="1933" y="2710"/>
                </a:lnTo>
                <a:lnTo>
                  <a:pt x="0" y="2714"/>
                </a:lnTo>
                <a:lnTo>
                  <a:pt x="1707" y="2460"/>
                </a:lnTo>
                <a:lnTo>
                  <a:pt x="514" y="1141"/>
                </a:lnTo>
                <a:lnTo>
                  <a:pt x="1967" y="2421"/>
                </a:lnTo>
                <a:lnTo>
                  <a:pt x="2132" y="2396"/>
                </a:lnTo>
                <a:lnTo>
                  <a:pt x="2161" y="2373"/>
                </a:lnTo>
                <a:lnTo>
                  <a:pt x="2146" y="2358"/>
                </a:lnTo>
                <a:lnTo>
                  <a:pt x="2128" y="2337"/>
                </a:lnTo>
                <a:lnTo>
                  <a:pt x="2105" y="2310"/>
                </a:lnTo>
                <a:lnTo>
                  <a:pt x="2078" y="2280"/>
                </a:lnTo>
                <a:lnTo>
                  <a:pt x="2046" y="2242"/>
                </a:lnTo>
                <a:lnTo>
                  <a:pt x="2012" y="2203"/>
                </a:lnTo>
                <a:lnTo>
                  <a:pt x="1974" y="2158"/>
                </a:lnTo>
                <a:lnTo>
                  <a:pt x="1933" y="2110"/>
                </a:lnTo>
                <a:lnTo>
                  <a:pt x="1890" y="2060"/>
                </a:lnTo>
                <a:lnTo>
                  <a:pt x="1843" y="2008"/>
                </a:lnTo>
                <a:lnTo>
                  <a:pt x="1797" y="1955"/>
                </a:lnTo>
                <a:lnTo>
                  <a:pt x="1749" y="1898"/>
                </a:lnTo>
                <a:lnTo>
                  <a:pt x="1700" y="1840"/>
                </a:lnTo>
                <a:lnTo>
                  <a:pt x="1652" y="1783"/>
                </a:lnTo>
                <a:lnTo>
                  <a:pt x="1602" y="1726"/>
                </a:lnTo>
                <a:lnTo>
                  <a:pt x="1553" y="1669"/>
                </a:lnTo>
                <a:lnTo>
                  <a:pt x="1507" y="1614"/>
                </a:lnTo>
                <a:lnTo>
                  <a:pt x="1460" y="1558"/>
                </a:lnTo>
                <a:lnTo>
                  <a:pt x="1415" y="1505"/>
                </a:lnTo>
                <a:lnTo>
                  <a:pt x="1372" y="1453"/>
                </a:lnTo>
                <a:lnTo>
                  <a:pt x="1333" y="1405"/>
                </a:lnTo>
                <a:lnTo>
                  <a:pt x="1295" y="1360"/>
                </a:lnTo>
                <a:lnTo>
                  <a:pt x="1261" y="1319"/>
                </a:lnTo>
                <a:lnTo>
                  <a:pt x="1231" y="1280"/>
                </a:lnTo>
                <a:lnTo>
                  <a:pt x="1204" y="1248"/>
                </a:lnTo>
                <a:lnTo>
                  <a:pt x="1182" y="1219"/>
                </a:lnTo>
                <a:lnTo>
                  <a:pt x="1166" y="1196"/>
                </a:lnTo>
                <a:lnTo>
                  <a:pt x="1154" y="1178"/>
                </a:lnTo>
                <a:lnTo>
                  <a:pt x="1148" y="1167"/>
                </a:lnTo>
                <a:lnTo>
                  <a:pt x="1148" y="1164"/>
                </a:lnTo>
                <a:lnTo>
                  <a:pt x="1157" y="1166"/>
                </a:lnTo>
                <a:lnTo>
                  <a:pt x="1172" y="1174"/>
                </a:lnTo>
                <a:lnTo>
                  <a:pt x="1191" y="1189"/>
                </a:lnTo>
                <a:lnTo>
                  <a:pt x="1218" y="1208"/>
                </a:lnTo>
                <a:lnTo>
                  <a:pt x="1250" y="1233"/>
                </a:lnTo>
                <a:lnTo>
                  <a:pt x="1288" y="1262"/>
                </a:lnTo>
                <a:lnTo>
                  <a:pt x="1329" y="1294"/>
                </a:lnTo>
                <a:lnTo>
                  <a:pt x="1374" y="1330"/>
                </a:lnTo>
                <a:lnTo>
                  <a:pt x="1422" y="1369"/>
                </a:lnTo>
                <a:lnTo>
                  <a:pt x="1474" y="1412"/>
                </a:lnTo>
                <a:lnTo>
                  <a:pt x="1530" y="1455"/>
                </a:lnTo>
                <a:lnTo>
                  <a:pt x="1585" y="1501"/>
                </a:lnTo>
                <a:lnTo>
                  <a:pt x="1645" y="1549"/>
                </a:lnTo>
                <a:lnTo>
                  <a:pt x="1702" y="1598"/>
                </a:lnTo>
                <a:lnTo>
                  <a:pt x="1761" y="1646"/>
                </a:lnTo>
                <a:lnTo>
                  <a:pt x="1822" y="1696"/>
                </a:lnTo>
                <a:lnTo>
                  <a:pt x="1879" y="1744"/>
                </a:lnTo>
                <a:lnTo>
                  <a:pt x="1938" y="1792"/>
                </a:lnTo>
                <a:lnTo>
                  <a:pt x="1994" y="1840"/>
                </a:lnTo>
                <a:lnTo>
                  <a:pt x="2048" y="1885"/>
                </a:lnTo>
                <a:lnTo>
                  <a:pt x="2100" y="1928"/>
                </a:lnTo>
                <a:lnTo>
                  <a:pt x="2150" y="1969"/>
                </a:lnTo>
                <a:lnTo>
                  <a:pt x="2195" y="2007"/>
                </a:lnTo>
                <a:lnTo>
                  <a:pt x="2236" y="2042"/>
                </a:lnTo>
                <a:lnTo>
                  <a:pt x="2273" y="2073"/>
                </a:lnTo>
                <a:lnTo>
                  <a:pt x="2266" y="1823"/>
                </a:lnTo>
                <a:lnTo>
                  <a:pt x="1157" y="605"/>
                </a:lnTo>
                <a:lnTo>
                  <a:pt x="2259" y="1539"/>
                </a:lnTo>
                <a:lnTo>
                  <a:pt x="2216" y="0"/>
                </a:lnTo>
                <a:close/>
              </a:path>
            </a:pathLst>
          </a:custGeom>
          <a:solidFill>
            <a:schemeClr val="bg1">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 name="Footer Placeholder 4"/>
          <p:cNvSpPr>
            <a:spLocks noGrp="1"/>
          </p:cNvSpPr>
          <p:nvPr>
            <p:ph type="ftr" sz="quarter" idx="11"/>
          </p:nvPr>
        </p:nvSpPr>
        <p:spPr/>
        <p:txBody>
          <a:bodyPr/>
          <a:lstStyle/>
          <a:p>
            <a:r>
              <a:rPr lang="en-IN" smtClean="0"/>
              <a:t>Emtec, Inc. Proprietary &amp; Confidential. All rights reserved 2014.</a:t>
            </a:r>
            <a:endParaRPr/>
          </a:p>
        </p:txBody>
      </p:sp>
      <p:sp>
        <p:nvSpPr>
          <p:cNvPr id="11" name="Rectangle 10"/>
          <p:cNvSpPr/>
          <p:nvPr userDrawn="1"/>
        </p:nvSpPr>
        <p:spPr>
          <a:xfrm>
            <a:off x="1" y="4071938"/>
            <a:ext cx="9144000" cy="722697"/>
          </a:xfrm>
          <a:prstGeom prst="rect">
            <a:avLst/>
          </a:prstGeom>
          <a:solidFill>
            <a:srgbClr val="DB2E23"/>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rgbClr val="FFFFFF"/>
              </a:solidFill>
            </a:endParaRPr>
          </a:p>
        </p:txBody>
      </p:sp>
      <p:sp>
        <p:nvSpPr>
          <p:cNvPr id="12" name="Title 1"/>
          <p:cNvSpPr>
            <a:spLocks noGrp="1"/>
          </p:cNvSpPr>
          <p:nvPr>
            <p:ph type="title" hasCustomPrompt="1"/>
          </p:nvPr>
        </p:nvSpPr>
        <p:spPr>
          <a:xfrm>
            <a:off x="744330" y="4154679"/>
            <a:ext cx="7772400" cy="557215"/>
          </a:xfrm>
        </p:spPr>
        <p:txBody>
          <a:bodyPr vert="horz" lIns="91440" tIns="45720" rIns="91440" bIns="45720" rtlCol="0" anchor="ctr">
            <a:noAutofit/>
          </a:bodyPr>
          <a:lstStyle>
            <a:lvl1pPr algn="r">
              <a:defRPr kumimoji="0" lang="en-US" sz="2400" b="0" i="0" u="none" strike="noStrike" cap="none" spc="0" normalizeH="0" baseline="0" noProof="0" dirty="0">
                <a:ln>
                  <a:noFill/>
                </a:ln>
                <a:solidFill>
                  <a:srgbClr val="FFFFFF"/>
                </a:solidFill>
                <a:effectLst>
                  <a:outerShdw blurRad="38100" dist="38100" dir="2700000" algn="tl">
                    <a:srgbClr val="000000">
                      <a:alpha val="43137"/>
                    </a:srgbClr>
                  </a:outerShdw>
                </a:effectLst>
                <a:uLnTx/>
                <a:uFillTx/>
                <a:ea typeface="+mn-ea"/>
              </a:defRPr>
            </a:lvl1pPr>
          </a:lstStyle>
          <a:p>
            <a:pPr lvl="0"/>
            <a:r>
              <a:rPr lang="en-US" dirty="0" smtClean="0"/>
              <a:t>Divider Slide If Needed</a:t>
            </a:r>
          </a:p>
        </p:txBody>
      </p:sp>
    </p:spTree>
    <p:extLst>
      <p:ext uri="{BB962C8B-B14F-4D97-AF65-F5344CB8AC3E}">
        <p14:creationId xmlns:p14="http://schemas.microsoft.com/office/powerpoint/2010/main" val="31598766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9748" y="1089026"/>
            <a:ext cx="4245102" cy="4828032"/>
          </a:xfrm>
        </p:spPr>
        <p:txBody>
          <a:bodyPr/>
          <a:lstStyle>
            <a:lvl1pPr marL="228600" indent="-228600">
              <a:defRPr kumimoji="0" lang="en-US" sz="1800" b="0" i="0" u="none" strike="noStrike" kern="1200" cap="none" spc="0" normalizeH="0" baseline="0" noProof="0" dirty="0" smtClean="0">
                <a:ln>
                  <a:noFill/>
                </a:ln>
                <a:solidFill>
                  <a:schemeClr val="tx1"/>
                </a:solidFill>
                <a:effectLst/>
                <a:uLnTx/>
                <a:uFillTx/>
                <a:latin typeface="Arial"/>
                <a:ea typeface="+mn-ea"/>
                <a:cs typeface="Arial"/>
              </a:defRPr>
            </a:lvl1pPr>
            <a:lvl2pPr marL="407988" indent="-285750">
              <a:defRPr kumimoji="0" lang="en-US" sz="1600" b="0" i="0" u="none" strike="noStrike" kern="1200" cap="none" spc="0" normalizeH="0" baseline="0" noProof="0" dirty="0" smtClean="0">
                <a:ln>
                  <a:noFill/>
                </a:ln>
                <a:solidFill>
                  <a:sysClr val="windowText" lastClr="000000"/>
                </a:solidFill>
                <a:effectLst/>
                <a:uLnTx/>
                <a:uFillTx/>
                <a:latin typeface="Arial"/>
                <a:ea typeface="+mn-ea"/>
                <a:cs typeface="Arial"/>
              </a:defRPr>
            </a:lvl2pPr>
            <a:lvl3pPr marL="628650" indent="-285750">
              <a:defRPr kumimoji="0" lang="en-US" sz="1400" b="0" i="0" u="none" strike="noStrike" kern="1200" cap="none" spc="0" normalizeH="0" baseline="0" noProof="0" dirty="0" smtClean="0">
                <a:ln>
                  <a:noFill/>
                </a:ln>
                <a:solidFill>
                  <a:sysClr val="windowText" lastClr="000000"/>
                </a:solidFill>
                <a:effectLst/>
                <a:uLnTx/>
                <a:uFillTx/>
                <a:latin typeface="Arial"/>
                <a:ea typeface="+mn-ea"/>
                <a:cs typeface="Arial"/>
              </a:defRPr>
            </a:lvl3pPr>
            <a:lvl4pPr marL="865187" indent="-285750">
              <a:defRPr kumimoji="0" lang="en-US" sz="1400" b="0" i="0" u="none" strike="noStrike" kern="1200" cap="none" spc="0" normalizeH="0" baseline="0" noProof="0" dirty="0" smtClean="0">
                <a:ln>
                  <a:noFill/>
                </a:ln>
                <a:solidFill>
                  <a:sysClr val="windowText" lastClr="000000"/>
                </a:solidFill>
                <a:effectLst/>
                <a:uLnTx/>
                <a:uFillTx/>
                <a:latin typeface="Arial"/>
                <a:ea typeface="+mn-ea"/>
                <a:cs typeface="Arial"/>
              </a:defRPr>
            </a:lvl4pPr>
            <a:lvl5pPr marL="1085850" indent="-285750">
              <a:defRPr kumimoji="0" lang="en-US" sz="1400" b="0" i="0" u="none" strike="noStrike" kern="1200" cap="none" spc="0" normalizeH="0" baseline="0" noProof="0" dirty="0">
                <a:ln>
                  <a:noFill/>
                </a:ln>
                <a:solidFill>
                  <a:sysClr val="windowText" lastClr="000000"/>
                </a:solidFill>
                <a:effectLst/>
                <a:uLnTx/>
                <a:uFillTx/>
                <a:latin typeface="Arial"/>
                <a:ea typeface="+mn-ea"/>
                <a:cs typeface="Arial"/>
              </a:defRPr>
            </a:lvl5pPr>
          </a:lstStyle>
          <a:p>
            <a:pPr marL="114300" marR="0" lvl="0" indent="-114300" algn="l" defTabSz="457200" rtl="0" eaLnBrk="0" fontAlgn="base" latinLnBrk="0" hangingPunct="0">
              <a:lnSpc>
                <a:spcPct val="100000"/>
              </a:lnSpc>
              <a:spcBef>
                <a:spcPct val="0"/>
              </a:spcBef>
              <a:spcAft>
                <a:spcPts val="800"/>
              </a:spcAft>
              <a:buClr>
                <a:srgbClr val="D82F24"/>
              </a:buClr>
              <a:buSzTx/>
              <a:buFont typeface="Arial" pitchFamily="34" charset="0"/>
              <a:buChar char="•"/>
              <a:tabLst/>
              <a:defRPr/>
            </a:pPr>
            <a:r>
              <a:rPr lang="en-US" dirty="0" smtClean="0"/>
              <a:t>Click to edit Master text styles</a:t>
            </a:r>
          </a:p>
          <a:p>
            <a:pPr marL="287338" marR="0" lvl="1" indent="-165100"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a:pPr>
            <a:r>
              <a:rPr lang="en-US" dirty="0" smtClean="0"/>
              <a:t>Second level</a:t>
            </a:r>
          </a:p>
          <a:p>
            <a:pPr marL="454025" marR="0" lvl="2"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a:pPr>
            <a:r>
              <a:rPr lang="en-US" dirty="0" smtClean="0"/>
              <a:t>Third level</a:t>
            </a:r>
          </a:p>
          <a:p>
            <a:pPr marL="688975" marR="0" lvl="3" indent="-109538"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a:pPr>
            <a:r>
              <a:rPr lang="en-US" dirty="0" smtClean="0"/>
              <a:t>Fourth level</a:t>
            </a:r>
          </a:p>
          <a:p>
            <a:pPr marL="911225" marR="0" lvl="4"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a:pPr>
            <a:r>
              <a:rPr lang="en-US" dirty="0" smtClean="0"/>
              <a:t>Fifth level</a:t>
            </a:r>
            <a:endParaRPr lang="en-US" dirty="0"/>
          </a:p>
        </p:txBody>
      </p:sp>
      <p:sp>
        <p:nvSpPr>
          <p:cNvPr id="4" name="Content Placeholder 3"/>
          <p:cNvSpPr>
            <a:spLocks noGrp="1"/>
          </p:cNvSpPr>
          <p:nvPr>
            <p:ph sz="half" idx="2"/>
          </p:nvPr>
        </p:nvSpPr>
        <p:spPr>
          <a:xfrm>
            <a:off x="4629150" y="1089026"/>
            <a:ext cx="4245102" cy="4828032"/>
          </a:xfrm>
        </p:spPr>
        <p:txBody>
          <a:bodyPr/>
          <a:lstStyle>
            <a:lvl1pPr marL="228600" indent="-228600">
              <a:defRPr kumimoji="0" lang="en-US" sz="1800" b="0" i="0" u="none" strike="noStrike" kern="1200" cap="none" spc="0" normalizeH="0" baseline="0" noProof="0" dirty="0" smtClean="0">
                <a:ln>
                  <a:noFill/>
                </a:ln>
                <a:solidFill>
                  <a:schemeClr val="tx1"/>
                </a:solidFill>
                <a:effectLst/>
                <a:uLnTx/>
                <a:uFillTx/>
                <a:latin typeface="Arial"/>
                <a:ea typeface="+mn-ea"/>
                <a:cs typeface="Arial"/>
              </a:defRPr>
            </a:lvl1pPr>
            <a:lvl2pPr marL="407988" indent="-285750">
              <a:defRPr kumimoji="0" lang="en-US" sz="1600" b="0" i="0" u="none" strike="noStrike" kern="1200" cap="none" spc="0" normalizeH="0" baseline="0" noProof="0" dirty="0" smtClean="0">
                <a:ln>
                  <a:noFill/>
                </a:ln>
                <a:solidFill>
                  <a:sysClr val="windowText" lastClr="000000"/>
                </a:solidFill>
                <a:effectLst/>
                <a:uLnTx/>
                <a:uFillTx/>
                <a:latin typeface="Arial"/>
                <a:ea typeface="+mn-ea"/>
                <a:cs typeface="Arial"/>
              </a:defRPr>
            </a:lvl2pPr>
            <a:lvl3pPr marL="628650" indent="-285750">
              <a:defRPr kumimoji="0" lang="en-US" sz="1400" b="0" i="0" u="none" strike="noStrike" kern="1200" cap="none" spc="0" normalizeH="0" baseline="0" noProof="0" dirty="0" smtClean="0">
                <a:ln>
                  <a:noFill/>
                </a:ln>
                <a:solidFill>
                  <a:sysClr val="windowText" lastClr="000000"/>
                </a:solidFill>
                <a:effectLst/>
                <a:uLnTx/>
                <a:uFillTx/>
                <a:latin typeface="Arial"/>
                <a:ea typeface="+mn-ea"/>
                <a:cs typeface="Arial"/>
              </a:defRPr>
            </a:lvl3pPr>
            <a:lvl4pPr marL="865187" indent="-285750">
              <a:defRPr kumimoji="0" lang="en-US" sz="1400" b="0" i="0" u="none" strike="noStrike" kern="1200" cap="none" spc="0" normalizeH="0" baseline="0" noProof="0" dirty="0" smtClean="0">
                <a:ln>
                  <a:noFill/>
                </a:ln>
                <a:solidFill>
                  <a:sysClr val="windowText" lastClr="000000"/>
                </a:solidFill>
                <a:effectLst/>
                <a:uLnTx/>
                <a:uFillTx/>
                <a:latin typeface="Arial"/>
                <a:ea typeface="+mn-ea"/>
                <a:cs typeface="Arial"/>
              </a:defRPr>
            </a:lvl4pPr>
            <a:lvl5pPr marL="1085850" indent="-285750">
              <a:defRPr kumimoji="0" lang="en-US" sz="1400" b="0" i="0" u="none" strike="noStrike" kern="1200" cap="none" spc="0" normalizeH="0" baseline="0" noProof="0" dirty="0">
                <a:ln>
                  <a:noFill/>
                </a:ln>
                <a:solidFill>
                  <a:sysClr val="windowText" lastClr="000000"/>
                </a:solidFill>
                <a:effectLst/>
                <a:uLnTx/>
                <a:uFillTx/>
                <a:latin typeface="Arial"/>
                <a:ea typeface="+mn-ea"/>
                <a:cs typeface="Arial"/>
              </a:defRPr>
            </a:lvl5pPr>
          </a:lstStyle>
          <a:p>
            <a:pPr marL="114300" marR="0" lvl="0" indent="-114300" algn="l" defTabSz="457200" rtl="0" eaLnBrk="0" fontAlgn="base" latinLnBrk="0" hangingPunct="0">
              <a:lnSpc>
                <a:spcPct val="100000"/>
              </a:lnSpc>
              <a:spcBef>
                <a:spcPct val="0"/>
              </a:spcBef>
              <a:spcAft>
                <a:spcPts val="800"/>
              </a:spcAft>
              <a:buClr>
                <a:srgbClr val="D82F24"/>
              </a:buClr>
              <a:buSzTx/>
              <a:buFont typeface="Arial" pitchFamily="34" charset="0"/>
              <a:buChar char="•"/>
              <a:tabLst/>
              <a:defRPr/>
            </a:pPr>
            <a:r>
              <a:rPr lang="en-US" dirty="0" smtClean="0"/>
              <a:t>Click to edit Master text styles</a:t>
            </a:r>
          </a:p>
          <a:p>
            <a:pPr marL="287338" marR="0" lvl="1" indent="-165100"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a:pPr>
            <a:r>
              <a:rPr lang="en-US" dirty="0" smtClean="0"/>
              <a:t>Second level</a:t>
            </a:r>
          </a:p>
          <a:p>
            <a:pPr marL="454025" marR="0" lvl="2"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a:pPr>
            <a:r>
              <a:rPr lang="en-US" dirty="0" smtClean="0"/>
              <a:t>Third level</a:t>
            </a:r>
          </a:p>
          <a:p>
            <a:pPr marL="688975" marR="0" lvl="3" indent="-109538"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a:pPr>
            <a:r>
              <a:rPr lang="en-US" dirty="0" smtClean="0"/>
              <a:t>Fourth level</a:t>
            </a:r>
          </a:p>
          <a:p>
            <a:pPr marL="911225" marR="0" lvl="4"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a:pPr>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Footer Placeholder 5"/>
          <p:cNvSpPr>
            <a:spLocks noGrp="1"/>
          </p:cNvSpPr>
          <p:nvPr>
            <p:ph type="ftr" sz="quarter" idx="11"/>
          </p:nvPr>
        </p:nvSpPr>
        <p:spPr/>
        <p:txBody>
          <a:bodyPr/>
          <a:lstStyle/>
          <a:p>
            <a:r>
              <a:rPr lang="en-IN" smtClean="0"/>
              <a:t>Emtec, Inc. Proprietary &amp; Confidential. All rights reserved 2014.</a:t>
            </a:r>
            <a:endParaRPr/>
          </a:p>
        </p:txBody>
      </p:sp>
      <p:sp>
        <p:nvSpPr>
          <p:cNvPr id="7" name="Slide Number Placeholder 6"/>
          <p:cNvSpPr>
            <a:spLocks noGrp="1"/>
          </p:cNvSpPr>
          <p:nvPr>
            <p:ph type="sldNum" sz="quarter" idx="12"/>
          </p:nvPr>
        </p:nvSpPr>
        <p:spPr/>
        <p:txBody>
          <a:bodyPr/>
          <a:lstStyle/>
          <a:p>
            <a:fld id="{2D859425-5EB3-4606-BAEF-1D779603DBF1}" type="slidenum">
              <a:rPr/>
              <a:pPr/>
              <a:t>‹#›</a:t>
            </a:fld>
            <a:endParaRPr/>
          </a:p>
        </p:txBody>
      </p:sp>
    </p:spTree>
    <p:extLst>
      <p:ext uri="{BB962C8B-B14F-4D97-AF65-F5344CB8AC3E}">
        <p14:creationId xmlns:p14="http://schemas.microsoft.com/office/powerpoint/2010/main" val="5917847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4647245" y="1692530"/>
            <a:ext cx="4224528" cy="4224528"/>
          </a:xfrm>
        </p:spPr>
        <p:txBody>
          <a:bodyPr/>
          <a:lstStyle>
            <a:lvl1pPr marL="228600" indent="-228600">
              <a:defRPr kumimoji="0" lang="en-US" sz="1800" b="0" i="0" u="none" strike="noStrike" kern="1200" cap="none" spc="0" normalizeH="0" baseline="0" noProof="0" dirty="0" smtClean="0">
                <a:ln>
                  <a:noFill/>
                </a:ln>
                <a:solidFill>
                  <a:sysClr val="windowText" lastClr="000000"/>
                </a:solidFill>
                <a:effectLst/>
                <a:uLnTx/>
                <a:uFillTx/>
                <a:latin typeface="Arial"/>
                <a:ea typeface="+mn-ea"/>
                <a:cs typeface="Arial"/>
              </a:defRPr>
            </a:lvl1pPr>
            <a:lvl2pPr marL="407988" indent="-285750">
              <a:defRPr kumimoji="0" lang="en-US" sz="1600" b="0" i="0" u="none" strike="noStrike" kern="1200" cap="none" spc="0" normalizeH="0" baseline="0" noProof="0" dirty="0" smtClean="0">
                <a:ln>
                  <a:noFill/>
                </a:ln>
                <a:solidFill>
                  <a:sysClr val="windowText" lastClr="000000"/>
                </a:solidFill>
                <a:effectLst/>
                <a:uLnTx/>
                <a:uFillTx/>
                <a:latin typeface="Arial"/>
                <a:ea typeface="+mn-ea"/>
                <a:cs typeface="Arial"/>
              </a:defRPr>
            </a:lvl2pPr>
            <a:lvl3pPr marL="865187" indent="-285750">
              <a:defRPr kumimoji="0" lang="en-US" sz="1400" b="0" i="0" u="none" strike="noStrike" kern="1200" cap="none" spc="0" normalizeH="0" baseline="0" noProof="0" dirty="0" smtClean="0">
                <a:ln>
                  <a:noFill/>
                </a:ln>
                <a:solidFill>
                  <a:sysClr val="windowText" lastClr="000000"/>
                </a:solidFill>
                <a:effectLst/>
                <a:uLnTx/>
                <a:uFillTx/>
                <a:latin typeface="Arial"/>
                <a:ea typeface="+mn-ea"/>
                <a:cs typeface="Arial"/>
              </a:defRPr>
            </a:lvl3pPr>
            <a:lvl4pPr marL="628650" indent="-285750">
              <a:defRPr kumimoji="0" lang="en-US" sz="1400" b="0" i="0" u="none" strike="noStrike" kern="1200" cap="none" spc="0" normalizeH="0" baseline="0" noProof="0" dirty="0" smtClean="0">
                <a:ln>
                  <a:noFill/>
                </a:ln>
                <a:solidFill>
                  <a:sysClr val="windowText" lastClr="000000"/>
                </a:solidFill>
                <a:effectLst/>
                <a:uLnTx/>
                <a:uFillTx/>
                <a:latin typeface="Arial"/>
                <a:ea typeface="+mn-ea"/>
                <a:cs typeface="Arial"/>
              </a:defRPr>
            </a:lvl4pPr>
            <a:lvl5pPr marL="1085850" indent="-285750">
              <a:defRPr kumimoji="0" lang="en-US" sz="1400" b="0" i="0" u="none" strike="noStrike" kern="1200" cap="none" spc="0" normalizeH="0" baseline="0" noProof="0" dirty="0">
                <a:ln>
                  <a:noFill/>
                </a:ln>
                <a:solidFill>
                  <a:sysClr val="windowText" lastClr="000000"/>
                </a:solidFill>
                <a:effectLst/>
                <a:uLnTx/>
                <a:uFillTx/>
                <a:latin typeface="Arial"/>
                <a:ea typeface="+mn-ea"/>
                <a:cs typeface="Arial"/>
              </a:defRPr>
            </a:lvl5pPr>
          </a:lstStyle>
          <a:p>
            <a:pPr marL="114300" marR="0" lvl="0" indent="-114300" algn="l" defTabSz="457200" rtl="0" eaLnBrk="0" fontAlgn="base" latinLnBrk="0" hangingPunct="0">
              <a:lnSpc>
                <a:spcPct val="100000"/>
              </a:lnSpc>
              <a:spcBef>
                <a:spcPct val="0"/>
              </a:spcBef>
              <a:spcAft>
                <a:spcPts val="800"/>
              </a:spcAft>
              <a:buClr>
                <a:srgbClr val="D82F24"/>
              </a:buClr>
              <a:buSzTx/>
              <a:buFont typeface="Arial" pitchFamily="34" charset="0"/>
              <a:buChar char="•"/>
              <a:tabLst/>
              <a:defRPr/>
            </a:pPr>
            <a:r>
              <a:rPr lang="en-US" dirty="0" smtClean="0"/>
              <a:t>Click to edit Master text styles</a:t>
            </a:r>
          </a:p>
          <a:p>
            <a:pPr marL="287338" marR="0" lvl="1" indent="-165100"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a:pPr>
            <a:r>
              <a:rPr lang="en-US" dirty="0" smtClean="0"/>
              <a:t>Second level</a:t>
            </a:r>
          </a:p>
          <a:p>
            <a:pPr marL="454025" marR="0" lvl="2"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a:pPr>
            <a:r>
              <a:rPr lang="en-US" dirty="0" smtClean="0"/>
              <a:t>Third level</a:t>
            </a:r>
          </a:p>
          <a:p>
            <a:pPr marL="688975" marR="0" lvl="3" indent="-109538"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a:pPr>
            <a:r>
              <a:rPr lang="en-US" dirty="0" smtClean="0"/>
              <a:t>Fourth level</a:t>
            </a:r>
          </a:p>
          <a:p>
            <a:pPr marL="911225" marR="0" lvl="4"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a:pPr>
            <a:r>
              <a:rPr lang="en-US" dirty="0" smtClean="0"/>
              <a:t>Fifth level</a:t>
            </a:r>
            <a:endParaRPr lang="en-US" dirty="0"/>
          </a:p>
        </p:txBody>
      </p:sp>
      <p:sp>
        <p:nvSpPr>
          <p:cNvPr id="4" name="Content Placeholder 3"/>
          <p:cNvSpPr>
            <a:spLocks noGrp="1"/>
          </p:cNvSpPr>
          <p:nvPr>
            <p:ph sz="half" idx="2"/>
          </p:nvPr>
        </p:nvSpPr>
        <p:spPr>
          <a:xfrm>
            <a:off x="272228" y="1692530"/>
            <a:ext cx="4224528" cy="4224528"/>
          </a:xfrm>
        </p:spPr>
        <p:txBody>
          <a:bodyPr/>
          <a:lstStyle>
            <a:lvl1pPr marL="228600" indent="-228600">
              <a:defRPr kumimoji="0" lang="en-US" sz="1800" b="0" i="0" u="none" strike="noStrike" kern="1200" cap="none" spc="0" normalizeH="0" baseline="0" noProof="0" dirty="0" smtClean="0">
                <a:ln>
                  <a:noFill/>
                </a:ln>
                <a:solidFill>
                  <a:sysClr val="windowText" lastClr="000000"/>
                </a:solidFill>
                <a:effectLst/>
                <a:uLnTx/>
                <a:uFillTx/>
                <a:latin typeface="Arial"/>
                <a:ea typeface="+mn-ea"/>
                <a:cs typeface="Arial"/>
              </a:defRPr>
            </a:lvl1pPr>
            <a:lvl2pPr marL="407988" indent="-285750">
              <a:defRPr kumimoji="0" lang="en-US" sz="1600" b="0" i="0" u="none" strike="noStrike" kern="1200" cap="none" spc="0" normalizeH="0" baseline="0" noProof="0" dirty="0" smtClean="0">
                <a:ln>
                  <a:noFill/>
                </a:ln>
                <a:solidFill>
                  <a:sysClr val="windowText" lastClr="000000"/>
                </a:solidFill>
                <a:effectLst/>
                <a:uLnTx/>
                <a:uFillTx/>
                <a:latin typeface="Arial"/>
                <a:ea typeface="+mn-ea"/>
                <a:cs typeface="Arial"/>
              </a:defRPr>
            </a:lvl2pPr>
            <a:lvl3pPr marL="628650" indent="-285750">
              <a:defRPr kumimoji="0" lang="en-US" sz="1400" b="0" i="0" u="none" strike="noStrike" kern="1200" cap="none" spc="0" normalizeH="0" baseline="0" noProof="0" dirty="0" smtClean="0">
                <a:ln>
                  <a:noFill/>
                </a:ln>
                <a:solidFill>
                  <a:sysClr val="windowText" lastClr="000000"/>
                </a:solidFill>
                <a:effectLst/>
                <a:uLnTx/>
                <a:uFillTx/>
                <a:latin typeface="Arial"/>
                <a:ea typeface="+mn-ea"/>
                <a:cs typeface="Arial"/>
              </a:defRPr>
            </a:lvl3pPr>
            <a:lvl4pPr marL="865187" indent="-285750">
              <a:defRPr kumimoji="0" lang="en-US" sz="1400" b="0" i="0" u="none" strike="noStrike" kern="1200" cap="none" spc="0" normalizeH="0" baseline="0" noProof="0" dirty="0" smtClean="0">
                <a:ln>
                  <a:noFill/>
                </a:ln>
                <a:solidFill>
                  <a:sysClr val="windowText" lastClr="000000"/>
                </a:solidFill>
                <a:effectLst/>
                <a:uLnTx/>
                <a:uFillTx/>
                <a:latin typeface="Arial"/>
                <a:ea typeface="+mn-ea"/>
                <a:cs typeface="Arial"/>
              </a:defRPr>
            </a:lvl4pPr>
            <a:lvl5pPr marL="1085850" indent="-285750">
              <a:defRPr kumimoji="0" lang="en-US" sz="1400" b="0" i="0" u="none" strike="noStrike" kern="1200" cap="none" spc="0" normalizeH="0" baseline="0" noProof="0" dirty="0">
                <a:ln>
                  <a:noFill/>
                </a:ln>
                <a:solidFill>
                  <a:sysClr val="windowText" lastClr="000000"/>
                </a:solidFill>
                <a:effectLst/>
                <a:uLnTx/>
                <a:uFillTx/>
                <a:latin typeface="Arial"/>
                <a:ea typeface="+mn-ea"/>
                <a:cs typeface="Arial"/>
              </a:defRPr>
            </a:lvl5pPr>
          </a:lstStyle>
          <a:p>
            <a:pPr marL="114300" marR="0" lvl="0" indent="-114300" algn="l" defTabSz="457200" rtl="0" eaLnBrk="0" fontAlgn="base" latinLnBrk="0" hangingPunct="0">
              <a:lnSpc>
                <a:spcPct val="100000"/>
              </a:lnSpc>
              <a:spcBef>
                <a:spcPct val="0"/>
              </a:spcBef>
              <a:spcAft>
                <a:spcPts val="800"/>
              </a:spcAft>
              <a:buClr>
                <a:srgbClr val="D82F24"/>
              </a:buClr>
              <a:buSzTx/>
              <a:buFont typeface="Arial" pitchFamily="34" charset="0"/>
              <a:buChar char="•"/>
              <a:tabLst/>
              <a:defRPr/>
            </a:pPr>
            <a:r>
              <a:rPr lang="en-US" dirty="0" smtClean="0"/>
              <a:t>Click to edit Master text styles</a:t>
            </a:r>
          </a:p>
          <a:p>
            <a:pPr marL="287338" marR="0" lvl="1" indent="-165100"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a:pPr>
            <a:r>
              <a:rPr lang="en-US" dirty="0" smtClean="0"/>
              <a:t>Second level</a:t>
            </a:r>
          </a:p>
          <a:p>
            <a:pPr marL="454025" marR="0" lvl="2"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a:pPr>
            <a:r>
              <a:rPr lang="en-US" dirty="0" smtClean="0"/>
              <a:t>Third level</a:t>
            </a:r>
          </a:p>
          <a:p>
            <a:pPr marL="688975" marR="0" lvl="3" indent="-109538"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a:pPr>
            <a:r>
              <a:rPr lang="en-US" dirty="0" smtClean="0"/>
              <a:t>Fourth level</a:t>
            </a:r>
          </a:p>
          <a:p>
            <a:pPr marL="911225" marR="0" lvl="4"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a:pPr>
            <a:r>
              <a:rPr lang="en-US" dirty="0" smtClean="0"/>
              <a:t>Fifth level</a:t>
            </a:r>
            <a:endParaRPr lang="en-US" dirty="0"/>
          </a:p>
        </p:txBody>
      </p:sp>
      <p:sp>
        <p:nvSpPr>
          <p:cNvPr id="3" name="Text Placeholder 2"/>
          <p:cNvSpPr>
            <a:spLocks noGrp="1"/>
          </p:cNvSpPr>
          <p:nvPr>
            <p:ph type="body" idx="1"/>
          </p:nvPr>
        </p:nvSpPr>
        <p:spPr>
          <a:xfrm>
            <a:off x="271462" y="1089026"/>
            <a:ext cx="4224337" cy="592137"/>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4"/>
          <p:cNvSpPr>
            <a:spLocks noGrp="1"/>
          </p:cNvSpPr>
          <p:nvPr>
            <p:ph type="body" sz="quarter" idx="3"/>
          </p:nvPr>
        </p:nvSpPr>
        <p:spPr>
          <a:xfrm>
            <a:off x="4647245" y="1089026"/>
            <a:ext cx="4224528" cy="592137"/>
          </a:xfrm>
        </p:spPr>
        <p:txBody>
          <a:bodyPr anchor="b"/>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8" name="Footer Placeholder 7"/>
          <p:cNvSpPr>
            <a:spLocks noGrp="1"/>
          </p:cNvSpPr>
          <p:nvPr>
            <p:ph type="ftr" sz="quarter" idx="11"/>
          </p:nvPr>
        </p:nvSpPr>
        <p:spPr/>
        <p:txBody>
          <a:bodyPr/>
          <a:lstStyle/>
          <a:p>
            <a:r>
              <a:rPr lang="en-IN" smtClean="0"/>
              <a:t>Emtec, Inc. Proprietary &amp; Confidential. All rights reserved 2014.</a:t>
            </a:r>
            <a:endParaRPr/>
          </a:p>
        </p:txBody>
      </p:sp>
      <p:sp>
        <p:nvSpPr>
          <p:cNvPr id="7" name="Title 6"/>
          <p:cNvSpPr>
            <a:spLocks noGrp="1"/>
          </p:cNvSpPr>
          <p:nvPr>
            <p:ph type="title"/>
          </p:nvPr>
        </p:nvSpPr>
        <p:spPr/>
        <p:txBody>
          <a:bodyPr/>
          <a:lstStyle/>
          <a:p>
            <a:r>
              <a:rPr lang="en-US" smtClean="0"/>
              <a:t>Click to edit Master title style</a:t>
            </a:r>
            <a:endParaRPr lang="en-US"/>
          </a:p>
        </p:txBody>
      </p:sp>
      <p:sp>
        <p:nvSpPr>
          <p:cNvPr id="2" name="Slide Number Placeholder 1"/>
          <p:cNvSpPr>
            <a:spLocks noGrp="1"/>
          </p:cNvSpPr>
          <p:nvPr>
            <p:ph type="sldNum" sz="quarter" idx="12"/>
          </p:nvPr>
        </p:nvSpPr>
        <p:spPr/>
        <p:txBody>
          <a:bodyPr/>
          <a:lstStyle/>
          <a:p>
            <a:fld id="{2D859425-5EB3-4606-BAEF-1D779603DBF1}" type="slidenum">
              <a:rPr/>
              <a:pPr/>
              <a:t>‹#›</a:t>
            </a:fld>
            <a:endParaRPr dirty="0"/>
          </a:p>
        </p:txBody>
      </p:sp>
    </p:spTree>
    <p:extLst>
      <p:ext uri="{BB962C8B-B14F-4D97-AF65-F5344CB8AC3E}">
        <p14:creationId xmlns:p14="http://schemas.microsoft.com/office/powerpoint/2010/main" val="836393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IN" smtClean="0"/>
              <a:t>Emtec, Inc. Proprietary &amp; Confidential. All rights reserved 2014.</a:t>
            </a:r>
            <a:endParaRPr/>
          </a:p>
        </p:txBody>
      </p:sp>
      <p:sp>
        <p:nvSpPr>
          <p:cNvPr id="5" name="Slide Number Placeholder 4"/>
          <p:cNvSpPr>
            <a:spLocks noGrp="1"/>
          </p:cNvSpPr>
          <p:nvPr>
            <p:ph type="sldNum" sz="quarter" idx="12"/>
          </p:nvPr>
        </p:nvSpPr>
        <p:spPr/>
        <p:txBody>
          <a:bodyPr/>
          <a:lstStyle/>
          <a:p>
            <a:fld id="{2D859425-5EB3-4606-BAEF-1D779603DBF1}" type="slidenum">
              <a:rPr/>
              <a:pPr/>
              <a:t>‹#›</a:t>
            </a:fld>
            <a:endParaRPr/>
          </a:p>
        </p:txBody>
      </p:sp>
    </p:spTree>
    <p:extLst>
      <p:ext uri="{BB962C8B-B14F-4D97-AF65-F5344CB8AC3E}">
        <p14:creationId xmlns:p14="http://schemas.microsoft.com/office/powerpoint/2010/main" val="360262460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9748" y="1089026"/>
            <a:ext cx="8604504" cy="4830278"/>
          </a:xfrm>
          <a:prstGeom prst="rect">
            <a:avLst/>
          </a:prstGeom>
        </p:spPr>
        <p:txBody>
          <a:bodyPr vert="horz" lIns="91440" tIns="45720" rIns="91440" bIns="45720" rtlCol="0">
            <a:noAutofit/>
          </a:bodyPr>
          <a:lstStyle/>
          <a:p>
            <a:pPr marL="114300" marR="0" lvl="0" indent="-114300" algn="l" defTabSz="457200" rtl="0" eaLnBrk="0" fontAlgn="base" latinLnBrk="0" hangingPunct="0">
              <a:lnSpc>
                <a:spcPct val="100000"/>
              </a:lnSpc>
              <a:spcBef>
                <a:spcPct val="0"/>
              </a:spcBef>
              <a:spcAft>
                <a:spcPts val="800"/>
              </a:spcAft>
              <a:buClr>
                <a:srgbClr val="D82F24"/>
              </a:buClr>
              <a:buSzTx/>
              <a:buFont typeface="Arial" pitchFamily="34" charset="0"/>
              <a:buChar char="•"/>
              <a:tabLst/>
              <a:defRPr/>
            </a:pPr>
            <a:r>
              <a:rPr lang="en-US" dirty="0" smtClean="0"/>
              <a:t>Click to edit Master text styles</a:t>
            </a:r>
          </a:p>
          <a:p>
            <a:pPr marL="231775" marR="0" lvl="1" indent="-109538"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a:pPr>
            <a:r>
              <a:rPr lang="en-US" dirty="0" smtClean="0"/>
              <a:t>Second level</a:t>
            </a:r>
          </a:p>
          <a:p>
            <a:pPr marL="454025" marR="0" lvl="2"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a:pPr>
            <a:r>
              <a:rPr lang="en-US" dirty="0" smtClean="0"/>
              <a:t>Third level</a:t>
            </a:r>
          </a:p>
          <a:p>
            <a:pPr marL="688975" marR="0" lvl="3" indent="-109538"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a:pPr>
            <a:r>
              <a:rPr lang="en-US" dirty="0" smtClean="0"/>
              <a:t>Fourth level</a:t>
            </a:r>
          </a:p>
          <a:p>
            <a:pPr marL="911225" marR="0" lvl="4"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a:pPr>
            <a:r>
              <a:rPr lang="en-US" dirty="0" smtClean="0"/>
              <a:t>Fifth level</a:t>
            </a:r>
            <a:endParaRPr lang="en-US" dirty="0"/>
          </a:p>
        </p:txBody>
      </p:sp>
      <p:sp>
        <p:nvSpPr>
          <p:cNvPr id="7" name="Rectangle 6"/>
          <p:cNvSpPr/>
          <p:nvPr userDrawn="1"/>
        </p:nvSpPr>
        <p:spPr>
          <a:xfrm>
            <a:off x="0" y="0"/>
            <a:ext cx="9144000" cy="841375"/>
          </a:xfrm>
          <a:prstGeom prst="rect">
            <a:avLst/>
          </a:prstGeom>
          <a:gradFill flip="none" rotWithShape="1">
            <a:gsLst>
              <a:gs pos="17000">
                <a:srgbClr val="E4E4E4"/>
              </a:gs>
              <a:gs pos="84000">
                <a:srgbClr val="F0F0F0"/>
              </a:gs>
              <a:gs pos="0">
                <a:srgbClr val="A5A5A5"/>
              </a:gs>
              <a:gs pos="100000">
                <a:schemeClr val="bg1"/>
              </a:gs>
            </a:gsLst>
            <a:lin ang="108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269748" y="176696"/>
            <a:ext cx="8604504" cy="607391"/>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5" name="Footer Placeholder 4"/>
          <p:cNvSpPr>
            <a:spLocks noGrp="1"/>
          </p:cNvSpPr>
          <p:nvPr>
            <p:ph type="ftr" sz="quarter" idx="3"/>
          </p:nvPr>
        </p:nvSpPr>
        <p:spPr>
          <a:xfrm>
            <a:off x="269748" y="6685807"/>
            <a:ext cx="3086100" cy="144362"/>
          </a:xfrm>
          <a:prstGeom prst="rect">
            <a:avLst/>
          </a:prstGeom>
        </p:spPr>
        <p:txBody>
          <a:bodyPr vert="horz" lIns="0" tIns="0" rIns="0" bIns="0" rtlCol="0" anchor="ctr"/>
          <a:lstStyle>
            <a:lvl1pPr marL="0" algn="l" defTabSz="457200" rtl="0" eaLnBrk="1" latinLnBrk="0" hangingPunct="1">
              <a:defRPr lang="en-US" sz="600" kern="1200" dirty="0" smtClean="0">
                <a:solidFill>
                  <a:prstClr val="black"/>
                </a:solidFill>
                <a:latin typeface="Arial" panose="020B0604020202020204" pitchFamily="34" charset="0"/>
                <a:ea typeface="+mn-ea"/>
                <a:cs typeface="Arial" panose="020B0604020202020204" pitchFamily="34" charset="0"/>
              </a:defRPr>
            </a:lvl1pPr>
          </a:lstStyle>
          <a:p>
            <a:r>
              <a:rPr lang="en-IN" smtClean="0"/>
              <a:t>Emtec, Inc. Proprietary &amp; Confidential. All rights reserved 2014.</a:t>
            </a:r>
            <a:endParaRPr/>
          </a:p>
        </p:txBody>
      </p:sp>
      <p:sp>
        <p:nvSpPr>
          <p:cNvPr id="6" name="Slide Number Placeholder 5"/>
          <p:cNvSpPr>
            <a:spLocks noGrp="1"/>
          </p:cNvSpPr>
          <p:nvPr>
            <p:ph type="sldNum" sz="quarter" idx="4"/>
          </p:nvPr>
        </p:nvSpPr>
        <p:spPr>
          <a:xfrm>
            <a:off x="4355759" y="6553199"/>
            <a:ext cx="400788" cy="210662"/>
          </a:xfrm>
          <a:prstGeom prst="rect">
            <a:avLst/>
          </a:prstGeom>
        </p:spPr>
        <p:txBody>
          <a:bodyPr vert="horz" lIns="0" tIns="0" rIns="0" bIns="0" rtlCol="0" anchor="ctr"/>
          <a:lstStyle>
            <a:lvl1pPr algn="ctr">
              <a:defRPr lang="en-US" sz="1000" kern="1200" smtClean="0">
                <a:solidFill>
                  <a:prstClr val="white">
                    <a:lumMod val="50000"/>
                  </a:prstClr>
                </a:solidFill>
                <a:latin typeface="Arial"/>
                <a:ea typeface="+mn-ea"/>
                <a:cs typeface="Arial"/>
              </a:defRPr>
            </a:lvl1pPr>
          </a:lstStyle>
          <a:p>
            <a:fld id="{2D859425-5EB3-4606-BAEF-1D779603DBF1}" type="slidenum">
              <a:rPr/>
              <a:pPr/>
              <a:t>‹#›</a:t>
            </a:fld>
            <a:endParaRPr dirty="0"/>
          </a:p>
        </p:txBody>
      </p:sp>
      <p:pic>
        <p:nvPicPr>
          <p:cNvPr id="10" name="Picture 9"/>
          <p:cNvPicPr>
            <a:picLocks noChangeAspect="1"/>
          </p:cNvPicPr>
          <p:nvPr userDrawn="1"/>
        </p:nvPicPr>
        <p:blipFill rotWithShape="1">
          <a:blip r:embed="rId18" cstate="print">
            <a:extLst>
              <a:ext uri="{28A0092B-C50C-407E-A947-70E740481C1C}">
                <a14:useLocalDpi xmlns:a14="http://schemas.microsoft.com/office/drawing/2010/main" val="0"/>
              </a:ext>
            </a:extLst>
          </a:blip>
          <a:srcRect l="12151" t="21094" r="9205" b="27604"/>
          <a:stretch/>
        </p:blipFill>
        <p:spPr>
          <a:xfrm>
            <a:off x="7756897" y="6173687"/>
            <a:ext cx="1299790" cy="565251"/>
          </a:xfrm>
          <a:prstGeom prst="rect">
            <a:avLst/>
          </a:prstGeom>
        </p:spPr>
      </p:pic>
      <p:sp>
        <p:nvSpPr>
          <p:cNvPr id="11" name="Rectangle 10"/>
          <p:cNvSpPr/>
          <p:nvPr userDrawn="1"/>
        </p:nvSpPr>
        <p:spPr>
          <a:xfrm>
            <a:off x="0" y="6660674"/>
            <a:ext cx="4443984" cy="18288"/>
          </a:xfrm>
          <a:prstGeom prst="rect">
            <a:avLst/>
          </a:prstGeom>
          <a:solidFill>
            <a:srgbClr val="DB2E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2" name="Rectangle 11"/>
          <p:cNvSpPr/>
          <p:nvPr userDrawn="1"/>
        </p:nvSpPr>
        <p:spPr>
          <a:xfrm>
            <a:off x="4677961" y="6660674"/>
            <a:ext cx="3054096" cy="18288"/>
          </a:xfrm>
          <a:prstGeom prst="rect">
            <a:avLst/>
          </a:prstGeom>
          <a:solidFill>
            <a:srgbClr val="DB2E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6516169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hdr="0" dt="0"/>
  <p:txStyles>
    <p:titleStyle>
      <a:lvl1pPr algn="l" defTabSz="457200" rtl="0" eaLnBrk="1" latinLnBrk="0" hangingPunct="1">
        <a:lnSpc>
          <a:spcPct val="90000"/>
        </a:lnSpc>
        <a:spcBef>
          <a:spcPct val="0"/>
        </a:spcBef>
        <a:buNone/>
        <a:defRPr lang="en-US" sz="2000" b="1" kern="1200" dirty="0">
          <a:solidFill>
            <a:srgbClr val="D82F24"/>
          </a:solidFill>
          <a:latin typeface="Arial"/>
          <a:ea typeface="+mj-ea"/>
          <a:cs typeface="Arial"/>
        </a:defRPr>
      </a:lvl1pPr>
    </p:titleStyle>
    <p:bodyStyle>
      <a:lvl1pPr marL="228600" marR="0" indent="-228600" algn="l" defTabSz="457200" rtl="0" eaLnBrk="0" fontAlgn="base" latinLnBrk="0" hangingPunct="0">
        <a:lnSpc>
          <a:spcPct val="100000"/>
        </a:lnSpc>
        <a:spcBef>
          <a:spcPts val="300"/>
        </a:spcBef>
        <a:spcAft>
          <a:spcPts val="600"/>
        </a:spcAft>
        <a:buClr>
          <a:srgbClr val="D82F24"/>
        </a:buClr>
        <a:buSzTx/>
        <a:buFont typeface="Arial" pitchFamily="34" charset="0"/>
        <a:buChar char="•"/>
        <a:tabLst/>
        <a:defRPr kumimoji="0" lang="en-US" sz="1800" b="0" i="0" u="none" strike="noStrike" kern="1200" cap="none" spc="0" normalizeH="0" baseline="0" noProof="0" dirty="0" smtClean="0">
          <a:ln>
            <a:noFill/>
          </a:ln>
          <a:solidFill>
            <a:schemeClr val="tx1"/>
          </a:solidFill>
          <a:effectLst/>
          <a:uLnTx/>
          <a:uFillTx/>
          <a:latin typeface="Arial"/>
          <a:ea typeface="+mn-ea"/>
          <a:cs typeface="Arial"/>
        </a:defRPr>
      </a:lvl1pPr>
      <a:lvl2pPr marL="285750" marR="0" indent="-163513" algn="l" defTabSz="457200" rtl="0" eaLnBrk="0" fontAlgn="base" latinLnBrk="0" hangingPunct="0">
        <a:lnSpc>
          <a:spcPct val="100000"/>
        </a:lnSpc>
        <a:spcBef>
          <a:spcPct val="0"/>
        </a:spcBef>
        <a:spcAft>
          <a:spcPts val="300"/>
        </a:spcAft>
        <a:buClr>
          <a:schemeClr val="bg2"/>
        </a:buClr>
        <a:buSzTx/>
        <a:buFont typeface="Arial" panose="020B0604020202020204" pitchFamily="34" charset="0"/>
        <a:buChar char="–"/>
        <a:tabLst/>
        <a:defRPr kumimoji="0" lang="en-US" sz="1600" b="0" i="0" u="none" strike="noStrike" kern="1200" cap="none" spc="0" normalizeH="0" baseline="0" noProof="0" dirty="0" smtClean="0">
          <a:ln>
            <a:noFill/>
          </a:ln>
          <a:solidFill>
            <a:schemeClr val="tx1"/>
          </a:solidFill>
          <a:effectLst/>
          <a:uLnTx/>
          <a:uFillTx/>
          <a:latin typeface="Arial"/>
          <a:ea typeface="+mn-ea"/>
          <a:cs typeface="Arial"/>
        </a:defRPr>
      </a:lvl2pPr>
      <a:lvl3pPr marL="628650" marR="0" indent="-285750" algn="l" defTabSz="457200" rtl="0" eaLnBrk="0" fontAlgn="base" latinLnBrk="0" hangingPunct="0">
        <a:lnSpc>
          <a:spcPct val="100000"/>
        </a:lnSpc>
        <a:spcBef>
          <a:spcPct val="0"/>
        </a:spcBef>
        <a:buClr>
          <a:srgbClr val="D82F24"/>
        </a:buClr>
        <a:buSzTx/>
        <a:buFont typeface="Arial" pitchFamily="34" charset="0"/>
        <a:buChar char="•"/>
        <a:tabLst/>
        <a:defRPr kumimoji="0" lang="en-US" sz="1400" b="0" i="0" u="none" strike="noStrike" kern="1200" cap="none" spc="0" normalizeH="0" baseline="0" noProof="0" dirty="0" smtClean="0">
          <a:ln>
            <a:noFill/>
          </a:ln>
          <a:solidFill>
            <a:schemeClr val="tx1"/>
          </a:solidFill>
          <a:effectLst/>
          <a:uLnTx/>
          <a:uFillTx/>
          <a:latin typeface="Arial"/>
          <a:ea typeface="+mn-ea"/>
          <a:cs typeface="Arial"/>
        </a:defRPr>
      </a:lvl3pPr>
      <a:lvl4pPr marL="865187" marR="0" indent="-285750" algn="l" defTabSz="457200" rtl="0" eaLnBrk="0" fontAlgn="base" latinLnBrk="0" hangingPunct="0">
        <a:lnSpc>
          <a:spcPct val="100000"/>
        </a:lnSpc>
        <a:spcBef>
          <a:spcPct val="0"/>
        </a:spcBef>
        <a:buClr>
          <a:schemeClr val="bg2"/>
        </a:buClr>
        <a:buSzTx/>
        <a:buFont typeface="Arial" panose="020B0604020202020204" pitchFamily="34" charset="0"/>
        <a:buChar char="–"/>
        <a:tabLst/>
        <a:defRPr kumimoji="0" lang="en-US" sz="1400" b="0" i="0" u="none" strike="noStrike" kern="1200" cap="none" spc="0" normalizeH="0" baseline="0" noProof="0" dirty="0" smtClean="0">
          <a:ln>
            <a:noFill/>
          </a:ln>
          <a:solidFill>
            <a:schemeClr val="tx1"/>
          </a:solidFill>
          <a:effectLst/>
          <a:uLnTx/>
          <a:uFillTx/>
          <a:latin typeface="Arial"/>
          <a:ea typeface="+mn-ea"/>
          <a:cs typeface="Arial"/>
        </a:defRPr>
      </a:lvl4pPr>
      <a:lvl5pPr marL="1085850" marR="0" indent="-285750" algn="l" defTabSz="457200" rtl="0" eaLnBrk="0" fontAlgn="base" latinLnBrk="0" hangingPunct="0">
        <a:lnSpc>
          <a:spcPct val="100000"/>
        </a:lnSpc>
        <a:spcBef>
          <a:spcPct val="0"/>
        </a:spcBef>
        <a:buClr>
          <a:srgbClr val="D82F24"/>
        </a:buClr>
        <a:buSzTx/>
        <a:buFont typeface="Arial" panose="020B0604020202020204" pitchFamily="34" charset="0"/>
        <a:buChar char="•"/>
        <a:tabLst/>
        <a:defRPr kumimoji="0" lang="en-US" sz="1400" b="0" i="0" u="none" strike="noStrike" kern="1200" cap="none" spc="0" normalizeH="0" baseline="0" noProof="0" dirty="0">
          <a:ln>
            <a:noFill/>
          </a:ln>
          <a:solidFill>
            <a:schemeClr val="tx1"/>
          </a:solidFill>
          <a:effectLst/>
          <a:uLnTx/>
          <a:uFillTx/>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hyperlink" Target="Demo/Demo1.swf"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hyperlink" Target="Demo/Demo2_CustomRoute.sw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Demo/Demo3_Controller.swf" TargetMode="External"/><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hyperlink" Target="Demo/Demo4_ActionTypes.swf" TargetMode="Externa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hyperlink" Target="Demo/Demo5_Filter.swf" TargetMode="Externa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hyperlink" Target="Demo/Demo6_Selectors.swf" TargetMode="Externa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hyperlink" Target="Demo/Demo7_View.swf" TargetMode="Externa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hyperlink" Target="Demo/Demo8_ModelData.swf"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Demo/Demo9_Database.swf" TargetMode="External"/><Relationship Id="rId2" Type="http://schemas.openxmlformats.org/officeDocument/2006/relationships/hyperlink" Target="Demo/Demo8_ModelData.swf" TargetMode="Externa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hyperlink" Target="Demo/Demo10_Validation.swf" TargetMode="External"/><Relationship Id="rId2" Type="http://schemas.openxmlformats.org/officeDocument/2006/relationships/hyperlink" Target="Demo/Demo8_ModelData.swf" TargetMode="Externa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Demo/Demo8_ModelData.swf" TargetMode="External"/><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hyperlink" Target="Demo/Demo11_Razor.swf"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2775" y="4797016"/>
            <a:ext cx="7903954" cy="408396"/>
          </a:xfrm>
        </p:spPr>
        <p:txBody>
          <a:bodyPr/>
          <a:lstStyle/>
          <a:p>
            <a:r>
              <a:rPr lang="en-US" dirty="0" smtClean="0"/>
              <a:t>By - Bhushan Pawar                                                    19 March, 2018                </a:t>
            </a:r>
            <a:endParaRPr lang="en-US" dirty="0"/>
          </a:p>
        </p:txBody>
      </p:sp>
      <p:sp>
        <p:nvSpPr>
          <p:cNvPr id="5" name="Title 4"/>
          <p:cNvSpPr>
            <a:spLocks noGrp="1"/>
          </p:cNvSpPr>
          <p:nvPr>
            <p:ph type="ctrTitle"/>
          </p:nvPr>
        </p:nvSpPr>
        <p:spPr/>
        <p:txBody>
          <a:bodyPr>
            <a:normAutofit/>
          </a:bodyPr>
          <a:lstStyle/>
          <a:p>
            <a:r>
              <a:rPr lang="en-IN" dirty="0" smtClean="0">
                <a:latin typeface="+mj-lt"/>
              </a:rPr>
              <a:t>ASP .NET MVC</a:t>
            </a:r>
            <a:endParaRPr lang="en-US" dirty="0">
              <a:latin typeface="+mj-lt"/>
            </a:endParaRPr>
          </a:p>
        </p:txBody>
      </p:sp>
      <p:sp>
        <p:nvSpPr>
          <p:cNvPr id="2" name="AutoShape 2" descr="data:image/jpeg;base64,/9j/4AAQSkZJRgABAQAAAQABAAD/2wCEAAkGBwgHBhUIBwgUFhQWGRkZGRgXFyEcHhUeICEiHx8kIyEgHSksJCExHx8fIzIkKDU3LjEuHSQ/ODMsOiktLi4BCgoKBQUFDgUFDisZExkrKysrKysrKysrKysrKysrKysrKysrKysrKysrKysrKysrKysrKysrKysrKysrKysrK//AABEIALIBGgMBIgACEQEDEQH/xAAcAAEBAAMBAQEBAAAAAAAAAAAABwQFBggCAwH/xABREAACAQMCAwQEBQ4JDAMAAAAAAQIDBREEBgcSIRMxQVEiYXGBCBQVF5EWIzI2UlVWdJKTobLR0kJicnOChLHD4zdFVGaUoqSzwdPh8BgzNP/EABQBAQAAAAAAAAAAAAAAAAAAAAD/xAAUEQEAAAAAAAAAAAAAAAAAAAAA/9oADAMBAAIRAxEAPwC4gAAAAAAAAAAAAAAAAAAAAAAAAAAAAAAAAAAAAAAAAAAAAAAAAAAAAAAAAAAAAAAAAAAAAAAAAAAAAAAAAAAAAAAAAAAAAAAAAAAAAAAAAAAAAAAAAAAAAAAAAAAAAAAAAAAAAAAAAAAAAAAAAAAAAAAAAAAAAAAAAAAA+iObqb92nTm6dTcGnTTw05pNNd6a8wOkBzPzgbQ/CPTfnEPnA2h+Eem/OIDWcSd71Nk63R6idHnoVZVI1Yr7LC5cSi/NZfTueX3dGuvtdx0d20ENfbtQp05rMZLua/6PwafVMhfH7cVmvmi0kbPc6VZwlVcuSWeXKjjP0HLcOd+XHYd1ek11Kb08pfXaLWJQf3UU+6XmvH6Gg9TgxLVctHd7fDX23URqUprMZR7n+x56NPqmuplgAAAAAAAAAAAAAAAAAAAAAAAAAAAAAAAAAAAAAAmfEvhRpt2apXK1VoUdQ/8A7G0+WqvN4/hevx8SmADz38wV7+/Gn+if7o+YK9/fjT/RP909CGr3H8tK1Sntx0e3XWMa0W4z/i9JRw/J9305QQ/5gr39+NP9E/3Tu+JXDGjui1x1WgUY6ynCMVLuVZRWOWXr8pe59O6fazjdvPQ6qWl1lt0sJwbjKMqVROLXg/rp+Pz8br/0PR/m5/8AdA1PD3e9z4fXqWhuFGfYOeK1F9JQkujlFPukvFeKXsa9OWu46O7W+Gvt1dTpzWYyXj/58GvBnkjeW7tVvDWR1tx0GnhVSw50oyi5rw5szeceD7/0Fm4B7bv1pts9fctRKFCsk6ena730+udfsenTC708vuiBWwAAAAAAAAAAAAAAAAAAAAAAAAAAAAAAAAAAAAAAAAABqrhtqw3LUvU3Gy6arN4TnUowlJ47urWTG+ovav4NaP8A2en+6b4AaOGzdrwkpw23o011TWnp9P8AdN4AAAAAAAAAAAAAAAAAAAAAAAAAAAAGuv8Ae7ft61yuV21ChTj4+LfgkvFvyJvt7jDLce43b9BalCmqdWalUlmUuSDkui6Lqu7L9pxfwhb/AFdduqNmhU+t6eCbXnUmuZt/0eVLy6+ZV+E21dHtzaVGrCgu3rQjUqza9J8yyo58kmljuzl+IHGbZ48UNTq1p9x21Uot47Wk3JR9sX1x6037CzUqtOtSVWjNSjJJpp5TT6pp+RKeKnCrU7pvMLnYXQpycWq3O3Hnafov0YvLxlNvyR23D6z3KwbSo2q8VoTqUuaOYNtcvM3FZaXdFpe4DYbjv1u23aZXO7V+WnH3uTfdGK8W/wD3CTZFtfxyv1w13YbascMdcKalVnJeyDWPZ19pg/CJvdXVbnp2eM32dCmpNec59c/k8uPa/MqfCLbOj2/s6jWp0V21eEatSePSfMuaMc+STSx55fiwJxpeN+5bZrex3HY6eOmYqM6U0vP0nL+zwLLtPc1t3ZaFcrTVbj3Si+kqcvGMl5/ofga7iVtnS7n2pW09ainUhCU6UsdYzSysPyeMNev2EQ4BXurbd8K38z7PUwlCS8OaKc4v29JR/psCscUt83fZEqVfS2ynVo1Mx5pNpxmuuHjzXVexmdww3zHe9onqKtCNOrTnyzhF5WH1i1nwfVe2LNxvPb1DdO26to1GFzx9CT/gTXWMvc+/zWV4nnnhLeNVtHiHG366EoqrL4tVh9zJvEe7xU8LPk2BeOI274bM247j2SnUcowpwbwpN9X3eCim/o8zV8Ld63fe1Krq9ZbadKjTajGUW25z72uvgljP8peslfGK8ajeG/4WC1ekqMuxgl3Sqya537niL8uRl72rYtNtrb9K0aTupxw391J9ZS97ywMi9XbQ2O2TuV0rqFKCy2/0JLxbfRIil1463bW634vtiyxw3iPaKVSc/wCjBrD9WWfPwkL3VnctPYqc3yRh20l5yk3GP0JS/KO24IbZ0tn2dTuLort9SueU8deVv0Ip+XLh482wOEpcbN12vVqG4LFTw+vLyTpSa9XM3/YWDZm7rXvG1/HbXN5i0p05dJU35P1eTXR+5pfe9Nt6PdW36lt1tJNtN05Y60549GSfh17/ADWV4nnbgvea9k4gUtPKeIV26NSL8W/sfeppdfJvzAuXFPeWq2TZqWu0elhUc6vZtTbSS5ZSz09hMfn+vH3loflS/aegJwhUWJwT9qOK4t3LVbf2VUuNnlGnVU6aUuSMujlh9JRa7gJp8/14+8tD8qX7TsuFvE7X71v1S3azQUqahSdRODbbalGOOvh6RicC9zXbdL1ny9qY1ey7Hk+twjy83ac32MVn7Fd/kViFKnTeYU0vYgOO4p7y1WyrJT1+j0sKjnVVNqbaSXLKWen8k41cYrn9RD3B8l0ef40tPyZljHZuee/vz0Mz4SH2oUPxlfqTMX4P2r0Oj2ZXnctRThF6lpOpJRTfZw6el44yBofn+vH3loflS/aXe0aqWutNHWTik6lOE2l3Jyin0+kwflvbb/zppPztP9puEklhAf0AAAAAAAAAAAAAAAHlPjRTnT4lavnj3um1612cD0/ZatOvZqNaj9jKnTa9jimv0El4+bI1dx5NyWnTucoR5K0YrL5Vlxml44y08eGH3JtflwZ4kupoY7auWmlKVGnN06kWusIRcuVp46pLCa7+mcYywsmq12j0bS1mqpwznHPJRzjvxl+tH3ptTQ1VPtdLXjOPdmMk19KPLHELd2s4i7ipx0GhmoxXJRpL0pybfVvHi8LouiSXtPQ3DjbtTa+zqNr1LXaJOVTHcpSbk17s8ufUBJOLG6PkbfNbS1NsW6tlU5KpWoSlOScF3tVFnDTXd3JFu2vq6ev21ptZShGKnRpSUYrEY5inhLwS7seomvHfY2rvlGF+s9BzqUouFSEVmU4Zyml4tNvp3tP1HI8NOLkdr2lWa+aOpUpQb7OVPDnBN5cWpNJrOcdend7A9A3TU09FbKuqrY5YQnJ57sJNsgXDDdfyxvnT6Klta3UsubdSjQlGcEoSeVLtHjux7z64j8Y6e4bLK0WDR1KcKnSpOrhScfGKUW8Z8XnuysdTpOA+xtXZ4T3Dd6DhUqR5KUJLDjBtNya8G8JLxwn5gWElfEeyaDbd7nxAzHnjScYU3/D1L9CnLHilFttfxEyqEk+Ej9qen/GF+pMDRfB522tbra26da+Zwk6VPPV87Sc5PPjyyST/AI0i8Ep+Dj9pFb8an/y6RVgIVxn3L8ibwWnqbc0FfmpQkp16MpzxmSxlTXRNMq+w9fTuezdLrKNGnBSpR9CmsQg10cYrLwk01j1HHccdkarctqhc7TRc69DKcF31Kb6tLzkn1S8cvGXhE74Y8Up7N0krNedHOdFSbjy4U6Tb9JYk0ms9cZTTz356B6RqTjSpupN4STb9x5x2bu5XnfGn0mn2pbI89eL7SOnkpxSfM5J9p0kkm0/M2u/eNdC72Sds27oqsHVTjOpV5U4xfeoqMpdWsrOen9mXwE2Lq9Nqnue76dw9FxoRksSfN0lPD7ly+ivNSfhhsLgTzjz/AJOav85S/WRQyecef8nNX+cpfrIDkPgy9+v/AKv/AHpciG/Bl79f/V/70uQEl+Eh9qFD8ZX6kzk+G+zXvfhvUtq1/Y8mt7Tm5OfOKSjjHNH7rOfUdZ8JD7UKH4yv1JnJ8Nt5fURw4qXL4h23Prez5efkxmkpZzyy+5xj1gbWl8H+dOqp/VMujT//AD/4pcEsLBDv/kJ/qv8A8T/gli29c/lmxULp2PJ21OFTlznl5knjOFnv78AbAAAAAAAAAAAAAAAAA1D2xYvlB3CNqpKq1JOcYqMpKSxLLWM5T8TbgDUWXbFisL5rPaqVJtYcoxXM1/K7/wBJtwABobvs3bV6rOtc7LRnN98uXEn7ZLDZvgBoLTsrbNmrKvbbJRhNd0uXmkvY5Za9xvwABh3K1W+7UlSumhp1YxeUqkFJJ92Umu/Df0mYAMS22zQWqg6Fs0VOlFvmcacFFN4SzhLvwks+pGWAANJedpbevlTtbrZ6NSX3TilL8pYZuwBzts2LtW1VlX0NioRknlSceZp+pyzj3HRAADGuGg0dy03xa46WFSDabjOKkm11XRmSAMC2Wa12hydqt1Kjz45uzhGPNjOM4SzjL+lmeABh3K12+7UlRumhp1Yp8yVSCkk8Yyk134bXvMT6l9v/ABP4n8iabs+bn5Oyjy8+OXmxjHNjpnyNuANH9Ru2Pwd0n5iH7pt9Np6Ok08dPpaUYQilGMYrCil0SSXcj9QAAAAAAAAAAAAAAAAAAAAAAAAAAAAAAAAAAAAAAAAAAAAAAAAAAAAAAAAAAAAAAAAAAAAAAAAAAAAAAAAAAAAAAAAAAAAAAAAAAAAAAAAAAAAAAAAAAAAAAAAAAAAAAAAAAAAAAAAAAAAAAAAAAAAAAAA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 name="AutoShape 4" descr="data:image/jpeg;base64,/9j/4AAQSkZJRgABAQAAAQABAAD/2wCEAAkGBwgHBhUIBwgUFhQWGRkZGRgXFyEcHhUeICEiHx8kIyEgHSksJCExHx8fIzIkKDU3LjEuHSQ/ODMsOiktLi4BCgoKBQUFDgUFDisZExkrKysrKysrKysrKysrKysrKysrKysrKysrKysrKysrKysrKysrKysrKysrKysrKysrK//AABEIALIBGgMBIgACEQEDEQH/xAAcAAEBAAMBAQEBAAAAAAAAAAAABwQFBggCAwH/xABREAACAQMCAwQEBQ4JDAMAAAAAAQIDBREEBgcSIRMxQVEiYXGBCBQVF5EWIzI2UlVWdJKTobLR0kJicnOChLHD4zdFVGaUoqSzwdPh8BgzNP/EABQBAQAAAAAAAAAAAAAAAAAAAAD/xAAUEQEAAAAAAAAAAAAAAAAAAAAA/9oADAMBAAIRAxEAPwC4gAAAAAAAAAAAAAAAAAAAAAAAAAAAAAAAAAAAAAAAAAAAAAAAAAAAAAAAAAAAAAAAAAAAAAAAAAAAAAAAAAAAAAAAAAAAAAAAAAAAAAAAAAAAAAAAAAAAAAAAAAAAAAAAAAAAAAAAAAAAAAAAAAAAAAAAAAAAAAAAAAAA+iObqb92nTm6dTcGnTTw05pNNd6a8wOkBzPzgbQ/CPTfnEPnA2h+Eem/OIDWcSd71Nk63R6idHnoVZVI1Yr7LC5cSi/NZfTueX3dGuvtdx0d20ENfbtQp05rMZLua/6PwafVMhfH7cVmvmi0kbPc6VZwlVcuSWeXKjjP0HLcOd+XHYd1ek11Kb08pfXaLWJQf3UU+6XmvH6Gg9TgxLVctHd7fDX23URqUprMZR7n+x56NPqmuplgAAAAAAAAAAAAAAAAAAAAAAAAAAAAAAAAAAAAAAmfEvhRpt2apXK1VoUdQ/8A7G0+WqvN4/hevx8SmADz38wV7+/Gn+if7o+YK9/fjT/RP909CGr3H8tK1Sntx0e3XWMa0W4z/i9JRw/J9305QQ/5gr39+NP9E/3Tu+JXDGjui1x1WgUY6ynCMVLuVZRWOWXr8pe59O6fazjdvPQ6qWl1lt0sJwbjKMqVROLXg/rp+Pz8br/0PR/m5/8AdA1PD3e9z4fXqWhuFGfYOeK1F9JQkujlFPukvFeKXsa9OWu46O7W+Gvt1dTpzWYyXj/58GvBnkjeW7tVvDWR1tx0GnhVSw50oyi5rw5szeceD7/0Fm4B7bv1pts9fctRKFCsk6ena730+udfsenTC708vuiBWwAAAAAAAAAAAAAAAAAAAAAAAAAAAAAAAAAAAAAAAAABqrhtqw3LUvU3Gy6arN4TnUowlJ47urWTG+ovav4NaP8A2en+6b4AaOGzdrwkpw23o011TWnp9P8AdN4AAAAAAAAAAAAAAAAAAAAAAAAAAAAGuv8Ae7ft61yuV21ChTj4+LfgkvFvyJvt7jDLce43b9BalCmqdWalUlmUuSDkui6Lqu7L9pxfwhb/AFdduqNmhU+t6eCbXnUmuZt/0eVLy6+ZV+E21dHtzaVGrCgu3rQjUqza9J8yyo58kmljuzl+IHGbZ48UNTq1p9x21Uot47Wk3JR9sX1x6037CzUqtOtSVWjNSjJJpp5TT6pp+RKeKnCrU7pvMLnYXQpycWq3O3Hnafov0YvLxlNvyR23D6z3KwbSo2q8VoTqUuaOYNtcvM3FZaXdFpe4DYbjv1u23aZXO7V+WnH3uTfdGK8W/wD3CTZFtfxyv1w13YbascMdcKalVnJeyDWPZ19pg/CJvdXVbnp2eM32dCmpNec59c/k8uPa/MqfCLbOj2/s6jWp0V21eEatSePSfMuaMc+STSx55fiwJxpeN+5bZrex3HY6eOmYqM6U0vP0nL+zwLLtPc1t3ZaFcrTVbj3Si+kqcvGMl5/ofga7iVtnS7n2pW09ainUhCU6UsdYzSysPyeMNev2EQ4BXurbd8K38z7PUwlCS8OaKc4v29JR/psCscUt83fZEqVfS2ynVo1Mx5pNpxmuuHjzXVexmdww3zHe9onqKtCNOrTnyzhF5WH1i1nwfVe2LNxvPb1DdO26to1GFzx9CT/gTXWMvc+/zWV4nnnhLeNVtHiHG366EoqrL4tVh9zJvEe7xU8LPk2BeOI274bM247j2SnUcowpwbwpN9X3eCim/o8zV8Ld63fe1Krq9ZbadKjTajGUW25z72uvgljP8peslfGK8ajeG/4WC1ekqMuxgl3Sqya537niL8uRl72rYtNtrb9K0aTupxw391J9ZS97ywMi9XbQ2O2TuV0rqFKCy2/0JLxbfRIil1463bW634vtiyxw3iPaKVSc/wCjBrD9WWfPwkL3VnctPYqc3yRh20l5yk3GP0JS/KO24IbZ0tn2dTuLort9SueU8deVv0Ip+XLh482wOEpcbN12vVqG4LFTw+vLyTpSa9XM3/YWDZm7rXvG1/HbXN5i0p05dJU35P1eTXR+5pfe9Nt6PdW36lt1tJNtN05Y60549GSfh17/ADWV4nnbgvea9k4gUtPKeIV26NSL8W/sfeppdfJvzAuXFPeWq2TZqWu0elhUc6vZtTbSS5ZSz09hMfn+vH3loflS/aegJwhUWJwT9qOK4t3LVbf2VUuNnlGnVU6aUuSMujlh9JRa7gJp8/14+8tD8qX7TsuFvE7X71v1S3azQUqahSdRODbbalGOOvh6RicC9zXbdL1ny9qY1ey7Hk+twjy83ac32MVn7Fd/kViFKnTeYU0vYgOO4p7y1WyrJT1+j0sKjnVVNqbaSXLKWen8k41cYrn9RD3B8l0ef40tPyZljHZuee/vz0Mz4SH2oUPxlfqTMX4P2r0Oj2ZXnctRThF6lpOpJRTfZw6el44yBofn+vH3loflS/aXe0aqWutNHWTik6lOE2l3Jyin0+kwflvbb/zppPztP9puEklhAf0AAAAAAAAAAAAAAAHlPjRTnT4lavnj3um1612cD0/ZatOvZqNaj9jKnTa9jimv0El4+bI1dx5NyWnTucoR5K0YrL5Vlxml44y08eGH3JtflwZ4kupoY7auWmlKVGnN06kWusIRcuVp46pLCa7+mcYywsmq12j0bS1mqpwznHPJRzjvxl+tH3ptTQ1VPtdLXjOPdmMk19KPLHELd2s4i7ipx0GhmoxXJRpL0pybfVvHi8LouiSXtPQ3DjbtTa+zqNr1LXaJOVTHcpSbk17s8ufUBJOLG6PkbfNbS1NsW6tlU5KpWoSlOScF3tVFnDTXd3JFu2vq6ev21ptZShGKnRpSUYrEY5inhLwS7seomvHfY2rvlGF+s9BzqUouFSEVmU4Zyml4tNvp3tP1HI8NOLkdr2lWa+aOpUpQb7OVPDnBN5cWpNJrOcdend7A9A3TU09FbKuqrY5YQnJ57sJNsgXDDdfyxvnT6Klta3UsubdSjQlGcEoSeVLtHjux7z64j8Y6e4bLK0WDR1KcKnSpOrhScfGKUW8Z8XnuysdTpOA+xtXZ4T3Dd6DhUqR5KUJLDjBtNya8G8JLxwn5gWElfEeyaDbd7nxAzHnjScYU3/D1L9CnLHilFttfxEyqEk+Ej9qen/GF+pMDRfB522tbra26da+Zwk6VPPV87Sc5PPjyyST/AI0i8Ep+Dj9pFb8an/y6RVgIVxn3L8ibwWnqbc0FfmpQkp16MpzxmSxlTXRNMq+w9fTuezdLrKNGnBSpR9CmsQg10cYrLwk01j1HHccdkarctqhc7TRc69DKcF31Kb6tLzkn1S8cvGXhE74Y8Up7N0krNedHOdFSbjy4U6Tb9JYk0ms9cZTTz356B6RqTjSpupN4STb9x5x2bu5XnfGn0mn2pbI89eL7SOnkpxSfM5J9p0kkm0/M2u/eNdC72Sds27oqsHVTjOpV5U4xfeoqMpdWsrOen9mXwE2Lq9Nqnue76dw9FxoRksSfN0lPD7ly+ivNSfhhsLgTzjz/AJOav85S/WRQyecef8nNX+cpfrIDkPgy9+v/AKv/AHpciG/Bl79f/V/70uQEl+Eh9qFD8ZX6kzk+G+zXvfhvUtq1/Y8mt7Tm5OfOKSjjHNH7rOfUdZ8JD7UKH4yv1JnJ8Nt5fURw4qXL4h23Prez5efkxmkpZzyy+5xj1gbWl8H+dOqp/VMujT//AD/4pcEsLBDv/kJ/qv8A8T/gli29c/lmxULp2PJ21OFTlznl5knjOFnv78AbAAAAAAAAAAAAAAAAA1D2xYvlB3CNqpKq1JOcYqMpKSxLLWM5T8TbgDUWXbFisL5rPaqVJtYcoxXM1/K7/wBJtwABobvs3bV6rOtc7LRnN98uXEn7ZLDZvgBoLTsrbNmrKvbbJRhNd0uXmkvY5Za9xvwABh3K1W+7UlSumhp1YxeUqkFJJ92Umu/Df0mYAMS22zQWqg6Fs0VOlFvmcacFFN4SzhLvwks+pGWAANJedpbevlTtbrZ6NSX3TilL8pYZuwBzts2LtW1VlX0NioRknlSceZp+pyzj3HRAADGuGg0dy03xa46WFSDabjOKkm11XRmSAMC2Wa12hydqt1Kjz45uzhGPNjOM4SzjL+lmeABh3K12+7UlRumhp1Yp8yVSCkk8Yyk134bXvMT6l9v/ABP4n8iabs+bn5Oyjy8+OXmxjHNjpnyNuANH9Ru2Pwd0n5iH7pt9Np6Ok08dPpaUYQilGMYrCil0SSXcj9QAAAAAAAAAAAAAAAAAAAAAAAAAAAAAAAAAAAAAAAAAAAAAAAAAAAAAAAAAAAAAAAAAAAAAAAAAAAAAAAAAAAAAAAAAAAAAAAAAAAAAAAAAAAAAAAAAAAAAAAAAAAAAAAAAAAAAAAAAAAAAAAAAAAAAAAA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 name="Footer Placeholder 5"/>
          <p:cNvSpPr>
            <a:spLocks noGrp="1"/>
          </p:cNvSpPr>
          <p:nvPr>
            <p:ph type="ftr" sz="quarter" idx="11"/>
          </p:nvPr>
        </p:nvSpPr>
        <p:spPr/>
        <p:txBody>
          <a:bodyPr/>
          <a:lstStyle/>
          <a:p>
            <a:r>
              <a:rPr lang="en-IN" smtClean="0"/>
              <a:t>Emtec, Inc. Proprietary &amp; Confidential. All rights reserved 2014.</a:t>
            </a:r>
            <a:endParaRPr lang="en-IN"/>
          </a:p>
        </p:txBody>
      </p:sp>
    </p:spTree>
    <p:extLst>
      <p:ext uri="{BB962C8B-B14F-4D97-AF65-F5344CB8AC3E}">
        <p14:creationId xmlns:p14="http://schemas.microsoft.com/office/powerpoint/2010/main" val="14941277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
          <p:cNvSpPr>
            <a:spLocks noGrp="1" noChangeArrowheads="1"/>
          </p:cNvSpPr>
          <p:nvPr>
            <p:ph type="body" sz="half" idx="1"/>
          </p:nvPr>
        </p:nvSpPr>
        <p:spPr>
          <a:xfrm>
            <a:off x="887413" y="5214260"/>
            <a:ext cx="7442200" cy="1149350"/>
          </a:xfrm>
        </p:spPr>
        <p:txBody>
          <a:bodyPr/>
          <a:lstStyle/>
          <a:p>
            <a:pPr>
              <a:lnSpc>
                <a:spcPct val="90000"/>
              </a:lnSpc>
              <a:buNone/>
            </a:pPr>
            <a:r>
              <a:rPr lang="en-US" sz="2400" dirty="0" smtClean="0"/>
              <a:t>Step 2</a:t>
            </a:r>
          </a:p>
          <a:p>
            <a:pPr>
              <a:lnSpc>
                <a:spcPct val="90000"/>
              </a:lnSpc>
              <a:buNone/>
            </a:pPr>
            <a:r>
              <a:rPr lang="en-US" sz="2000" b="1" dirty="0" smtClean="0">
                <a:solidFill>
                  <a:srgbClr val="FF9933"/>
                </a:solidFill>
              </a:rPr>
              <a:t>Controller</a:t>
            </a:r>
            <a:r>
              <a:rPr lang="en-US" sz="2000" dirty="0" smtClean="0"/>
              <a:t> processes request and forms a data </a:t>
            </a:r>
            <a:r>
              <a:rPr lang="en-US" sz="2000" b="1" dirty="0" smtClean="0">
                <a:solidFill>
                  <a:srgbClr val="FF9933"/>
                </a:solidFill>
              </a:rPr>
              <a:t>Model</a:t>
            </a:r>
          </a:p>
        </p:txBody>
      </p:sp>
      <p:sp>
        <p:nvSpPr>
          <p:cNvPr id="24" name="Right Arrow 23"/>
          <p:cNvSpPr/>
          <p:nvPr/>
        </p:nvSpPr>
        <p:spPr bwMode="auto">
          <a:xfrm>
            <a:off x="621792" y="1673352"/>
            <a:ext cx="1618488" cy="859536"/>
          </a:xfrm>
          <a:prstGeom prst="rightArrow">
            <a:avLst/>
          </a:prstGeom>
          <a:solidFill>
            <a:schemeClr val="accent2"/>
          </a:solidFill>
          <a:ln>
            <a:headEnd type="triangle" w="med" len="med"/>
            <a:tailEnd type="triangl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solidFill>
                <a:schemeClr val="tx1"/>
              </a:solidFill>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p:txBody>
      </p:sp>
      <p:sp>
        <p:nvSpPr>
          <p:cNvPr id="26" name="Rounded Rectangle 25"/>
          <p:cNvSpPr/>
          <p:nvPr/>
        </p:nvSpPr>
        <p:spPr bwMode="auto">
          <a:xfrm>
            <a:off x="2404872" y="1600200"/>
            <a:ext cx="2194560" cy="1005840"/>
          </a:xfrm>
          <a:prstGeom prst="roundRect">
            <a:avLst/>
          </a:prstGeom>
          <a:solidFill>
            <a:schemeClr val="accent4">
              <a:lumMod val="60000"/>
              <a:lumOff val="40000"/>
            </a:schemeClr>
          </a:solidFill>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Controller</a:t>
            </a:r>
          </a:p>
        </p:txBody>
      </p:sp>
      <p:grpSp>
        <p:nvGrpSpPr>
          <p:cNvPr id="2" name="Group 32"/>
          <p:cNvGrpSpPr/>
          <p:nvPr/>
        </p:nvGrpSpPr>
        <p:grpSpPr>
          <a:xfrm>
            <a:off x="5018315" y="1469723"/>
            <a:ext cx="801823" cy="1143955"/>
            <a:chOff x="5595257" y="1415285"/>
            <a:chExt cx="801823" cy="1143955"/>
          </a:xfrm>
        </p:grpSpPr>
        <p:pic>
          <p:nvPicPr>
            <p:cNvPr id="3088" name="Picture 16" descr="C:\Users\Levi\AppData\Local\Microsoft\Windows\Temporary Internet Files\Content.IE5\9BQEC2CV\MCj04315300000[1].png"/>
            <p:cNvPicPr>
              <a:picLocks noChangeAspect="1" noChangeArrowheads="1"/>
            </p:cNvPicPr>
            <p:nvPr/>
          </p:nvPicPr>
          <p:blipFill>
            <a:blip r:embed="rId3"/>
            <a:srcRect/>
            <a:stretch>
              <a:fillRect/>
            </a:stretch>
          </p:blipFill>
          <p:spPr bwMode="auto">
            <a:xfrm>
              <a:off x="5624412" y="1415285"/>
              <a:ext cx="696559" cy="783629"/>
            </a:xfrm>
            <a:prstGeom prst="rect">
              <a:avLst/>
            </a:prstGeom>
            <a:noFill/>
          </p:spPr>
        </p:pic>
        <p:sp>
          <p:nvSpPr>
            <p:cNvPr id="32" name="TextBox 31"/>
            <p:cNvSpPr txBox="1"/>
            <p:nvPr/>
          </p:nvSpPr>
          <p:spPr>
            <a:xfrm>
              <a:off x="5595257" y="2220686"/>
              <a:ext cx="801823" cy="338554"/>
            </a:xfrm>
            <a:prstGeom prst="rect">
              <a:avLst/>
            </a:prstGeom>
            <a:noFill/>
          </p:spPr>
          <p:txBody>
            <a:bodyPr wrap="none" rtlCol="0">
              <a:spAutoFit/>
            </a:bodyPr>
            <a:lstStyle/>
            <a:p>
              <a:r>
                <a:rPr lang="en-US" dirty="0" smtClean="0">
                  <a:latin typeface="+mn-lt"/>
                </a:rPr>
                <a:t>Model</a:t>
              </a:r>
              <a:endParaRPr lang="en-US" dirty="0">
                <a:latin typeface="+mn-lt"/>
              </a:endParaRPr>
            </a:p>
          </p:txBody>
        </p:sp>
      </p:grpSp>
      <p:sp>
        <p:nvSpPr>
          <p:cNvPr id="11" name="Rectangle 2"/>
          <p:cNvSpPr>
            <a:spLocks noGrp="1" noChangeArrowheads="1"/>
          </p:cNvSpPr>
          <p:nvPr>
            <p:ph type="title"/>
          </p:nvPr>
        </p:nvSpPr>
        <p:spPr>
          <a:xfrm>
            <a:off x="411163" y="204142"/>
            <a:ext cx="7813675" cy="609600"/>
          </a:xfrm>
        </p:spPr>
        <p:txBody>
          <a:bodyPr/>
          <a:lstStyle/>
          <a:p>
            <a:r>
              <a:rPr lang="en-US" dirty="0" smtClean="0"/>
              <a:t>What is MVC? </a:t>
            </a:r>
            <a:r>
              <a:rPr lang="en-IN" dirty="0">
                <a:solidFill>
                  <a:srgbClr val="C00000"/>
                </a:solidFill>
              </a:rPr>
              <a:t>(Contd.)</a:t>
            </a:r>
            <a:endParaRPr lang="en-US" dirty="0"/>
          </a:p>
        </p:txBody>
      </p:sp>
    </p:spTree>
    <p:extLst>
      <p:ext uri="{BB962C8B-B14F-4D97-AF65-F5344CB8AC3E}">
        <p14:creationId xmlns:p14="http://schemas.microsoft.com/office/powerpoint/2010/main" val="29521995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
          <p:cNvSpPr>
            <a:spLocks noGrp="1" noChangeArrowheads="1"/>
          </p:cNvSpPr>
          <p:nvPr>
            <p:ph type="body" sz="half" idx="1"/>
          </p:nvPr>
        </p:nvSpPr>
        <p:spPr>
          <a:xfrm>
            <a:off x="887413" y="5214260"/>
            <a:ext cx="7442200" cy="1149350"/>
          </a:xfrm>
        </p:spPr>
        <p:txBody>
          <a:bodyPr/>
          <a:lstStyle/>
          <a:p>
            <a:pPr>
              <a:lnSpc>
                <a:spcPct val="90000"/>
              </a:lnSpc>
              <a:buNone/>
            </a:pPr>
            <a:r>
              <a:rPr lang="en-US" sz="2400" dirty="0" smtClean="0"/>
              <a:t>Step 3</a:t>
            </a:r>
          </a:p>
          <a:p>
            <a:pPr>
              <a:lnSpc>
                <a:spcPct val="90000"/>
              </a:lnSpc>
              <a:buNone/>
            </a:pPr>
            <a:r>
              <a:rPr lang="en-US" sz="2000" b="1" dirty="0" smtClean="0">
                <a:solidFill>
                  <a:srgbClr val="FF9933"/>
                </a:solidFill>
              </a:rPr>
              <a:t>Model</a:t>
            </a:r>
            <a:r>
              <a:rPr lang="en-US" sz="2000" dirty="0" smtClean="0"/>
              <a:t> is passed to </a:t>
            </a:r>
            <a:r>
              <a:rPr lang="en-US" sz="2000" b="1" dirty="0" smtClean="0">
                <a:solidFill>
                  <a:srgbClr val="FF9933"/>
                </a:solidFill>
              </a:rPr>
              <a:t>View</a:t>
            </a:r>
          </a:p>
        </p:txBody>
      </p:sp>
      <p:sp>
        <p:nvSpPr>
          <p:cNvPr id="24" name="Right Arrow 23"/>
          <p:cNvSpPr/>
          <p:nvPr/>
        </p:nvSpPr>
        <p:spPr bwMode="auto">
          <a:xfrm>
            <a:off x="621792" y="1673352"/>
            <a:ext cx="1618488" cy="859536"/>
          </a:xfrm>
          <a:prstGeom prst="rightArrow">
            <a:avLst/>
          </a:prstGeom>
          <a:solidFill>
            <a:schemeClr val="accent2"/>
          </a:solidFill>
          <a:ln>
            <a:headEnd type="triangle" w="med" len="med"/>
            <a:tailEnd type="triangl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solidFill>
                <a:schemeClr val="tx1"/>
              </a:solidFill>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p:txBody>
      </p:sp>
      <p:sp>
        <p:nvSpPr>
          <p:cNvPr id="26" name="Rounded Rectangle 25"/>
          <p:cNvSpPr/>
          <p:nvPr/>
        </p:nvSpPr>
        <p:spPr bwMode="auto">
          <a:xfrm>
            <a:off x="2404872" y="1600200"/>
            <a:ext cx="2194560" cy="1005840"/>
          </a:xfrm>
          <a:prstGeom prst="roundRect">
            <a:avLst/>
          </a:prstGeom>
          <a:solidFill>
            <a:schemeClr val="accent4">
              <a:lumMod val="60000"/>
              <a:lumOff val="40000"/>
            </a:schemeClr>
          </a:solidFill>
          <a:ln>
            <a:headEnd type="triangle" w="med" len="med"/>
            <a:tailEnd type="triangl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Controller</a:t>
            </a:r>
          </a:p>
        </p:txBody>
      </p:sp>
      <p:sp>
        <p:nvSpPr>
          <p:cNvPr id="27" name="Rounded Rectangle 26"/>
          <p:cNvSpPr/>
          <p:nvPr/>
        </p:nvSpPr>
        <p:spPr bwMode="auto">
          <a:xfrm>
            <a:off x="4184904" y="3663696"/>
            <a:ext cx="2194560" cy="1005840"/>
          </a:xfrm>
          <a:prstGeom prst="roundRect">
            <a:avLst/>
          </a:prstGeom>
          <a:solidFill>
            <a:schemeClr val="accent3"/>
          </a:solidFill>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View</a:t>
            </a:r>
          </a:p>
        </p:txBody>
      </p:sp>
      <p:cxnSp>
        <p:nvCxnSpPr>
          <p:cNvPr id="23" name="Curved Connector 22"/>
          <p:cNvCxnSpPr>
            <a:stCxn id="26" idx="2"/>
            <a:endCxn id="27" idx="0"/>
          </p:cNvCxnSpPr>
          <p:nvPr/>
        </p:nvCxnSpPr>
        <p:spPr bwMode="auto">
          <a:xfrm rot="16200000" flipH="1">
            <a:off x="3863340" y="2244852"/>
            <a:ext cx="1057656" cy="1780032"/>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pic>
        <p:nvPicPr>
          <p:cNvPr id="3088" name="Picture 16" descr="C:\Users\Levi\AppData\Local\Microsoft\Windows\Temporary Internet Files\Content.IE5\9BQEC2CV\MCj04315300000[1].png"/>
          <p:cNvPicPr>
            <a:picLocks noChangeAspect="1" noChangeArrowheads="1"/>
          </p:cNvPicPr>
          <p:nvPr/>
        </p:nvPicPr>
        <p:blipFill>
          <a:blip r:embed="rId3" cstate="print"/>
          <a:srcRect/>
          <a:stretch>
            <a:fillRect/>
          </a:stretch>
        </p:blipFill>
        <p:spPr bwMode="auto">
          <a:xfrm>
            <a:off x="4133071" y="2863093"/>
            <a:ext cx="386913" cy="435277"/>
          </a:xfrm>
          <a:prstGeom prst="rect">
            <a:avLst/>
          </a:prstGeom>
          <a:noFill/>
        </p:spPr>
      </p:pic>
      <p:sp>
        <p:nvSpPr>
          <p:cNvPr id="10" name="Rectangle 2"/>
          <p:cNvSpPr>
            <a:spLocks noGrp="1" noChangeArrowheads="1"/>
          </p:cNvSpPr>
          <p:nvPr>
            <p:ph type="title"/>
          </p:nvPr>
        </p:nvSpPr>
        <p:spPr>
          <a:xfrm>
            <a:off x="411163" y="204142"/>
            <a:ext cx="7813675" cy="609600"/>
          </a:xfrm>
        </p:spPr>
        <p:txBody>
          <a:bodyPr/>
          <a:lstStyle/>
          <a:p>
            <a:r>
              <a:rPr lang="en-US" dirty="0" smtClean="0"/>
              <a:t>What is MVC? </a:t>
            </a:r>
            <a:r>
              <a:rPr lang="en-IN" dirty="0">
                <a:solidFill>
                  <a:srgbClr val="C00000"/>
                </a:solidFill>
              </a:rPr>
              <a:t>(Contd.)</a:t>
            </a:r>
            <a:r>
              <a:rPr lang="en-US" dirty="0" smtClean="0"/>
              <a:t> </a:t>
            </a:r>
            <a:endParaRPr lang="en-US" dirty="0"/>
          </a:p>
        </p:txBody>
      </p:sp>
    </p:spTree>
    <p:extLst>
      <p:ext uri="{BB962C8B-B14F-4D97-AF65-F5344CB8AC3E}">
        <p14:creationId xmlns:p14="http://schemas.microsoft.com/office/powerpoint/2010/main" val="39708415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
          <p:cNvSpPr>
            <a:spLocks noGrp="1" noChangeArrowheads="1"/>
          </p:cNvSpPr>
          <p:nvPr>
            <p:ph type="body" sz="half" idx="1"/>
          </p:nvPr>
        </p:nvSpPr>
        <p:spPr>
          <a:xfrm>
            <a:off x="887413" y="5214260"/>
            <a:ext cx="7442200" cy="1149350"/>
          </a:xfrm>
        </p:spPr>
        <p:txBody>
          <a:bodyPr/>
          <a:lstStyle/>
          <a:p>
            <a:pPr>
              <a:lnSpc>
                <a:spcPct val="90000"/>
              </a:lnSpc>
              <a:buNone/>
            </a:pPr>
            <a:r>
              <a:rPr lang="en-US" sz="2400" dirty="0" smtClean="0"/>
              <a:t>Step 4</a:t>
            </a:r>
          </a:p>
          <a:p>
            <a:pPr>
              <a:lnSpc>
                <a:spcPct val="90000"/>
              </a:lnSpc>
              <a:buNone/>
            </a:pPr>
            <a:r>
              <a:rPr lang="en-US" sz="2000" b="1" dirty="0" smtClean="0">
                <a:solidFill>
                  <a:srgbClr val="FF9933"/>
                </a:solidFill>
              </a:rPr>
              <a:t>View</a:t>
            </a:r>
            <a:r>
              <a:rPr lang="en-US" sz="2000" dirty="0" smtClean="0"/>
              <a:t> transforms </a:t>
            </a:r>
            <a:r>
              <a:rPr lang="en-US" sz="2000" b="1" dirty="0" smtClean="0">
                <a:solidFill>
                  <a:srgbClr val="FF9933"/>
                </a:solidFill>
              </a:rPr>
              <a:t>Model</a:t>
            </a:r>
            <a:r>
              <a:rPr lang="en-US" sz="2000" dirty="0" smtClean="0"/>
              <a:t> into appropriate output format</a:t>
            </a:r>
            <a:endParaRPr lang="en-US" sz="2000" b="1" dirty="0" smtClean="0">
              <a:solidFill>
                <a:srgbClr val="FF9933"/>
              </a:solidFill>
            </a:endParaRPr>
          </a:p>
        </p:txBody>
      </p:sp>
      <p:sp>
        <p:nvSpPr>
          <p:cNvPr id="24" name="Right Arrow 23"/>
          <p:cNvSpPr/>
          <p:nvPr/>
        </p:nvSpPr>
        <p:spPr bwMode="auto">
          <a:xfrm>
            <a:off x="621792" y="1673352"/>
            <a:ext cx="1618488" cy="859536"/>
          </a:xfrm>
          <a:prstGeom prst="rightArrow">
            <a:avLst/>
          </a:prstGeom>
          <a:solidFill>
            <a:schemeClr val="accent2"/>
          </a:solidFill>
          <a:ln>
            <a:headEnd type="triangle" w="med" len="med"/>
            <a:tailEnd type="triangl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solidFill>
                <a:schemeClr val="tx1"/>
              </a:solidFill>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p:txBody>
      </p:sp>
      <p:sp>
        <p:nvSpPr>
          <p:cNvPr id="26" name="Rounded Rectangle 25"/>
          <p:cNvSpPr/>
          <p:nvPr/>
        </p:nvSpPr>
        <p:spPr bwMode="auto">
          <a:xfrm>
            <a:off x="2404872" y="1600200"/>
            <a:ext cx="2194560" cy="1005840"/>
          </a:xfrm>
          <a:prstGeom prst="roundRect">
            <a:avLst/>
          </a:prstGeom>
          <a:solidFill>
            <a:schemeClr val="accent4">
              <a:lumMod val="60000"/>
              <a:lumOff val="40000"/>
            </a:schemeClr>
          </a:solidFill>
          <a:ln>
            <a:headEnd type="triangle" w="med" len="med"/>
            <a:tailEnd type="triangl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Controller</a:t>
            </a:r>
          </a:p>
        </p:txBody>
      </p:sp>
      <p:sp>
        <p:nvSpPr>
          <p:cNvPr id="27" name="Rounded Rectangle 26"/>
          <p:cNvSpPr/>
          <p:nvPr/>
        </p:nvSpPr>
        <p:spPr bwMode="auto">
          <a:xfrm>
            <a:off x="4184904" y="3663696"/>
            <a:ext cx="2194560" cy="1005840"/>
          </a:xfrm>
          <a:prstGeom prst="roundRect">
            <a:avLst/>
          </a:prstGeom>
          <a:solidFill>
            <a:schemeClr val="accent3"/>
          </a:solidFill>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View</a:t>
            </a:r>
          </a:p>
        </p:txBody>
      </p:sp>
      <p:pic>
        <p:nvPicPr>
          <p:cNvPr id="4098" name="Picture 2" descr="C:\Users\Levi\AppData\Local\Microsoft\Windows\Temporary Internet Files\Content.IE5\HDERI5K3\MCj04316260000[1].png"/>
          <p:cNvPicPr>
            <a:picLocks noChangeAspect="1" noChangeArrowheads="1"/>
          </p:cNvPicPr>
          <p:nvPr/>
        </p:nvPicPr>
        <p:blipFill>
          <a:blip r:embed="rId3"/>
          <a:srcRect/>
          <a:stretch>
            <a:fillRect/>
          </a:stretch>
        </p:blipFill>
        <p:spPr bwMode="auto">
          <a:xfrm>
            <a:off x="5532661" y="4269920"/>
            <a:ext cx="846366" cy="846366"/>
          </a:xfrm>
          <a:prstGeom prst="rect">
            <a:avLst/>
          </a:prstGeom>
          <a:noFill/>
        </p:spPr>
      </p:pic>
      <p:pic>
        <p:nvPicPr>
          <p:cNvPr id="15" name="Picture 16" descr="C:\Users\Levi\AppData\Local\Microsoft\Windows\Temporary Internet Files\Content.IE5\9BQEC2CV\MCj04315300000[1].png"/>
          <p:cNvPicPr>
            <a:picLocks noChangeAspect="1" noChangeArrowheads="1"/>
          </p:cNvPicPr>
          <p:nvPr/>
        </p:nvPicPr>
        <p:blipFill>
          <a:blip r:embed="rId4"/>
          <a:srcRect/>
          <a:stretch>
            <a:fillRect/>
          </a:stretch>
        </p:blipFill>
        <p:spPr bwMode="auto">
          <a:xfrm>
            <a:off x="4437860" y="4310896"/>
            <a:ext cx="696559" cy="783629"/>
          </a:xfrm>
          <a:prstGeom prst="rect">
            <a:avLst/>
          </a:prstGeom>
          <a:noFill/>
        </p:spPr>
      </p:pic>
      <p:sp>
        <p:nvSpPr>
          <p:cNvPr id="17" name="Right Arrow 16"/>
          <p:cNvSpPr/>
          <p:nvPr/>
        </p:nvSpPr>
        <p:spPr bwMode="auto">
          <a:xfrm>
            <a:off x="5159826" y="4528457"/>
            <a:ext cx="359229" cy="293914"/>
          </a:xfrm>
          <a:prstGeom prst="rightArrow">
            <a:avLst/>
          </a:prstGeom>
          <a:ln w="9525" cap="flat" cmpd="sng" algn="ctr">
            <a:solidFill>
              <a:schemeClr val="tx1"/>
            </a:solidFill>
            <a:prstDash val="solid"/>
            <a:round/>
            <a:headEnd type="triangle" w="med" len="med"/>
            <a:tailEnd type="triangle" w="med" len="med"/>
          </a:ln>
          <a:effectLst/>
        </p:spPr>
        <p:style>
          <a:lnRef idx="0">
            <a:scrgbClr r="0" g="0" b="0"/>
          </a:lnRef>
          <a:fillRef idx="1001">
            <a:schemeClr val="lt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Lucida Console" pitchFamily="49" charset="0"/>
            </a:endParaRPr>
          </a:p>
        </p:txBody>
      </p:sp>
      <p:sp>
        <p:nvSpPr>
          <p:cNvPr id="11" name="Rectangle 2"/>
          <p:cNvSpPr>
            <a:spLocks noGrp="1" noChangeArrowheads="1"/>
          </p:cNvSpPr>
          <p:nvPr>
            <p:ph type="title"/>
          </p:nvPr>
        </p:nvSpPr>
        <p:spPr>
          <a:xfrm>
            <a:off x="411163" y="204142"/>
            <a:ext cx="7813675" cy="609600"/>
          </a:xfrm>
        </p:spPr>
        <p:txBody>
          <a:bodyPr/>
          <a:lstStyle/>
          <a:p>
            <a:r>
              <a:rPr lang="en-US" dirty="0" smtClean="0"/>
              <a:t>What is MVC? </a:t>
            </a:r>
            <a:r>
              <a:rPr lang="en-IN" dirty="0">
                <a:solidFill>
                  <a:srgbClr val="C00000"/>
                </a:solidFill>
              </a:rPr>
              <a:t>(Contd.)</a:t>
            </a:r>
            <a:r>
              <a:rPr lang="en-US" dirty="0" smtClean="0"/>
              <a:t> </a:t>
            </a:r>
            <a:endParaRPr lang="en-US" dirty="0"/>
          </a:p>
        </p:txBody>
      </p:sp>
    </p:spTree>
    <p:extLst>
      <p:ext uri="{BB962C8B-B14F-4D97-AF65-F5344CB8AC3E}">
        <p14:creationId xmlns:p14="http://schemas.microsoft.com/office/powerpoint/2010/main" val="14309601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
          <p:cNvSpPr>
            <a:spLocks noGrp="1" noChangeArrowheads="1"/>
          </p:cNvSpPr>
          <p:nvPr>
            <p:ph type="body" sz="half" idx="1"/>
          </p:nvPr>
        </p:nvSpPr>
        <p:spPr>
          <a:xfrm>
            <a:off x="887413" y="5214260"/>
            <a:ext cx="7442200" cy="1149350"/>
          </a:xfrm>
        </p:spPr>
        <p:txBody>
          <a:bodyPr/>
          <a:lstStyle/>
          <a:p>
            <a:pPr>
              <a:lnSpc>
                <a:spcPct val="90000"/>
              </a:lnSpc>
              <a:buNone/>
            </a:pPr>
            <a:r>
              <a:rPr lang="en-US" sz="2400" dirty="0" smtClean="0"/>
              <a:t>Step 5</a:t>
            </a:r>
          </a:p>
          <a:p>
            <a:pPr>
              <a:lnSpc>
                <a:spcPct val="90000"/>
              </a:lnSpc>
              <a:buNone/>
            </a:pPr>
            <a:r>
              <a:rPr lang="en-US" sz="2000" dirty="0" smtClean="0"/>
              <a:t>Response is rendered</a:t>
            </a:r>
            <a:endParaRPr lang="en-US" sz="2000" b="1" dirty="0" smtClean="0">
              <a:solidFill>
                <a:srgbClr val="FF9933"/>
              </a:solidFill>
            </a:endParaRPr>
          </a:p>
        </p:txBody>
      </p:sp>
      <p:sp>
        <p:nvSpPr>
          <p:cNvPr id="24" name="Right Arrow 23"/>
          <p:cNvSpPr/>
          <p:nvPr/>
        </p:nvSpPr>
        <p:spPr bwMode="auto">
          <a:xfrm>
            <a:off x="621792" y="1673352"/>
            <a:ext cx="1618488" cy="859536"/>
          </a:xfrm>
          <a:prstGeom prst="rightArrow">
            <a:avLst/>
          </a:prstGeom>
          <a:solidFill>
            <a:schemeClr val="accent2"/>
          </a:solidFill>
          <a:ln>
            <a:headEnd type="triangle" w="med" len="med"/>
            <a:tailEnd type="triangl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solidFill>
                <a:schemeClr val="tx1"/>
              </a:solidFill>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p:txBody>
      </p:sp>
      <p:sp>
        <p:nvSpPr>
          <p:cNvPr id="25" name="Right Arrow 24"/>
          <p:cNvSpPr/>
          <p:nvPr/>
        </p:nvSpPr>
        <p:spPr bwMode="auto">
          <a:xfrm>
            <a:off x="6598920" y="3745992"/>
            <a:ext cx="1618488" cy="859536"/>
          </a:xfrm>
          <a:prstGeom prst="rightArrow">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solidFill>
                <a:schemeClr val="tx1"/>
              </a:solidFill>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rPr>
              <a:t>Response</a:t>
            </a:r>
          </a:p>
        </p:txBody>
      </p:sp>
      <p:sp>
        <p:nvSpPr>
          <p:cNvPr id="26" name="Rounded Rectangle 25"/>
          <p:cNvSpPr/>
          <p:nvPr/>
        </p:nvSpPr>
        <p:spPr bwMode="auto">
          <a:xfrm>
            <a:off x="2404872" y="1600200"/>
            <a:ext cx="2194560" cy="1005840"/>
          </a:xfrm>
          <a:prstGeom prst="roundRect">
            <a:avLst/>
          </a:prstGeom>
          <a:solidFill>
            <a:schemeClr val="accent4">
              <a:lumMod val="60000"/>
              <a:lumOff val="40000"/>
            </a:schemeClr>
          </a:solidFill>
          <a:ln>
            <a:headEnd type="triangle" w="med" len="med"/>
            <a:tailEnd type="triangl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Controller</a:t>
            </a:r>
          </a:p>
        </p:txBody>
      </p:sp>
      <p:sp>
        <p:nvSpPr>
          <p:cNvPr id="27" name="Rounded Rectangle 26"/>
          <p:cNvSpPr/>
          <p:nvPr/>
        </p:nvSpPr>
        <p:spPr bwMode="auto">
          <a:xfrm>
            <a:off x="4184904" y="3663696"/>
            <a:ext cx="2194560" cy="1005840"/>
          </a:xfrm>
          <a:prstGeom prst="roundRect">
            <a:avLst/>
          </a:prstGeom>
          <a:ln>
            <a:headEnd type="triangle" w="med" len="med"/>
            <a:tailEnd type="triangl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View</a:t>
            </a:r>
          </a:p>
        </p:txBody>
      </p:sp>
      <p:pic>
        <p:nvPicPr>
          <p:cNvPr id="12" name="Picture 2" descr="C:\Users\Levi\AppData\Local\Microsoft\Windows\Temporary Internet Files\Content.IE5\HDERI5K3\MCj04316260000[1].png"/>
          <p:cNvPicPr>
            <a:picLocks noChangeAspect="1" noChangeArrowheads="1"/>
          </p:cNvPicPr>
          <p:nvPr/>
        </p:nvPicPr>
        <p:blipFill>
          <a:blip r:embed="rId3"/>
          <a:srcRect/>
          <a:stretch>
            <a:fillRect/>
          </a:stretch>
        </p:blipFill>
        <p:spPr bwMode="auto">
          <a:xfrm>
            <a:off x="6904262" y="3301091"/>
            <a:ext cx="846366" cy="846366"/>
          </a:xfrm>
          <a:prstGeom prst="rect">
            <a:avLst/>
          </a:prstGeom>
          <a:noFill/>
        </p:spPr>
      </p:pic>
      <p:sp>
        <p:nvSpPr>
          <p:cNvPr id="10" name="Rectangle 2"/>
          <p:cNvSpPr>
            <a:spLocks noGrp="1" noChangeArrowheads="1"/>
          </p:cNvSpPr>
          <p:nvPr>
            <p:ph type="title"/>
          </p:nvPr>
        </p:nvSpPr>
        <p:spPr>
          <a:xfrm>
            <a:off x="411163" y="204142"/>
            <a:ext cx="7813675" cy="609600"/>
          </a:xfrm>
        </p:spPr>
        <p:txBody>
          <a:bodyPr/>
          <a:lstStyle/>
          <a:p>
            <a:r>
              <a:rPr lang="en-US" dirty="0" smtClean="0"/>
              <a:t>What is MVC? </a:t>
            </a:r>
            <a:r>
              <a:rPr lang="en-IN" dirty="0">
                <a:solidFill>
                  <a:srgbClr val="C00000"/>
                </a:solidFill>
              </a:rPr>
              <a:t>(Contd.)</a:t>
            </a:r>
            <a:r>
              <a:rPr lang="en-US" dirty="0" smtClean="0"/>
              <a:t> </a:t>
            </a:r>
            <a:endParaRPr lang="en-US" dirty="0"/>
          </a:p>
        </p:txBody>
      </p:sp>
    </p:spTree>
    <p:extLst>
      <p:ext uri="{BB962C8B-B14F-4D97-AF65-F5344CB8AC3E}">
        <p14:creationId xmlns:p14="http://schemas.microsoft.com/office/powerpoint/2010/main" val="284996104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ASP.NET MVC - Getting Started</a:t>
            </a:r>
          </a:p>
        </p:txBody>
      </p:sp>
      <p:sp>
        <p:nvSpPr>
          <p:cNvPr id="3" name="Content Placeholder 2"/>
          <p:cNvSpPr>
            <a:spLocks noGrp="1"/>
          </p:cNvSpPr>
          <p:nvPr>
            <p:ph idx="1"/>
          </p:nvPr>
        </p:nvSpPr>
        <p:spPr>
          <a:xfrm>
            <a:off x="269748" y="1089026"/>
            <a:ext cx="8604504" cy="985434"/>
          </a:xfrm>
        </p:spPr>
        <p:txBody>
          <a:bodyPr/>
          <a:lstStyle/>
          <a:p>
            <a:r>
              <a:rPr lang="en-US" sz="1600" dirty="0"/>
              <a:t>Create </a:t>
            </a:r>
            <a:r>
              <a:rPr lang="en-US" sz="1600" dirty="0" smtClean="0"/>
              <a:t>ASP. Net </a:t>
            </a:r>
            <a:r>
              <a:rPr lang="en-US" sz="1600" dirty="0"/>
              <a:t>MVC </a:t>
            </a:r>
            <a:r>
              <a:rPr lang="en-US" sz="1600" dirty="0" smtClean="0"/>
              <a:t>Application</a:t>
            </a:r>
          </a:p>
          <a:p>
            <a:r>
              <a:rPr lang="en-US" sz="1600" dirty="0"/>
              <a:t>Add Controller</a:t>
            </a:r>
          </a:p>
          <a:p>
            <a:endParaRPr lang="en-US" sz="1600" dirty="0" smtClean="0"/>
          </a:p>
          <a:p>
            <a:endParaRPr lang="en-US" sz="1600" dirty="0"/>
          </a:p>
        </p:txBody>
      </p:sp>
      <p:sp>
        <p:nvSpPr>
          <p:cNvPr id="4" name="Footer Placeholder 3"/>
          <p:cNvSpPr>
            <a:spLocks noGrp="1"/>
          </p:cNvSpPr>
          <p:nvPr>
            <p:ph type="ftr" sz="quarter" idx="11"/>
          </p:nvPr>
        </p:nvSpPr>
        <p:spPr/>
        <p:txBody>
          <a:bodyPr/>
          <a:lstStyle/>
          <a:p>
            <a:r>
              <a:rPr lang="en-IN" smtClean="0"/>
              <a:t>Emtec, Inc. Proprietary &amp; Confidential. All rights reserved 2014.</a:t>
            </a:r>
            <a:endParaRPr lang="en-IN"/>
          </a:p>
        </p:txBody>
      </p:sp>
      <p:sp>
        <p:nvSpPr>
          <p:cNvPr id="5" name="Slide Number Placeholder 4"/>
          <p:cNvSpPr>
            <a:spLocks noGrp="1"/>
          </p:cNvSpPr>
          <p:nvPr>
            <p:ph type="sldNum" sz="quarter" idx="12"/>
          </p:nvPr>
        </p:nvSpPr>
        <p:spPr/>
        <p:txBody>
          <a:bodyPr/>
          <a:lstStyle/>
          <a:p>
            <a:fld id="{2D859425-5EB3-4606-BAEF-1D779603DBF1}" type="slidenum">
              <a:rPr lang="en-IN" smtClean="0"/>
              <a:pPr/>
              <a:t>14</a:t>
            </a:fld>
            <a:endParaRPr lang="en-IN"/>
          </a:p>
        </p:txBody>
      </p:sp>
      <p:sp>
        <p:nvSpPr>
          <p:cNvPr id="6" name="Rectangle 5"/>
          <p:cNvSpPr/>
          <p:nvPr/>
        </p:nvSpPr>
        <p:spPr>
          <a:xfrm>
            <a:off x="3376191" y="3252000"/>
            <a:ext cx="2391617" cy="707886"/>
          </a:xfrm>
          <a:prstGeom prst="rect">
            <a:avLst/>
          </a:prstGeom>
          <a:noFill/>
        </p:spPr>
        <p:txBody>
          <a:bodyPr wrap="square" lIns="91440" tIns="45720" rIns="91440" bIns="45720">
            <a:spAutoFit/>
          </a:bodyPr>
          <a:lstStyle/>
          <a:p>
            <a:pPr algn="ctr"/>
            <a:r>
              <a:rPr lang="en-US" sz="4000" dirty="0" smtClean="0">
                <a:ln w="0">
                  <a:solidFill>
                    <a:srgbClr val="D80000"/>
                  </a:solidFill>
                </a:ln>
                <a:solidFill>
                  <a:schemeClr val="accent1"/>
                </a:solidFill>
                <a:effectLst>
                  <a:outerShdw blurRad="50800" dist="38100" dir="2700000" algn="tl" rotWithShape="0">
                    <a:prstClr val="black">
                      <a:alpha val="40000"/>
                    </a:prstClr>
                  </a:outerShdw>
                </a:effectLst>
                <a:hlinkClick r:id="rId2" action="ppaction://hlinkfile"/>
              </a:rPr>
              <a:t>Demo</a:t>
            </a:r>
            <a:endParaRPr lang="en-US" sz="4000" dirty="0">
              <a:ln w="0">
                <a:solidFill>
                  <a:srgbClr val="D80000"/>
                </a:solidFill>
              </a:ln>
              <a:solidFill>
                <a:schemeClr val="accent1"/>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8756999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ASP.NET MVC - Life Cycle</a:t>
            </a:r>
          </a:p>
        </p:txBody>
      </p:sp>
      <p:sp>
        <p:nvSpPr>
          <p:cNvPr id="3" name="Content Placeholder 2"/>
          <p:cNvSpPr>
            <a:spLocks noGrp="1"/>
          </p:cNvSpPr>
          <p:nvPr>
            <p:ph idx="1"/>
          </p:nvPr>
        </p:nvSpPr>
        <p:spPr/>
        <p:txBody>
          <a:bodyPr/>
          <a:lstStyle/>
          <a:p>
            <a:pPr lvl="0"/>
            <a:r>
              <a:rPr lang="en-US" sz="1600" b="1" dirty="0"/>
              <a:t>The Application Life </a:t>
            </a:r>
            <a:r>
              <a:rPr lang="en-US" sz="1600" b="1" dirty="0" smtClean="0"/>
              <a:t>Cycle</a:t>
            </a:r>
          </a:p>
          <a:p>
            <a:pPr marL="0" lvl="0" indent="0">
              <a:buNone/>
            </a:pPr>
            <a:endParaRPr lang="en-US" sz="2000" b="1" dirty="0" smtClean="0"/>
          </a:p>
          <a:p>
            <a:pPr lvl="0"/>
            <a:endParaRPr lang="en-IN" sz="1600" b="1" dirty="0" smtClean="0"/>
          </a:p>
          <a:p>
            <a:pPr lvl="0"/>
            <a:endParaRPr lang="en-IN" sz="1600" b="1" dirty="0"/>
          </a:p>
          <a:p>
            <a:pPr lvl="0"/>
            <a:endParaRPr lang="en-IN" sz="1600" b="1" dirty="0" smtClean="0"/>
          </a:p>
          <a:p>
            <a:pPr lvl="0"/>
            <a:endParaRPr lang="en-IN" sz="1600" b="1" dirty="0"/>
          </a:p>
          <a:p>
            <a:pPr lvl="0"/>
            <a:endParaRPr lang="en-IN" sz="1600" b="1" dirty="0" smtClean="0"/>
          </a:p>
          <a:p>
            <a:pPr lvl="0"/>
            <a:r>
              <a:rPr lang="en-IN" sz="1600" b="1" dirty="0" smtClean="0"/>
              <a:t>The </a:t>
            </a:r>
            <a:r>
              <a:rPr lang="en-IN" sz="1600" b="1" dirty="0"/>
              <a:t>Request Life Cycle</a:t>
            </a:r>
          </a:p>
        </p:txBody>
      </p:sp>
      <p:sp>
        <p:nvSpPr>
          <p:cNvPr id="4" name="Footer Placeholder 3"/>
          <p:cNvSpPr>
            <a:spLocks noGrp="1"/>
          </p:cNvSpPr>
          <p:nvPr>
            <p:ph type="ftr" sz="quarter" idx="11"/>
          </p:nvPr>
        </p:nvSpPr>
        <p:spPr/>
        <p:txBody>
          <a:bodyPr/>
          <a:lstStyle/>
          <a:p>
            <a:r>
              <a:rPr lang="en-IN" smtClean="0"/>
              <a:t>Emtec, Inc. Proprietary &amp; Confidential. All rights reserved 2014.</a:t>
            </a:r>
            <a:endParaRPr lang="en-IN"/>
          </a:p>
        </p:txBody>
      </p:sp>
      <p:sp>
        <p:nvSpPr>
          <p:cNvPr id="5" name="Slide Number Placeholder 4"/>
          <p:cNvSpPr>
            <a:spLocks noGrp="1"/>
          </p:cNvSpPr>
          <p:nvPr>
            <p:ph type="sldNum" sz="quarter" idx="12"/>
          </p:nvPr>
        </p:nvSpPr>
        <p:spPr/>
        <p:txBody>
          <a:bodyPr/>
          <a:lstStyle/>
          <a:p>
            <a:fld id="{2D859425-5EB3-4606-BAEF-1D779603DBF1}" type="slidenum">
              <a:rPr lang="en-IN" smtClean="0"/>
              <a:pPr/>
              <a:t>15</a:t>
            </a:fld>
            <a:endParaRPr lang="en-IN"/>
          </a:p>
        </p:txBody>
      </p:sp>
      <p:pic>
        <p:nvPicPr>
          <p:cNvPr id="6" name="Picture 5"/>
          <p:cNvPicPr>
            <a:picLocks noChangeAspect="1"/>
          </p:cNvPicPr>
          <p:nvPr/>
        </p:nvPicPr>
        <p:blipFill>
          <a:blip r:embed="rId2"/>
          <a:stretch>
            <a:fillRect/>
          </a:stretch>
        </p:blipFill>
        <p:spPr>
          <a:xfrm>
            <a:off x="1359658" y="1417982"/>
            <a:ext cx="5715000" cy="2057400"/>
          </a:xfrm>
          <a:prstGeom prst="rect">
            <a:avLst/>
          </a:prstGeom>
        </p:spPr>
      </p:pic>
      <p:pic>
        <p:nvPicPr>
          <p:cNvPr id="7" name="Picture 6"/>
          <p:cNvPicPr>
            <a:picLocks noChangeAspect="1"/>
          </p:cNvPicPr>
          <p:nvPr/>
        </p:nvPicPr>
        <p:blipFill>
          <a:blip r:embed="rId3"/>
          <a:stretch>
            <a:fillRect/>
          </a:stretch>
        </p:blipFill>
        <p:spPr>
          <a:xfrm>
            <a:off x="1359658" y="3943210"/>
            <a:ext cx="5715000" cy="2305050"/>
          </a:xfrm>
          <a:prstGeom prst="rect">
            <a:avLst/>
          </a:prstGeom>
        </p:spPr>
      </p:pic>
    </p:spTree>
    <p:extLst>
      <p:ext uri="{BB962C8B-B14F-4D97-AF65-F5344CB8AC3E}">
        <p14:creationId xmlns:p14="http://schemas.microsoft.com/office/powerpoint/2010/main" val="749050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ASP.NET MVC - Routing</a:t>
            </a:r>
          </a:p>
        </p:txBody>
      </p:sp>
      <p:sp>
        <p:nvSpPr>
          <p:cNvPr id="3" name="Content Placeholder 2"/>
          <p:cNvSpPr>
            <a:spLocks noGrp="1"/>
          </p:cNvSpPr>
          <p:nvPr>
            <p:ph idx="1"/>
          </p:nvPr>
        </p:nvSpPr>
        <p:spPr/>
        <p:txBody>
          <a:bodyPr/>
          <a:lstStyle/>
          <a:p>
            <a:pPr lvl="2"/>
            <a:endParaRPr lang="en-IN" sz="1200" dirty="0"/>
          </a:p>
          <a:p>
            <a:pPr marL="0" indent="0">
              <a:buNone/>
            </a:pPr>
            <a:endParaRPr lang="en-US" dirty="0"/>
          </a:p>
        </p:txBody>
      </p:sp>
      <p:sp>
        <p:nvSpPr>
          <p:cNvPr id="4" name="Footer Placeholder 3"/>
          <p:cNvSpPr>
            <a:spLocks noGrp="1"/>
          </p:cNvSpPr>
          <p:nvPr>
            <p:ph type="ftr" sz="quarter" idx="11"/>
          </p:nvPr>
        </p:nvSpPr>
        <p:spPr/>
        <p:txBody>
          <a:bodyPr/>
          <a:lstStyle/>
          <a:p>
            <a:r>
              <a:rPr lang="en-IN" dirty="0" err="1" smtClean="0"/>
              <a:t>Emtec</a:t>
            </a:r>
            <a:r>
              <a:rPr lang="en-IN" dirty="0" smtClean="0"/>
              <a:t>, Inc. Proprietary &amp; Confidential. All rights reserved 2014.</a:t>
            </a:r>
            <a:endParaRPr lang="en-IN" dirty="0"/>
          </a:p>
        </p:txBody>
      </p:sp>
      <p:sp>
        <p:nvSpPr>
          <p:cNvPr id="5" name="Slide Number Placeholder 4"/>
          <p:cNvSpPr>
            <a:spLocks noGrp="1"/>
          </p:cNvSpPr>
          <p:nvPr>
            <p:ph type="sldNum" sz="quarter" idx="12"/>
          </p:nvPr>
        </p:nvSpPr>
        <p:spPr/>
        <p:txBody>
          <a:bodyPr/>
          <a:lstStyle/>
          <a:p>
            <a:fld id="{2D859425-5EB3-4606-BAEF-1D779603DBF1}" type="slidenum">
              <a:rPr lang="en-IN" smtClean="0"/>
              <a:pPr/>
              <a:t>16</a:t>
            </a:fld>
            <a:endParaRPr lang="en-IN"/>
          </a:p>
        </p:txBody>
      </p:sp>
      <p:sp>
        <p:nvSpPr>
          <p:cNvPr id="8" name="Content Placeholder 2"/>
          <p:cNvSpPr txBox="1">
            <a:spLocks/>
          </p:cNvSpPr>
          <p:nvPr/>
        </p:nvSpPr>
        <p:spPr>
          <a:xfrm>
            <a:off x="269748" y="904137"/>
            <a:ext cx="8604504" cy="2063608"/>
          </a:xfrm>
          <a:prstGeom prst="rect">
            <a:avLst/>
          </a:prstGeom>
        </p:spPr>
        <p:txBody>
          <a:bodyPr vert="horz" lIns="91440" tIns="45720" rIns="91440" bIns="45720" rtlCol="0">
            <a:noAutofit/>
          </a:bodyPr>
          <a:lstStyle>
            <a:lvl1pPr marL="114300" marR="0" indent="-114300" algn="l" defTabSz="457200" rtl="0" eaLnBrk="0" fontAlgn="base" latinLnBrk="0" hangingPunct="0">
              <a:lnSpc>
                <a:spcPct val="100000"/>
              </a:lnSpc>
              <a:spcBef>
                <a:spcPct val="0"/>
              </a:spcBef>
              <a:spcAft>
                <a:spcPts val="800"/>
              </a:spcAft>
              <a:buClr>
                <a:srgbClr val="D82F24"/>
              </a:buClr>
              <a:buSzTx/>
              <a:buFont typeface="Arial" pitchFamily="34" charset="0"/>
              <a:buChar char="•"/>
              <a:tabLst/>
              <a:defRPr kumimoji="0" lang="en-US" sz="1800" b="0" i="0" u="none" strike="noStrike" kern="1200" cap="none" spc="0" normalizeH="0" baseline="0" noProof="0">
                <a:ln>
                  <a:noFill/>
                </a:ln>
                <a:solidFill>
                  <a:schemeClr val="tx1"/>
                </a:solidFill>
                <a:effectLst/>
                <a:uLnTx/>
                <a:uFillTx/>
                <a:latin typeface="Arial"/>
                <a:ea typeface="+mn-ea"/>
                <a:cs typeface="Arial"/>
              </a:defRPr>
            </a:lvl1pPr>
            <a:lvl2pPr marL="287338" marR="0" indent="-165100"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600" b="0" i="0" u="none" strike="noStrike" kern="1200" cap="none" spc="0" normalizeH="0" baseline="0" noProof="0">
                <a:ln>
                  <a:noFill/>
                </a:ln>
                <a:solidFill>
                  <a:schemeClr val="tx1"/>
                </a:solidFill>
                <a:effectLst/>
                <a:uLnTx/>
                <a:uFillTx/>
                <a:latin typeface="Arial"/>
                <a:ea typeface="+mn-ea"/>
                <a:cs typeface="Arial"/>
              </a:defRPr>
            </a:lvl2pPr>
            <a:lvl3pPr marL="4540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a:ln>
                  <a:noFill/>
                </a:ln>
                <a:solidFill>
                  <a:schemeClr val="tx1"/>
                </a:solidFill>
                <a:effectLst/>
                <a:uLnTx/>
                <a:uFillTx/>
                <a:latin typeface="Arial"/>
                <a:ea typeface="+mn-ea"/>
                <a:cs typeface="Arial"/>
              </a:defRPr>
            </a:lvl3pPr>
            <a:lvl4pPr marL="688975" marR="0" indent="-109538"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400" b="0" i="0" u="none" strike="noStrike" kern="1200" cap="none" spc="0" normalizeH="0" baseline="0" noProof="0" dirty="0" smtClean="0">
                <a:ln>
                  <a:noFill/>
                </a:ln>
                <a:solidFill>
                  <a:schemeClr val="tx1"/>
                </a:solidFill>
                <a:effectLst/>
                <a:uLnTx/>
                <a:uFillTx/>
                <a:latin typeface="Arial"/>
                <a:ea typeface="+mn-ea"/>
                <a:cs typeface="Arial"/>
              </a:defRPr>
            </a:lvl4pPr>
            <a:lvl5pPr marL="9112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dirty="0">
                <a:ln>
                  <a:noFill/>
                </a:ln>
                <a:solidFill>
                  <a:schemeClr val="tx1"/>
                </a:solidFill>
                <a:effectLst/>
                <a:uLnTx/>
                <a:uFillTx/>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Routing is the process of directing an HTTP request to a controller and the functionality of this processing is implemented in </a:t>
            </a:r>
            <a:r>
              <a:rPr lang="en-US" sz="1600" b="1" dirty="0"/>
              <a:t>System.Web.Routing</a:t>
            </a:r>
            <a:r>
              <a:rPr lang="en-US" sz="1600" dirty="0" smtClean="0"/>
              <a:t>.</a:t>
            </a:r>
          </a:p>
          <a:p>
            <a:r>
              <a:rPr lang="en-US" sz="1600" dirty="0"/>
              <a:t>This assembly is not part of ASP.NET MVC. It is actually part of the ASP.NET runtime, and it was officially released with the ASP.NET as a .NET </a:t>
            </a:r>
            <a:r>
              <a:rPr lang="en-US" sz="1600" dirty="0" smtClean="0"/>
              <a:t>3.5</a:t>
            </a:r>
          </a:p>
          <a:p>
            <a:r>
              <a:rPr lang="en-US" sz="1600" dirty="0"/>
              <a:t>The MVC framework leverages routing to direct a request to a controller. </a:t>
            </a:r>
            <a:endParaRPr lang="en-US" sz="1600" dirty="0" smtClean="0"/>
          </a:p>
          <a:p>
            <a:r>
              <a:rPr lang="en-US" sz="1600" dirty="0" smtClean="0"/>
              <a:t>The </a:t>
            </a:r>
            <a:r>
              <a:rPr lang="en-US" sz="1600" b="1" dirty="0"/>
              <a:t>Global.asax</a:t>
            </a:r>
            <a:r>
              <a:rPr lang="en-US" sz="1600" dirty="0"/>
              <a:t> file is that part of your application, where you will define the route for your application.</a:t>
            </a:r>
            <a:endParaRPr lang="en-US" sz="1600" dirty="0" smtClean="0"/>
          </a:p>
          <a:p>
            <a:endParaRPr lang="en-US" sz="1600" dirty="0"/>
          </a:p>
        </p:txBody>
      </p:sp>
      <p:pic>
        <p:nvPicPr>
          <p:cNvPr id="9" name="Picture 8"/>
          <p:cNvPicPr>
            <a:picLocks noChangeAspect="1"/>
          </p:cNvPicPr>
          <p:nvPr/>
        </p:nvPicPr>
        <p:blipFill>
          <a:blip r:embed="rId2"/>
          <a:stretch>
            <a:fillRect/>
          </a:stretch>
        </p:blipFill>
        <p:spPr>
          <a:xfrm>
            <a:off x="0" y="3087795"/>
            <a:ext cx="9144000" cy="3016398"/>
          </a:xfrm>
          <a:prstGeom prst="rect">
            <a:avLst/>
          </a:prstGeom>
        </p:spPr>
      </p:pic>
    </p:spTree>
    <p:extLst>
      <p:ext uri="{BB962C8B-B14F-4D97-AF65-F5344CB8AC3E}">
        <p14:creationId xmlns:p14="http://schemas.microsoft.com/office/powerpoint/2010/main" val="252225814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ASP.NET MVC </a:t>
            </a:r>
            <a:r>
              <a:rPr lang="en-IN" dirty="0" smtClean="0">
                <a:solidFill>
                  <a:srgbClr val="C00000"/>
                </a:solidFill>
              </a:rPr>
              <a:t>– Routing (Contd.)</a:t>
            </a:r>
            <a:endParaRPr lang="en-IN" dirty="0">
              <a:solidFill>
                <a:srgbClr val="C00000"/>
              </a:solidFill>
            </a:endParaRPr>
          </a:p>
        </p:txBody>
      </p:sp>
      <p:sp>
        <p:nvSpPr>
          <p:cNvPr id="3" name="Content Placeholder 2"/>
          <p:cNvSpPr>
            <a:spLocks noGrp="1"/>
          </p:cNvSpPr>
          <p:nvPr>
            <p:ph idx="1"/>
          </p:nvPr>
        </p:nvSpPr>
        <p:spPr>
          <a:xfrm>
            <a:off x="269748" y="5227093"/>
            <a:ext cx="8604504" cy="768098"/>
          </a:xfrm>
        </p:spPr>
        <p:txBody>
          <a:bodyPr/>
          <a:lstStyle/>
          <a:p>
            <a:pPr lvl="2"/>
            <a:endParaRPr lang="en-IN" sz="1200" dirty="0"/>
          </a:p>
          <a:p>
            <a:pPr marL="0" indent="0">
              <a:buNone/>
            </a:pPr>
            <a:endParaRPr lang="en-US" dirty="0"/>
          </a:p>
        </p:txBody>
      </p:sp>
      <p:sp>
        <p:nvSpPr>
          <p:cNvPr id="4" name="Footer Placeholder 3"/>
          <p:cNvSpPr>
            <a:spLocks noGrp="1"/>
          </p:cNvSpPr>
          <p:nvPr>
            <p:ph type="ftr" sz="quarter" idx="11"/>
          </p:nvPr>
        </p:nvSpPr>
        <p:spPr/>
        <p:txBody>
          <a:bodyPr/>
          <a:lstStyle/>
          <a:p>
            <a:r>
              <a:rPr lang="en-IN" dirty="0" err="1" smtClean="0"/>
              <a:t>Emtec</a:t>
            </a:r>
            <a:r>
              <a:rPr lang="en-IN" dirty="0" smtClean="0"/>
              <a:t>, Inc. Proprietary &amp; Confidential. All rights reserved 2014.</a:t>
            </a:r>
            <a:endParaRPr lang="en-IN" dirty="0"/>
          </a:p>
        </p:txBody>
      </p:sp>
      <p:sp>
        <p:nvSpPr>
          <p:cNvPr id="5" name="Slide Number Placeholder 4"/>
          <p:cNvSpPr>
            <a:spLocks noGrp="1"/>
          </p:cNvSpPr>
          <p:nvPr>
            <p:ph type="sldNum" sz="quarter" idx="12"/>
          </p:nvPr>
        </p:nvSpPr>
        <p:spPr/>
        <p:txBody>
          <a:bodyPr/>
          <a:lstStyle/>
          <a:p>
            <a:fld id="{2D859425-5EB3-4606-BAEF-1D779603DBF1}" type="slidenum">
              <a:rPr lang="en-IN" smtClean="0"/>
              <a:pPr/>
              <a:t>17</a:t>
            </a:fld>
            <a:endParaRPr lang="en-IN"/>
          </a:p>
        </p:txBody>
      </p:sp>
      <p:sp>
        <p:nvSpPr>
          <p:cNvPr id="8" name="Content Placeholder 2"/>
          <p:cNvSpPr txBox="1">
            <a:spLocks/>
          </p:cNvSpPr>
          <p:nvPr/>
        </p:nvSpPr>
        <p:spPr>
          <a:xfrm>
            <a:off x="269748" y="904137"/>
            <a:ext cx="8604504" cy="646453"/>
          </a:xfrm>
          <a:prstGeom prst="rect">
            <a:avLst/>
          </a:prstGeom>
        </p:spPr>
        <p:txBody>
          <a:bodyPr vert="horz" lIns="91440" tIns="45720" rIns="91440" bIns="45720" rtlCol="0">
            <a:noAutofit/>
          </a:bodyPr>
          <a:lstStyle>
            <a:lvl1pPr marL="114300" marR="0" indent="-114300" algn="l" defTabSz="457200" rtl="0" eaLnBrk="0" fontAlgn="base" latinLnBrk="0" hangingPunct="0">
              <a:lnSpc>
                <a:spcPct val="100000"/>
              </a:lnSpc>
              <a:spcBef>
                <a:spcPct val="0"/>
              </a:spcBef>
              <a:spcAft>
                <a:spcPts val="800"/>
              </a:spcAft>
              <a:buClr>
                <a:srgbClr val="D82F24"/>
              </a:buClr>
              <a:buSzTx/>
              <a:buFont typeface="Arial" pitchFamily="34" charset="0"/>
              <a:buChar char="•"/>
              <a:tabLst/>
              <a:defRPr kumimoji="0" lang="en-US" sz="1800" b="0" i="0" u="none" strike="noStrike" kern="1200" cap="none" spc="0" normalizeH="0" baseline="0" noProof="0">
                <a:ln>
                  <a:noFill/>
                </a:ln>
                <a:solidFill>
                  <a:schemeClr val="tx1"/>
                </a:solidFill>
                <a:effectLst/>
                <a:uLnTx/>
                <a:uFillTx/>
                <a:latin typeface="Arial"/>
                <a:ea typeface="+mn-ea"/>
                <a:cs typeface="Arial"/>
              </a:defRPr>
            </a:lvl1pPr>
            <a:lvl2pPr marL="287338" marR="0" indent="-165100"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600" b="0" i="0" u="none" strike="noStrike" kern="1200" cap="none" spc="0" normalizeH="0" baseline="0" noProof="0">
                <a:ln>
                  <a:noFill/>
                </a:ln>
                <a:solidFill>
                  <a:schemeClr val="tx1"/>
                </a:solidFill>
                <a:effectLst/>
                <a:uLnTx/>
                <a:uFillTx/>
                <a:latin typeface="Arial"/>
                <a:ea typeface="+mn-ea"/>
                <a:cs typeface="Arial"/>
              </a:defRPr>
            </a:lvl2pPr>
            <a:lvl3pPr marL="4540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a:ln>
                  <a:noFill/>
                </a:ln>
                <a:solidFill>
                  <a:schemeClr val="tx1"/>
                </a:solidFill>
                <a:effectLst/>
                <a:uLnTx/>
                <a:uFillTx/>
                <a:latin typeface="Arial"/>
                <a:ea typeface="+mn-ea"/>
                <a:cs typeface="Arial"/>
              </a:defRPr>
            </a:lvl3pPr>
            <a:lvl4pPr marL="688975" marR="0" indent="-109538"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400" b="0" i="0" u="none" strike="noStrike" kern="1200" cap="none" spc="0" normalizeH="0" baseline="0" noProof="0" dirty="0" smtClean="0">
                <a:ln>
                  <a:noFill/>
                </a:ln>
                <a:solidFill>
                  <a:schemeClr val="tx1"/>
                </a:solidFill>
                <a:effectLst/>
                <a:uLnTx/>
                <a:uFillTx/>
                <a:latin typeface="Arial"/>
                <a:ea typeface="+mn-ea"/>
                <a:cs typeface="Arial"/>
              </a:defRPr>
            </a:lvl4pPr>
            <a:lvl5pPr marL="9112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dirty="0">
                <a:ln>
                  <a:noFill/>
                </a:ln>
                <a:solidFill>
                  <a:schemeClr val="tx1"/>
                </a:solidFill>
                <a:effectLst/>
                <a:uLnTx/>
                <a:uFillTx/>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Following is the implementation of </a:t>
            </a:r>
            <a:r>
              <a:rPr lang="en-US" sz="1600" b="1" dirty="0"/>
              <a:t>RouteConfig</a:t>
            </a:r>
            <a:r>
              <a:rPr lang="en-US" sz="1600" dirty="0"/>
              <a:t> class, which contains one method </a:t>
            </a:r>
            <a:r>
              <a:rPr lang="en-US" sz="1600" b="1" dirty="0"/>
              <a:t>RegisterRoutes</a:t>
            </a:r>
            <a:r>
              <a:rPr lang="en-US" sz="1600" dirty="0"/>
              <a:t>. </a:t>
            </a:r>
            <a:endParaRPr lang="en-US" sz="1600" dirty="0" smtClean="0"/>
          </a:p>
          <a:p>
            <a:endParaRPr lang="en-US" sz="1600" dirty="0"/>
          </a:p>
        </p:txBody>
      </p:sp>
      <p:sp>
        <p:nvSpPr>
          <p:cNvPr id="10" name="Content Placeholder 2"/>
          <p:cNvSpPr txBox="1">
            <a:spLocks/>
          </p:cNvSpPr>
          <p:nvPr/>
        </p:nvSpPr>
        <p:spPr>
          <a:xfrm>
            <a:off x="253901" y="4914743"/>
            <a:ext cx="8604504" cy="1267693"/>
          </a:xfrm>
          <a:prstGeom prst="rect">
            <a:avLst/>
          </a:prstGeom>
        </p:spPr>
        <p:txBody>
          <a:bodyPr vert="horz" lIns="91440" tIns="45720" rIns="91440" bIns="45720" rtlCol="0">
            <a:noAutofit/>
          </a:bodyPr>
          <a:lstStyle>
            <a:lvl1pPr marL="114300" marR="0" indent="-114300" algn="l" defTabSz="457200" rtl="0" eaLnBrk="0" fontAlgn="base" latinLnBrk="0" hangingPunct="0">
              <a:lnSpc>
                <a:spcPct val="100000"/>
              </a:lnSpc>
              <a:spcBef>
                <a:spcPct val="0"/>
              </a:spcBef>
              <a:spcAft>
                <a:spcPts val="800"/>
              </a:spcAft>
              <a:buClr>
                <a:srgbClr val="D82F24"/>
              </a:buClr>
              <a:buSzTx/>
              <a:buFont typeface="Arial" pitchFamily="34" charset="0"/>
              <a:buChar char="•"/>
              <a:tabLst/>
              <a:defRPr kumimoji="0" lang="en-US" sz="1800" b="0" i="0" u="none" strike="noStrike" kern="1200" cap="none" spc="0" normalizeH="0" baseline="0" noProof="0">
                <a:ln>
                  <a:noFill/>
                </a:ln>
                <a:solidFill>
                  <a:schemeClr val="tx1"/>
                </a:solidFill>
                <a:effectLst/>
                <a:uLnTx/>
                <a:uFillTx/>
                <a:latin typeface="Arial"/>
                <a:ea typeface="+mn-ea"/>
                <a:cs typeface="Arial"/>
              </a:defRPr>
            </a:lvl1pPr>
            <a:lvl2pPr marL="287338" marR="0" indent="-165100"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600" b="0" i="0" u="none" strike="noStrike" kern="1200" cap="none" spc="0" normalizeH="0" baseline="0" noProof="0">
                <a:ln>
                  <a:noFill/>
                </a:ln>
                <a:solidFill>
                  <a:schemeClr val="tx1"/>
                </a:solidFill>
                <a:effectLst/>
                <a:uLnTx/>
                <a:uFillTx/>
                <a:latin typeface="Arial"/>
                <a:ea typeface="+mn-ea"/>
                <a:cs typeface="Arial"/>
              </a:defRPr>
            </a:lvl2pPr>
            <a:lvl3pPr marL="4540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a:ln>
                  <a:noFill/>
                </a:ln>
                <a:solidFill>
                  <a:schemeClr val="tx1"/>
                </a:solidFill>
                <a:effectLst/>
                <a:uLnTx/>
                <a:uFillTx/>
                <a:latin typeface="Arial"/>
                <a:ea typeface="+mn-ea"/>
                <a:cs typeface="Arial"/>
              </a:defRPr>
            </a:lvl3pPr>
            <a:lvl4pPr marL="688975" marR="0" indent="-109538"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400" b="0" i="0" u="none" strike="noStrike" kern="1200" cap="none" spc="0" normalizeH="0" baseline="0" noProof="0" dirty="0" smtClean="0">
                <a:ln>
                  <a:noFill/>
                </a:ln>
                <a:solidFill>
                  <a:schemeClr val="tx1"/>
                </a:solidFill>
                <a:effectLst/>
                <a:uLnTx/>
                <a:uFillTx/>
                <a:latin typeface="Arial"/>
                <a:ea typeface="+mn-ea"/>
                <a:cs typeface="Arial"/>
              </a:defRPr>
            </a:lvl4pPr>
            <a:lvl5pPr marL="9112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dirty="0">
                <a:ln>
                  <a:noFill/>
                </a:ln>
                <a:solidFill>
                  <a:schemeClr val="tx1"/>
                </a:solidFill>
                <a:effectLst/>
                <a:uLnTx/>
                <a:uFillTx/>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t>Define </a:t>
            </a:r>
            <a:r>
              <a:rPr lang="en-US" sz="1600" dirty="0"/>
              <a:t>the routes </a:t>
            </a:r>
            <a:r>
              <a:rPr lang="en-US" sz="1600" dirty="0" smtClean="0"/>
              <a:t>that </a:t>
            </a:r>
            <a:r>
              <a:rPr lang="en-US" sz="1600" dirty="0"/>
              <a:t>routes will map URLs to a specific controller action</a:t>
            </a:r>
            <a:r>
              <a:rPr lang="en-US" sz="1600" dirty="0" smtClean="0"/>
              <a:t>.</a:t>
            </a:r>
          </a:p>
          <a:p>
            <a:r>
              <a:rPr lang="en-US" sz="1600" dirty="0" smtClean="0"/>
              <a:t>An </a:t>
            </a:r>
            <a:r>
              <a:rPr lang="en-US" sz="1600" dirty="0"/>
              <a:t>action is just a method on the </a:t>
            </a:r>
            <a:r>
              <a:rPr lang="en-US" sz="1600" dirty="0" smtClean="0"/>
              <a:t>controller</a:t>
            </a:r>
          </a:p>
          <a:p>
            <a:r>
              <a:rPr lang="en-US" sz="1600" dirty="0"/>
              <a:t>T</a:t>
            </a:r>
            <a:r>
              <a:rPr lang="en-US" sz="1600" dirty="0" smtClean="0"/>
              <a:t>his </a:t>
            </a:r>
            <a:r>
              <a:rPr lang="en-US" sz="1600" dirty="0"/>
              <a:t>route that is defined in the application is the default route</a:t>
            </a:r>
            <a:endParaRPr lang="en-US" sz="1600" dirty="0" smtClean="0"/>
          </a:p>
          <a:p>
            <a:endParaRPr lang="en-US" sz="1600" dirty="0"/>
          </a:p>
        </p:txBody>
      </p:sp>
      <p:pic>
        <p:nvPicPr>
          <p:cNvPr id="6" name="Picture 5"/>
          <p:cNvPicPr>
            <a:picLocks noChangeAspect="1"/>
          </p:cNvPicPr>
          <p:nvPr/>
        </p:nvPicPr>
        <p:blipFill>
          <a:blip r:embed="rId2"/>
          <a:stretch>
            <a:fillRect/>
          </a:stretch>
        </p:blipFill>
        <p:spPr>
          <a:xfrm>
            <a:off x="0" y="1550590"/>
            <a:ext cx="9144000" cy="3235890"/>
          </a:xfrm>
          <a:prstGeom prst="rect">
            <a:avLst/>
          </a:prstGeom>
        </p:spPr>
      </p:pic>
    </p:spTree>
    <p:extLst>
      <p:ext uri="{BB962C8B-B14F-4D97-AF65-F5344CB8AC3E}">
        <p14:creationId xmlns:p14="http://schemas.microsoft.com/office/powerpoint/2010/main" val="40765640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ASP.NET MVC </a:t>
            </a:r>
            <a:r>
              <a:rPr lang="en-IN" dirty="0">
                <a:solidFill>
                  <a:srgbClr val="C00000"/>
                </a:solidFill>
              </a:rPr>
              <a:t>– Understanding </a:t>
            </a:r>
            <a:r>
              <a:rPr lang="en-IN" dirty="0" smtClean="0">
                <a:solidFill>
                  <a:srgbClr val="C00000"/>
                </a:solidFill>
              </a:rPr>
              <a:t>Routes</a:t>
            </a:r>
            <a:endParaRPr lang="en-IN" dirty="0">
              <a:solidFill>
                <a:srgbClr val="C00000"/>
              </a:solidFill>
            </a:endParaRPr>
          </a:p>
        </p:txBody>
      </p:sp>
      <p:sp>
        <p:nvSpPr>
          <p:cNvPr id="3" name="Content Placeholder 2"/>
          <p:cNvSpPr>
            <a:spLocks noGrp="1"/>
          </p:cNvSpPr>
          <p:nvPr>
            <p:ph idx="1"/>
          </p:nvPr>
        </p:nvSpPr>
        <p:spPr>
          <a:xfrm>
            <a:off x="269748" y="5227093"/>
            <a:ext cx="8604504" cy="768098"/>
          </a:xfrm>
        </p:spPr>
        <p:txBody>
          <a:bodyPr/>
          <a:lstStyle/>
          <a:p>
            <a:pPr lvl="2"/>
            <a:endParaRPr lang="en-IN" sz="1200" dirty="0"/>
          </a:p>
          <a:p>
            <a:pPr marL="0" indent="0">
              <a:buNone/>
            </a:pPr>
            <a:endParaRPr lang="en-US" dirty="0"/>
          </a:p>
        </p:txBody>
      </p:sp>
      <p:sp>
        <p:nvSpPr>
          <p:cNvPr id="4" name="Footer Placeholder 3"/>
          <p:cNvSpPr>
            <a:spLocks noGrp="1"/>
          </p:cNvSpPr>
          <p:nvPr>
            <p:ph type="ftr" sz="quarter" idx="11"/>
          </p:nvPr>
        </p:nvSpPr>
        <p:spPr/>
        <p:txBody>
          <a:bodyPr/>
          <a:lstStyle/>
          <a:p>
            <a:r>
              <a:rPr lang="en-IN" dirty="0" err="1" smtClean="0"/>
              <a:t>Emtec</a:t>
            </a:r>
            <a:r>
              <a:rPr lang="en-IN" dirty="0" smtClean="0"/>
              <a:t>, Inc. Proprietary &amp; Confidential. All rights reserved 2014.</a:t>
            </a:r>
            <a:endParaRPr lang="en-IN" dirty="0"/>
          </a:p>
        </p:txBody>
      </p:sp>
      <p:sp>
        <p:nvSpPr>
          <p:cNvPr id="5" name="Slide Number Placeholder 4"/>
          <p:cNvSpPr>
            <a:spLocks noGrp="1"/>
          </p:cNvSpPr>
          <p:nvPr>
            <p:ph type="sldNum" sz="quarter" idx="12"/>
          </p:nvPr>
        </p:nvSpPr>
        <p:spPr/>
        <p:txBody>
          <a:bodyPr/>
          <a:lstStyle/>
          <a:p>
            <a:fld id="{2D859425-5EB3-4606-BAEF-1D779603DBF1}" type="slidenum">
              <a:rPr lang="en-IN" smtClean="0"/>
              <a:pPr/>
              <a:t>18</a:t>
            </a:fld>
            <a:endParaRPr lang="en-IN"/>
          </a:p>
        </p:txBody>
      </p:sp>
      <p:sp>
        <p:nvSpPr>
          <p:cNvPr id="8" name="Content Placeholder 2"/>
          <p:cNvSpPr txBox="1">
            <a:spLocks/>
          </p:cNvSpPr>
          <p:nvPr/>
        </p:nvSpPr>
        <p:spPr>
          <a:xfrm>
            <a:off x="283396" y="1154850"/>
            <a:ext cx="8604504" cy="646453"/>
          </a:xfrm>
          <a:prstGeom prst="rect">
            <a:avLst/>
          </a:prstGeom>
        </p:spPr>
        <p:txBody>
          <a:bodyPr vert="horz" lIns="91440" tIns="45720" rIns="91440" bIns="45720" rtlCol="0">
            <a:noAutofit/>
          </a:bodyPr>
          <a:lstStyle>
            <a:lvl1pPr marL="114300" marR="0" indent="-114300" algn="l" defTabSz="457200" rtl="0" eaLnBrk="0" fontAlgn="base" latinLnBrk="0" hangingPunct="0">
              <a:lnSpc>
                <a:spcPct val="100000"/>
              </a:lnSpc>
              <a:spcBef>
                <a:spcPct val="0"/>
              </a:spcBef>
              <a:spcAft>
                <a:spcPts val="800"/>
              </a:spcAft>
              <a:buClr>
                <a:srgbClr val="D82F24"/>
              </a:buClr>
              <a:buSzTx/>
              <a:buFont typeface="Arial" pitchFamily="34" charset="0"/>
              <a:buChar char="•"/>
              <a:tabLst/>
              <a:defRPr kumimoji="0" lang="en-US" sz="1800" b="0" i="0" u="none" strike="noStrike" kern="1200" cap="none" spc="0" normalizeH="0" baseline="0" noProof="0">
                <a:ln>
                  <a:noFill/>
                </a:ln>
                <a:solidFill>
                  <a:schemeClr val="tx1"/>
                </a:solidFill>
                <a:effectLst/>
                <a:uLnTx/>
                <a:uFillTx/>
                <a:latin typeface="Arial"/>
                <a:ea typeface="+mn-ea"/>
                <a:cs typeface="Arial"/>
              </a:defRPr>
            </a:lvl1pPr>
            <a:lvl2pPr marL="287338" marR="0" indent="-165100"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600" b="0" i="0" u="none" strike="noStrike" kern="1200" cap="none" spc="0" normalizeH="0" baseline="0" noProof="0">
                <a:ln>
                  <a:noFill/>
                </a:ln>
                <a:solidFill>
                  <a:schemeClr val="tx1"/>
                </a:solidFill>
                <a:effectLst/>
                <a:uLnTx/>
                <a:uFillTx/>
                <a:latin typeface="Arial"/>
                <a:ea typeface="+mn-ea"/>
                <a:cs typeface="Arial"/>
              </a:defRPr>
            </a:lvl2pPr>
            <a:lvl3pPr marL="4540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a:ln>
                  <a:noFill/>
                </a:ln>
                <a:solidFill>
                  <a:schemeClr val="tx1"/>
                </a:solidFill>
                <a:effectLst/>
                <a:uLnTx/>
                <a:uFillTx/>
                <a:latin typeface="Arial"/>
                <a:ea typeface="+mn-ea"/>
                <a:cs typeface="Arial"/>
              </a:defRPr>
            </a:lvl3pPr>
            <a:lvl4pPr marL="688975" marR="0" indent="-109538"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400" b="0" i="0" u="none" strike="noStrike" kern="1200" cap="none" spc="0" normalizeH="0" baseline="0" noProof="0" dirty="0" smtClean="0">
                <a:ln>
                  <a:noFill/>
                </a:ln>
                <a:solidFill>
                  <a:schemeClr val="tx1"/>
                </a:solidFill>
                <a:effectLst/>
                <a:uLnTx/>
                <a:uFillTx/>
                <a:latin typeface="Arial"/>
                <a:ea typeface="+mn-ea"/>
                <a:cs typeface="Arial"/>
              </a:defRPr>
            </a:lvl4pPr>
            <a:lvl5pPr marL="9112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dirty="0">
                <a:ln>
                  <a:noFill/>
                </a:ln>
                <a:solidFill>
                  <a:schemeClr val="tx1"/>
                </a:solidFill>
                <a:effectLst/>
                <a:uLnTx/>
                <a:uFillTx/>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MVC applications use the ASP.NET routing system</a:t>
            </a:r>
            <a:r>
              <a:rPr lang="en-US" sz="1600" dirty="0" smtClean="0"/>
              <a:t>.</a:t>
            </a:r>
          </a:p>
          <a:p>
            <a:r>
              <a:rPr lang="en-US" sz="1600" dirty="0" smtClean="0"/>
              <a:t>Visual </a:t>
            </a:r>
            <a:r>
              <a:rPr lang="en-US" sz="1600" dirty="0"/>
              <a:t>Studio creates the MVC project, it adds some default routes to get us </a:t>
            </a:r>
            <a:r>
              <a:rPr lang="en-US" sz="1600" dirty="0" smtClean="0"/>
              <a:t>started</a:t>
            </a:r>
          </a:p>
          <a:p>
            <a:endParaRPr lang="en-US" sz="1600" dirty="0"/>
          </a:p>
          <a:p>
            <a:pPr marL="0" indent="0">
              <a:buNone/>
            </a:pPr>
            <a:endParaRPr lang="en-US" sz="1600" dirty="0" smtClean="0"/>
          </a:p>
          <a:p>
            <a:pPr marL="0" indent="0">
              <a:buNone/>
            </a:pPr>
            <a:endParaRPr lang="en-US" sz="1600" dirty="0" smtClean="0"/>
          </a:p>
          <a:p>
            <a:r>
              <a:rPr lang="en-US" sz="1600" b="1" dirty="0">
                <a:solidFill>
                  <a:srgbClr val="C00000"/>
                </a:solidFill>
              </a:rPr>
              <a:t>http://localhost:53740/Home/</a:t>
            </a:r>
          </a:p>
          <a:p>
            <a:pPr marL="0" indent="0">
              <a:buNone/>
            </a:pPr>
            <a:endParaRPr lang="en-US" sz="1600" b="1" dirty="0" smtClean="0"/>
          </a:p>
          <a:p>
            <a:endParaRPr lang="en-US" sz="1600" b="1" dirty="0"/>
          </a:p>
          <a:p>
            <a:pPr marL="0" indent="0">
              <a:buNone/>
            </a:pPr>
            <a:endParaRPr lang="en-US" sz="1600" dirty="0"/>
          </a:p>
          <a:p>
            <a:r>
              <a:rPr lang="en-US" sz="1600" b="1" dirty="0">
                <a:solidFill>
                  <a:srgbClr val="C00000"/>
                </a:solidFill>
              </a:rPr>
              <a:t>http://localhost:53740/Home/Index</a:t>
            </a:r>
            <a:endParaRPr lang="en-US" sz="1600" dirty="0">
              <a:solidFill>
                <a:srgbClr val="C00000"/>
              </a:solidFill>
            </a:endParaRPr>
          </a:p>
          <a:p>
            <a:pPr marL="0" indent="0">
              <a:buNone/>
            </a:pPr>
            <a:endParaRPr lang="en-US" sz="1600" dirty="0" smtClean="0"/>
          </a:p>
          <a:p>
            <a:endParaRPr lang="en-US" sz="1600" dirty="0"/>
          </a:p>
        </p:txBody>
      </p:sp>
      <p:pic>
        <p:nvPicPr>
          <p:cNvPr id="7" name="Picture 6"/>
          <p:cNvPicPr>
            <a:picLocks noChangeAspect="1"/>
          </p:cNvPicPr>
          <p:nvPr/>
        </p:nvPicPr>
        <p:blipFill>
          <a:blip r:embed="rId2"/>
          <a:stretch>
            <a:fillRect/>
          </a:stretch>
        </p:blipFill>
        <p:spPr>
          <a:xfrm>
            <a:off x="2544903" y="1920270"/>
            <a:ext cx="3886200" cy="962025"/>
          </a:xfrm>
          <a:prstGeom prst="rect">
            <a:avLst/>
          </a:prstGeom>
        </p:spPr>
      </p:pic>
      <p:pic>
        <p:nvPicPr>
          <p:cNvPr id="11" name="Picture 10"/>
          <p:cNvPicPr>
            <a:picLocks noChangeAspect="1"/>
          </p:cNvPicPr>
          <p:nvPr/>
        </p:nvPicPr>
        <p:blipFill>
          <a:blip r:embed="rId3"/>
          <a:stretch>
            <a:fillRect/>
          </a:stretch>
        </p:blipFill>
        <p:spPr>
          <a:xfrm>
            <a:off x="2387740" y="4668167"/>
            <a:ext cx="4200525" cy="942975"/>
          </a:xfrm>
          <a:prstGeom prst="rect">
            <a:avLst/>
          </a:prstGeom>
        </p:spPr>
      </p:pic>
      <p:pic>
        <p:nvPicPr>
          <p:cNvPr id="12" name="Picture 11"/>
          <p:cNvPicPr>
            <a:picLocks noChangeAspect="1"/>
          </p:cNvPicPr>
          <p:nvPr/>
        </p:nvPicPr>
        <p:blipFill>
          <a:blip r:embed="rId4"/>
          <a:stretch>
            <a:fillRect/>
          </a:stretch>
        </p:blipFill>
        <p:spPr>
          <a:xfrm>
            <a:off x="2544903" y="3285952"/>
            <a:ext cx="3886200" cy="923925"/>
          </a:xfrm>
          <a:prstGeom prst="rect">
            <a:avLst/>
          </a:prstGeom>
        </p:spPr>
      </p:pic>
    </p:spTree>
    <p:extLst>
      <p:ext uri="{BB962C8B-B14F-4D97-AF65-F5344CB8AC3E}">
        <p14:creationId xmlns:p14="http://schemas.microsoft.com/office/powerpoint/2010/main" val="13377793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ASP.NET MVC </a:t>
            </a:r>
            <a:r>
              <a:rPr lang="en-IN" dirty="0">
                <a:solidFill>
                  <a:srgbClr val="C00000"/>
                </a:solidFill>
              </a:rPr>
              <a:t>– Custom </a:t>
            </a:r>
            <a:r>
              <a:rPr lang="en-IN" dirty="0" smtClean="0">
                <a:solidFill>
                  <a:srgbClr val="C00000"/>
                </a:solidFill>
              </a:rPr>
              <a:t>Route Convention</a:t>
            </a:r>
            <a:endParaRPr lang="en-IN" dirty="0">
              <a:solidFill>
                <a:srgbClr val="C00000"/>
              </a:solidFill>
            </a:endParaRPr>
          </a:p>
        </p:txBody>
      </p:sp>
      <p:sp>
        <p:nvSpPr>
          <p:cNvPr id="3" name="Content Placeholder 2"/>
          <p:cNvSpPr>
            <a:spLocks noGrp="1"/>
          </p:cNvSpPr>
          <p:nvPr>
            <p:ph idx="1"/>
          </p:nvPr>
        </p:nvSpPr>
        <p:spPr>
          <a:xfrm>
            <a:off x="269749" y="5227093"/>
            <a:ext cx="7115414" cy="768098"/>
          </a:xfrm>
        </p:spPr>
        <p:txBody>
          <a:bodyPr/>
          <a:lstStyle/>
          <a:p>
            <a:pPr lvl="2"/>
            <a:endParaRPr lang="en-IN" sz="1200" dirty="0"/>
          </a:p>
          <a:p>
            <a:pPr marL="0" indent="0">
              <a:buNone/>
            </a:pPr>
            <a:endParaRPr lang="en-US" dirty="0"/>
          </a:p>
        </p:txBody>
      </p:sp>
      <p:sp>
        <p:nvSpPr>
          <p:cNvPr id="4" name="Footer Placeholder 3"/>
          <p:cNvSpPr>
            <a:spLocks noGrp="1"/>
          </p:cNvSpPr>
          <p:nvPr>
            <p:ph type="ftr" sz="quarter" idx="11"/>
          </p:nvPr>
        </p:nvSpPr>
        <p:spPr/>
        <p:txBody>
          <a:bodyPr/>
          <a:lstStyle/>
          <a:p>
            <a:r>
              <a:rPr lang="en-IN" dirty="0" err="1" smtClean="0"/>
              <a:t>Emtec</a:t>
            </a:r>
            <a:r>
              <a:rPr lang="en-IN" dirty="0" smtClean="0"/>
              <a:t>, Inc. Proprietary &amp; Confidential. All rights reserved 2014.</a:t>
            </a:r>
            <a:endParaRPr lang="en-IN" dirty="0"/>
          </a:p>
        </p:txBody>
      </p:sp>
      <p:sp>
        <p:nvSpPr>
          <p:cNvPr id="5" name="Slide Number Placeholder 4"/>
          <p:cNvSpPr>
            <a:spLocks noGrp="1"/>
          </p:cNvSpPr>
          <p:nvPr>
            <p:ph type="sldNum" sz="quarter" idx="12"/>
          </p:nvPr>
        </p:nvSpPr>
        <p:spPr/>
        <p:txBody>
          <a:bodyPr/>
          <a:lstStyle/>
          <a:p>
            <a:fld id="{2D859425-5EB3-4606-BAEF-1D779603DBF1}" type="slidenum">
              <a:rPr lang="en-IN" smtClean="0"/>
              <a:pPr/>
              <a:t>19</a:t>
            </a:fld>
            <a:endParaRPr lang="en-IN"/>
          </a:p>
        </p:txBody>
      </p:sp>
      <p:sp>
        <p:nvSpPr>
          <p:cNvPr id="8" name="Content Placeholder 2"/>
          <p:cNvSpPr txBox="1">
            <a:spLocks/>
          </p:cNvSpPr>
          <p:nvPr/>
        </p:nvSpPr>
        <p:spPr>
          <a:xfrm>
            <a:off x="283396" y="1154851"/>
            <a:ext cx="8604504" cy="892314"/>
          </a:xfrm>
          <a:prstGeom prst="rect">
            <a:avLst/>
          </a:prstGeom>
        </p:spPr>
        <p:txBody>
          <a:bodyPr vert="horz" lIns="91440" tIns="45720" rIns="91440" bIns="45720" rtlCol="0">
            <a:noAutofit/>
          </a:bodyPr>
          <a:lstStyle>
            <a:lvl1pPr marL="114300" marR="0" indent="-114300" algn="l" defTabSz="457200" rtl="0" eaLnBrk="0" fontAlgn="base" latinLnBrk="0" hangingPunct="0">
              <a:lnSpc>
                <a:spcPct val="100000"/>
              </a:lnSpc>
              <a:spcBef>
                <a:spcPct val="0"/>
              </a:spcBef>
              <a:spcAft>
                <a:spcPts val="800"/>
              </a:spcAft>
              <a:buClr>
                <a:srgbClr val="D82F24"/>
              </a:buClr>
              <a:buSzTx/>
              <a:buFont typeface="Arial" pitchFamily="34" charset="0"/>
              <a:buChar char="•"/>
              <a:tabLst/>
              <a:defRPr kumimoji="0" lang="en-US" sz="1800" b="0" i="0" u="none" strike="noStrike" kern="1200" cap="none" spc="0" normalizeH="0" baseline="0" noProof="0">
                <a:ln>
                  <a:noFill/>
                </a:ln>
                <a:solidFill>
                  <a:schemeClr val="tx1"/>
                </a:solidFill>
                <a:effectLst/>
                <a:uLnTx/>
                <a:uFillTx/>
                <a:latin typeface="Arial"/>
                <a:ea typeface="+mn-ea"/>
                <a:cs typeface="Arial"/>
              </a:defRPr>
            </a:lvl1pPr>
            <a:lvl2pPr marL="287338" marR="0" indent="-165100"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600" b="0" i="0" u="none" strike="noStrike" kern="1200" cap="none" spc="0" normalizeH="0" baseline="0" noProof="0">
                <a:ln>
                  <a:noFill/>
                </a:ln>
                <a:solidFill>
                  <a:schemeClr val="tx1"/>
                </a:solidFill>
                <a:effectLst/>
                <a:uLnTx/>
                <a:uFillTx/>
                <a:latin typeface="Arial"/>
                <a:ea typeface="+mn-ea"/>
                <a:cs typeface="Arial"/>
              </a:defRPr>
            </a:lvl2pPr>
            <a:lvl3pPr marL="4540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a:ln>
                  <a:noFill/>
                </a:ln>
                <a:solidFill>
                  <a:schemeClr val="tx1"/>
                </a:solidFill>
                <a:effectLst/>
                <a:uLnTx/>
                <a:uFillTx/>
                <a:latin typeface="Arial"/>
                <a:ea typeface="+mn-ea"/>
                <a:cs typeface="Arial"/>
              </a:defRPr>
            </a:lvl3pPr>
            <a:lvl4pPr marL="688975" marR="0" indent="-109538"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400" b="0" i="0" u="none" strike="noStrike" kern="1200" cap="none" spc="0" normalizeH="0" baseline="0" noProof="0" dirty="0" smtClean="0">
                <a:ln>
                  <a:noFill/>
                </a:ln>
                <a:solidFill>
                  <a:schemeClr val="tx1"/>
                </a:solidFill>
                <a:effectLst/>
                <a:uLnTx/>
                <a:uFillTx/>
                <a:latin typeface="Arial"/>
                <a:ea typeface="+mn-ea"/>
                <a:cs typeface="Arial"/>
              </a:defRPr>
            </a:lvl4pPr>
            <a:lvl5pPr marL="9112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dirty="0">
                <a:ln>
                  <a:noFill/>
                </a:ln>
                <a:solidFill>
                  <a:schemeClr val="tx1"/>
                </a:solidFill>
                <a:effectLst/>
                <a:uLnTx/>
                <a:uFillTx/>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Consider we have a page that contains the list of processes. </a:t>
            </a:r>
            <a:endParaRPr lang="en-US" sz="1600" dirty="0" smtClean="0"/>
          </a:p>
          <a:p>
            <a:r>
              <a:rPr lang="en-US" sz="1600" dirty="0" smtClean="0"/>
              <a:t>When </a:t>
            </a:r>
            <a:r>
              <a:rPr lang="en-US" sz="1600" dirty="0"/>
              <a:t>someone comes in and looks for a URL with </a:t>
            </a:r>
            <a:r>
              <a:rPr lang="en-US" sz="1600" b="1" dirty="0" smtClean="0"/>
              <a:t>Process/List/Id</a:t>
            </a:r>
            <a:endParaRPr lang="en-US" sz="1600" dirty="0" smtClean="0"/>
          </a:p>
          <a:p>
            <a:pPr marL="0" indent="0">
              <a:buNone/>
            </a:pPr>
            <a:endParaRPr lang="en-US" sz="1600" dirty="0" smtClean="0"/>
          </a:p>
          <a:p>
            <a:pPr marL="0" indent="0">
              <a:buNone/>
            </a:pPr>
            <a:endParaRPr lang="en-US" sz="1600" b="1" dirty="0" smtClean="0"/>
          </a:p>
          <a:p>
            <a:endParaRPr lang="en-US" sz="1600" b="1" dirty="0"/>
          </a:p>
          <a:p>
            <a:pPr marL="0" indent="0">
              <a:buNone/>
            </a:pPr>
            <a:endParaRPr lang="en-US" sz="1600" dirty="0"/>
          </a:p>
          <a:p>
            <a:pPr marL="0" indent="0">
              <a:buNone/>
            </a:pPr>
            <a:endParaRPr lang="en-US" sz="1600" dirty="0" smtClean="0"/>
          </a:p>
          <a:p>
            <a:endParaRPr lang="en-US" sz="1600" dirty="0"/>
          </a:p>
        </p:txBody>
      </p:sp>
      <p:pic>
        <p:nvPicPr>
          <p:cNvPr id="6" name="Picture 5"/>
          <p:cNvPicPr>
            <a:picLocks noChangeAspect="1"/>
          </p:cNvPicPr>
          <p:nvPr/>
        </p:nvPicPr>
        <p:blipFill>
          <a:blip r:embed="rId2"/>
          <a:stretch>
            <a:fillRect/>
          </a:stretch>
        </p:blipFill>
        <p:spPr>
          <a:xfrm>
            <a:off x="13648" y="2047165"/>
            <a:ext cx="9144000" cy="2315748"/>
          </a:xfrm>
          <a:prstGeom prst="rect">
            <a:avLst/>
          </a:prstGeom>
        </p:spPr>
      </p:pic>
      <p:sp>
        <p:nvSpPr>
          <p:cNvPr id="14" name="Content Placeholder 2"/>
          <p:cNvSpPr txBox="1">
            <a:spLocks/>
          </p:cNvSpPr>
          <p:nvPr/>
        </p:nvSpPr>
        <p:spPr>
          <a:xfrm>
            <a:off x="283396" y="4090320"/>
            <a:ext cx="8604504" cy="892314"/>
          </a:xfrm>
          <a:prstGeom prst="rect">
            <a:avLst/>
          </a:prstGeom>
        </p:spPr>
        <p:txBody>
          <a:bodyPr vert="horz" lIns="91440" tIns="45720" rIns="91440" bIns="45720" rtlCol="0">
            <a:noAutofit/>
          </a:bodyPr>
          <a:lstStyle>
            <a:lvl1pPr marL="114300" marR="0" indent="-114300" algn="l" defTabSz="457200" rtl="0" eaLnBrk="0" fontAlgn="base" latinLnBrk="0" hangingPunct="0">
              <a:lnSpc>
                <a:spcPct val="100000"/>
              </a:lnSpc>
              <a:spcBef>
                <a:spcPct val="0"/>
              </a:spcBef>
              <a:spcAft>
                <a:spcPts val="800"/>
              </a:spcAft>
              <a:buClr>
                <a:srgbClr val="D82F24"/>
              </a:buClr>
              <a:buSzTx/>
              <a:buFont typeface="Arial" pitchFamily="34" charset="0"/>
              <a:buChar char="•"/>
              <a:tabLst/>
              <a:defRPr kumimoji="0" lang="en-US" sz="1800" b="0" i="0" u="none" strike="noStrike" kern="1200" cap="none" spc="0" normalizeH="0" baseline="0" noProof="0">
                <a:ln>
                  <a:noFill/>
                </a:ln>
                <a:solidFill>
                  <a:schemeClr val="tx1"/>
                </a:solidFill>
                <a:effectLst/>
                <a:uLnTx/>
                <a:uFillTx/>
                <a:latin typeface="Arial"/>
                <a:ea typeface="+mn-ea"/>
                <a:cs typeface="Arial"/>
              </a:defRPr>
            </a:lvl1pPr>
            <a:lvl2pPr marL="287338" marR="0" indent="-165100"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600" b="0" i="0" u="none" strike="noStrike" kern="1200" cap="none" spc="0" normalizeH="0" baseline="0" noProof="0">
                <a:ln>
                  <a:noFill/>
                </a:ln>
                <a:solidFill>
                  <a:schemeClr val="tx1"/>
                </a:solidFill>
                <a:effectLst/>
                <a:uLnTx/>
                <a:uFillTx/>
                <a:latin typeface="Arial"/>
                <a:ea typeface="+mn-ea"/>
                <a:cs typeface="Arial"/>
              </a:defRPr>
            </a:lvl2pPr>
            <a:lvl3pPr marL="4540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a:ln>
                  <a:noFill/>
                </a:ln>
                <a:solidFill>
                  <a:schemeClr val="tx1"/>
                </a:solidFill>
                <a:effectLst/>
                <a:uLnTx/>
                <a:uFillTx/>
                <a:latin typeface="Arial"/>
                <a:ea typeface="+mn-ea"/>
                <a:cs typeface="Arial"/>
              </a:defRPr>
            </a:lvl3pPr>
            <a:lvl4pPr marL="688975" marR="0" indent="-109538"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400" b="0" i="0" u="none" strike="noStrike" kern="1200" cap="none" spc="0" normalizeH="0" baseline="0" noProof="0" dirty="0" smtClean="0">
                <a:ln>
                  <a:noFill/>
                </a:ln>
                <a:solidFill>
                  <a:schemeClr val="tx1"/>
                </a:solidFill>
                <a:effectLst/>
                <a:uLnTx/>
                <a:uFillTx/>
                <a:latin typeface="Arial"/>
                <a:ea typeface="+mn-ea"/>
                <a:cs typeface="Arial"/>
              </a:defRPr>
            </a:lvl4pPr>
            <a:lvl5pPr marL="9112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dirty="0">
                <a:ln>
                  <a:noFill/>
                </a:ln>
                <a:solidFill>
                  <a:schemeClr val="tx1"/>
                </a:solidFill>
                <a:effectLst/>
                <a:uLnTx/>
                <a:uFillTx/>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t>Add new ProcessController</a:t>
            </a:r>
            <a:endParaRPr lang="en-US" sz="1600" dirty="0"/>
          </a:p>
          <a:p>
            <a:r>
              <a:rPr lang="en-US" sz="1600" dirty="0" smtClean="0"/>
              <a:t>Add List as an Action method</a:t>
            </a:r>
          </a:p>
          <a:p>
            <a:r>
              <a:rPr lang="en-US" sz="1600" dirty="0" smtClean="0"/>
              <a:t> Add MapRoute method in RouteConfig</a:t>
            </a:r>
          </a:p>
          <a:p>
            <a:pPr marL="0" indent="0">
              <a:buNone/>
            </a:pPr>
            <a:endParaRPr lang="en-US" sz="1600" b="1" dirty="0" smtClean="0"/>
          </a:p>
          <a:p>
            <a:endParaRPr lang="en-US" sz="1600" b="1" dirty="0"/>
          </a:p>
          <a:p>
            <a:pPr marL="0" indent="0">
              <a:buNone/>
            </a:pPr>
            <a:endParaRPr lang="en-US" sz="1600" dirty="0"/>
          </a:p>
          <a:p>
            <a:pPr marL="0" indent="0">
              <a:buNone/>
            </a:pPr>
            <a:endParaRPr lang="en-US" sz="1600" dirty="0" smtClean="0"/>
          </a:p>
          <a:p>
            <a:endParaRPr lang="en-US" sz="1600" dirty="0"/>
          </a:p>
        </p:txBody>
      </p:sp>
      <p:pic>
        <p:nvPicPr>
          <p:cNvPr id="9" name="Picture 8"/>
          <p:cNvPicPr>
            <a:picLocks noChangeAspect="1"/>
          </p:cNvPicPr>
          <p:nvPr/>
        </p:nvPicPr>
        <p:blipFill>
          <a:blip r:embed="rId3"/>
          <a:stretch>
            <a:fillRect/>
          </a:stretch>
        </p:blipFill>
        <p:spPr>
          <a:xfrm>
            <a:off x="89013" y="5274441"/>
            <a:ext cx="7296150" cy="933450"/>
          </a:xfrm>
          <a:prstGeom prst="rect">
            <a:avLst/>
          </a:prstGeom>
        </p:spPr>
      </p:pic>
      <p:sp>
        <p:nvSpPr>
          <p:cNvPr id="16" name="Rectangle 15"/>
          <p:cNvSpPr/>
          <p:nvPr/>
        </p:nvSpPr>
        <p:spPr>
          <a:xfrm>
            <a:off x="6979200" y="5287305"/>
            <a:ext cx="2391617" cy="707886"/>
          </a:xfrm>
          <a:prstGeom prst="rect">
            <a:avLst/>
          </a:prstGeom>
          <a:noFill/>
        </p:spPr>
        <p:txBody>
          <a:bodyPr wrap="square" lIns="91440" tIns="45720" rIns="91440" bIns="45720">
            <a:spAutoFit/>
          </a:bodyPr>
          <a:lstStyle/>
          <a:p>
            <a:pPr algn="ctr"/>
            <a:r>
              <a:rPr lang="en-US" sz="4000" dirty="0" smtClean="0">
                <a:ln w="0">
                  <a:solidFill>
                    <a:srgbClr val="D80000"/>
                  </a:solidFill>
                </a:ln>
                <a:solidFill>
                  <a:schemeClr val="accent1"/>
                </a:solidFill>
                <a:effectLst>
                  <a:outerShdw blurRad="50800" dist="38100" dir="2700000" algn="tl" rotWithShape="0">
                    <a:prstClr val="black">
                      <a:alpha val="40000"/>
                    </a:prstClr>
                  </a:outerShdw>
                </a:effectLst>
                <a:hlinkClick r:id="rId4" action="ppaction://hlinkfile"/>
              </a:rPr>
              <a:t>Demo</a:t>
            </a:r>
            <a:endParaRPr lang="en-US" sz="4000" dirty="0">
              <a:ln w="0">
                <a:solidFill>
                  <a:srgbClr val="D80000"/>
                </a:solidFill>
              </a:ln>
              <a:solidFill>
                <a:schemeClr val="accent1"/>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7620568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Contents</a:t>
            </a:r>
            <a:endParaRPr lang="en-IN" sz="2400" dirty="0"/>
          </a:p>
        </p:txBody>
      </p:sp>
      <p:sp>
        <p:nvSpPr>
          <p:cNvPr id="3" name="Footer Placeholder 2"/>
          <p:cNvSpPr>
            <a:spLocks noGrp="1"/>
          </p:cNvSpPr>
          <p:nvPr>
            <p:ph type="ftr" sz="quarter" idx="10"/>
          </p:nvPr>
        </p:nvSpPr>
        <p:spPr/>
        <p:txBody>
          <a:bodyPr/>
          <a:lstStyle/>
          <a:p>
            <a:r>
              <a:rPr lang="en-IN" smtClean="0"/>
              <a:t>Emtec, Inc. Proprietary &amp; Confidential. All rights reserved 2014.</a:t>
            </a:r>
            <a:endParaRPr lang="en-IN"/>
          </a:p>
        </p:txBody>
      </p:sp>
      <p:sp>
        <p:nvSpPr>
          <p:cNvPr id="5" name="Text Placeholder 4"/>
          <p:cNvSpPr>
            <a:spLocks noGrp="1"/>
          </p:cNvSpPr>
          <p:nvPr>
            <p:ph type="body" sz="quarter" idx="13"/>
          </p:nvPr>
        </p:nvSpPr>
        <p:spPr/>
        <p:txBody>
          <a:bodyPr/>
          <a:lstStyle/>
          <a:p>
            <a:r>
              <a:rPr lang="en-IN" sz="2000" dirty="0" smtClean="0"/>
              <a:t>Why ASP .NET MVC?</a:t>
            </a:r>
            <a:endParaRPr lang="en-IN" sz="2000" dirty="0"/>
          </a:p>
        </p:txBody>
      </p:sp>
      <p:sp>
        <p:nvSpPr>
          <p:cNvPr id="6" name="Text Placeholder 5"/>
          <p:cNvSpPr>
            <a:spLocks noGrp="1"/>
          </p:cNvSpPr>
          <p:nvPr>
            <p:ph type="body" sz="quarter" idx="14"/>
          </p:nvPr>
        </p:nvSpPr>
        <p:spPr>
          <a:xfrm>
            <a:off x="271463" y="2741020"/>
            <a:ext cx="8458200" cy="722376"/>
          </a:xfrm>
        </p:spPr>
        <p:txBody>
          <a:bodyPr/>
          <a:lstStyle/>
          <a:p>
            <a:r>
              <a:rPr lang="en-IN" sz="2000" dirty="0" smtClean="0"/>
              <a:t>Benefits of ASP .NET MVC</a:t>
            </a:r>
            <a:endParaRPr lang="en-IN" sz="2000" dirty="0"/>
          </a:p>
        </p:txBody>
      </p:sp>
      <p:sp>
        <p:nvSpPr>
          <p:cNvPr id="10" name="Text Placeholder 9"/>
          <p:cNvSpPr>
            <a:spLocks noGrp="1"/>
          </p:cNvSpPr>
          <p:nvPr>
            <p:ph type="body" sz="quarter" idx="18"/>
          </p:nvPr>
        </p:nvSpPr>
        <p:spPr/>
        <p:txBody>
          <a:bodyPr/>
          <a:lstStyle/>
          <a:p>
            <a:r>
              <a:rPr lang="en-US" sz="2000" dirty="0"/>
              <a:t>ASP.NET MVC - Overview</a:t>
            </a:r>
          </a:p>
        </p:txBody>
      </p:sp>
      <p:sp>
        <p:nvSpPr>
          <p:cNvPr id="8" name="Slide Number Placeholder 7"/>
          <p:cNvSpPr>
            <a:spLocks noGrp="1"/>
          </p:cNvSpPr>
          <p:nvPr>
            <p:ph type="sldNum" sz="quarter" idx="11"/>
          </p:nvPr>
        </p:nvSpPr>
        <p:spPr/>
        <p:txBody>
          <a:bodyPr/>
          <a:lstStyle/>
          <a:p>
            <a:fld id="{2D859425-5EB3-4606-BAEF-1D779603DBF1}" type="slidenum">
              <a:rPr lang="en-IN" smtClean="0"/>
              <a:pPr/>
              <a:t>2</a:t>
            </a:fld>
            <a:endParaRPr lang="en-IN" dirty="0"/>
          </a:p>
        </p:txBody>
      </p:sp>
      <p:sp>
        <p:nvSpPr>
          <p:cNvPr id="9" name="Text Placeholder 4"/>
          <p:cNvSpPr>
            <a:spLocks noGrp="1"/>
          </p:cNvSpPr>
          <p:nvPr>
            <p:ph type="body" sz="quarter" idx="13"/>
          </p:nvPr>
        </p:nvSpPr>
        <p:spPr>
          <a:xfrm>
            <a:off x="273737" y="4374589"/>
            <a:ext cx="8458200" cy="722376"/>
          </a:xfrm>
        </p:spPr>
        <p:txBody>
          <a:bodyPr/>
          <a:lstStyle/>
          <a:p>
            <a:r>
              <a:rPr lang="en-IN" sz="2000" dirty="0" smtClean="0"/>
              <a:t>What is MVC?</a:t>
            </a:r>
            <a:endParaRPr lang="en-IN" sz="2000" dirty="0"/>
          </a:p>
        </p:txBody>
      </p:sp>
      <p:sp>
        <p:nvSpPr>
          <p:cNvPr id="11" name="Text Placeholder 5"/>
          <p:cNvSpPr>
            <a:spLocks noGrp="1"/>
          </p:cNvSpPr>
          <p:nvPr>
            <p:ph type="body" sz="quarter" idx="14"/>
          </p:nvPr>
        </p:nvSpPr>
        <p:spPr>
          <a:xfrm>
            <a:off x="273737" y="5186246"/>
            <a:ext cx="8458200" cy="722376"/>
          </a:xfrm>
        </p:spPr>
        <p:txBody>
          <a:bodyPr/>
          <a:lstStyle/>
          <a:p>
            <a:r>
              <a:rPr lang="en-IN" sz="2000" dirty="0"/>
              <a:t>ASP .NET </a:t>
            </a:r>
            <a:r>
              <a:rPr lang="en-IN" sz="2000" dirty="0" smtClean="0"/>
              <a:t>MVC – Getting Started</a:t>
            </a:r>
            <a:endParaRPr lang="en-IN" sz="2000" dirty="0"/>
          </a:p>
        </p:txBody>
      </p:sp>
      <p:sp>
        <p:nvSpPr>
          <p:cNvPr id="12" name="Text Placeholder 9"/>
          <p:cNvSpPr>
            <a:spLocks noGrp="1"/>
          </p:cNvSpPr>
          <p:nvPr>
            <p:ph type="body" sz="quarter" idx="18"/>
          </p:nvPr>
        </p:nvSpPr>
        <p:spPr>
          <a:xfrm>
            <a:off x="272149" y="3562995"/>
            <a:ext cx="8459788" cy="722313"/>
          </a:xfrm>
        </p:spPr>
        <p:txBody>
          <a:bodyPr/>
          <a:lstStyle/>
          <a:p>
            <a:r>
              <a:rPr lang="en-IN" sz="2000" dirty="0"/>
              <a:t>ASP .NET </a:t>
            </a:r>
            <a:r>
              <a:rPr lang="en-IN" sz="2000" dirty="0" smtClean="0"/>
              <a:t>MVC Pattern</a:t>
            </a:r>
            <a:endParaRPr lang="en-IN" sz="2000" dirty="0"/>
          </a:p>
        </p:txBody>
      </p:sp>
    </p:spTree>
    <p:extLst>
      <p:ext uri="{BB962C8B-B14F-4D97-AF65-F5344CB8AC3E}">
        <p14:creationId xmlns:p14="http://schemas.microsoft.com/office/powerpoint/2010/main" val="41443251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ASP.NET MVC - Controllers</a:t>
            </a:r>
            <a:endParaRPr lang="en-IN" dirty="0"/>
          </a:p>
        </p:txBody>
      </p:sp>
      <p:sp>
        <p:nvSpPr>
          <p:cNvPr id="3" name="Content Placeholder 2"/>
          <p:cNvSpPr>
            <a:spLocks noGrp="1"/>
          </p:cNvSpPr>
          <p:nvPr>
            <p:ph idx="1"/>
          </p:nvPr>
        </p:nvSpPr>
        <p:spPr>
          <a:xfrm>
            <a:off x="269748" y="1089026"/>
            <a:ext cx="8604504" cy="2896120"/>
          </a:xfrm>
        </p:spPr>
        <p:txBody>
          <a:bodyPr/>
          <a:lstStyle/>
          <a:p>
            <a:pPr>
              <a:spcAft>
                <a:spcPts val="600"/>
              </a:spcAft>
            </a:pPr>
            <a:r>
              <a:rPr lang="en-US" sz="1600" dirty="0"/>
              <a:t>Controllers are essentially the central unit of your ASP.NET MVC application. </a:t>
            </a:r>
            <a:endParaRPr lang="en-US" sz="1600" dirty="0" smtClean="0"/>
          </a:p>
          <a:p>
            <a:pPr>
              <a:spcAft>
                <a:spcPts val="600"/>
              </a:spcAft>
            </a:pPr>
            <a:r>
              <a:rPr lang="en-US" sz="1600" dirty="0" smtClean="0"/>
              <a:t>It </a:t>
            </a:r>
            <a:r>
              <a:rPr lang="en-US" sz="1600" dirty="0"/>
              <a:t>is the 1st recipient, which interacts with incoming HTTP </a:t>
            </a:r>
            <a:r>
              <a:rPr lang="en-US" sz="1600" dirty="0" smtClean="0"/>
              <a:t>Request</a:t>
            </a:r>
          </a:p>
          <a:p>
            <a:pPr>
              <a:spcAft>
                <a:spcPts val="600"/>
              </a:spcAft>
            </a:pPr>
            <a:r>
              <a:rPr lang="en-US" sz="1600" dirty="0"/>
              <a:t>Controllers are C# classes inheriting from </a:t>
            </a:r>
            <a:r>
              <a:rPr lang="en-US" sz="1600" b="1" dirty="0"/>
              <a:t>System.Web.Mvc.Controller</a:t>
            </a:r>
            <a:r>
              <a:rPr lang="en-US" sz="1600" dirty="0"/>
              <a:t>, which is the </a:t>
            </a:r>
            <a:r>
              <a:rPr lang="en-US" sz="1600" dirty="0" smtClean="0"/>
              <a:t>built in </a:t>
            </a:r>
            <a:r>
              <a:rPr lang="en-US" sz="1600" dirty="0"/>
              <a:t>controller base </a:t>
            </a:r>
            <a:r>
              <a:rPr lang="en-US" sz="1600" dirty="0" smtClean="0"/>
              <a:t>class</a:t>
            </a:r>
          </a:p>
          <a:p>
            <a:pPr>
              <a:spcAft>
                <a:spcPts val="600"/>
              </a:spcAft>
            </a:pPr>
            <a:r>
              <a:rPr lang="en-US" sz="1600" dirty="0"/>
              <a:t>Each public method in a controller is known as an action method, meaning you can invoke it from the Web via some URL to perform an action</a:t>
            </a:r>
            <a:r>
              <a:rPr lang="en-US" sz="1600" dirty="0" smtClean="0"/>
              <a:t>.</a:t>
            </a:r>
          </a:p>
          <a:p>
            <a:pPr>
              <a:spcAft>
                <a:spcPts val="600"/>
              </a:spcAft>
            </a:pPr>
            <a:r>
              <a:rPr lang="en-US" sz="1600" dirty="0"/>
              <a:t>The MVC convention is to put controllers in the Controllers folder that Visual Studio created when the project was set up.</a:t>
            </a:r>
            <a:endParaRPr lang="en-US" sz="1600" dirty="0" smtClean="0"/>
          </a:p>
          <a:p>
            <a:pPr>
              <a:spcAft>
                <a:spcPts val="600"/>
              </a:spcAft>
            </a:pPr>
            <a:endParaRPr lang="en-IN" sz="1600" dirty="0"/>
          </a:p>
          <a:p>
            <a:pPr lvl="2"/>
            <a:endParaRPr lang="en-IN" sz="1600" dirty="0">
              <a:solidFill>
                <a:srgbClr val="FF0000"/>
              </a:solidFill>
            </a:endParaRPr>
          </a:p>
          <a:p>
            <a:endParaRPr lang="en-IN" sz="1600" dirty="0"/>
          </a:p>
        </p:txBody>
      </p:sp>
      <p:sp>
        <p:nvSpPr>
          <p:cNvPr id="4" name="Footer Placeholder 3"/>
          <p:cNvSpPr>
            <a:spLocks noGrp="1"/>
          </p:cNvSpPr>
          <p:nvPr>
            <p:ph type="ftr" sz="quarter" idx="11"/>
          </p:nvPr>
        </p:nvSpPr>
        <p:spPr/>
        <p:txBody>
          <a:bodyPr/>
          <a:lstStyle/>
          <a:p>
            <a:r>
              <a:rPr lang="en-IN" smtClean="0"/>
              <a:t>Emtec, Inc. Proprietary &amp; Confidential. All rights reserved 2014.</a:t>
            </a:r>
            <a:endParaRPr lang="en-IN"/>
          </a:p>
        </p:txBody>
      </p:sp>
      <p:sp>
        <p:nvSpPr>
          <p:cNvPr id="5" name="Slide Number Placeholder 4"/>
          <p:cNvSpPr>
            <a:spLocks noGrp="1"/>
          </p:cNvSpPr>
          <p:nvPr>
            <p:ph type="sldNum" sz="quarter" idx="12"/>
          </p:nvPr>
        </p:nvSpPr>
        <p:spPr/>
        <p:txBody>
          <a:bodyPr/>
          <a:lstStyle/>
          <a:p>
            <a:fld id="{2D859425-5EB3-4606-BAEF-1D779603DBF1}" type="slidenum">
              <a:rPr lang="en-IN" smtClean="0"/>
              <a:pPr/>
              <a:t>20</a:t>
            </a:fld>
            <a:endParaRPr lang="en-IN"/>
          </a:p>
        </p:txBody>
      </p:sp>
      <p:sp>
        <p:nvSpPr>
          <p:cNvPr id="6" name="Rectangle 5"/>
          <p:cNvSpPr/>
          <p:nvPr/>
        </p:nvSpPr>
        <p:spPr>
          <a:xfrm>
            <a:off x="3376191" y="4290085"/>
            <a:ext cx="2391617" cy="707886"/>
          </a:xfrm>
          <a:prstGeom prst="rect">
            <a:avLst/>
          </a:prstGeom>
          <a:noFill/>
        </p:spPr>
        <p:txBody>
          <a:bodyPr wrap="square" lIns="91440" tIns="45720" rIns="91440" bIns="45720">
            <a:spAutoFit/>
          </a:bodyPr>
          <a:lstStyle/>
          <a:p>
            <a:pPr algn="ctr"/>
            <a:r>
              <a:rPr lang="en-US" sz="4000" dirty="0" smtClean="0">
                <a:ln w="0">
                  <a:solidFill>
                    <a:srgbClr val="D80000"/>
                  </a:solidFill>
                </a:ln>
                <a:solidFill>
                  <a:schemeClr val="accent1"/>
                </a:solidFill>
                <a:effectLst>
                  <a:outerShdw blurRad="50800" dist="38100" dir="2700000" algn="tl" rotWithShape="0">
                    <a:prstClr val="black">
                      <a:alpha val="40000"/>
                    </a:prstClr>
                  </a:outerShdw>
                </a:effectLst>
                <a:hlinkClick r:id="rId3" action="ppaction://hlinkfile"/>
              </a:rPr>
              <a:t>Demo</a:t>
            </a:r>
            <a:endParaRPr lang="en-US" sz="4000" dirty="0">
              <a:ln w="0">
                <a:solidFill>
                  <a:srgbClr val="D80000"/>
                </a:solidFill>
              </a:ln>
              <a:solidFill>
                <a:schemeClr val="accent1"/>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054678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ASP.NET MVC - Actions</a:t>
            </a:r>
            <a:endParaRPr lang="en-IN" dirty="0"/>
          </a:p>
        </p:txBody>
      </p:sp>
      <p:sp>
        <p:nvSpPr>
          <p:cNvPr id="3" name="Content Placeholder 2"/>
          <p:cNvSpPr>
            <a:spLocks noGrp="1"/>
          </p:cNvSpPr>
          <p:nvPr>
            <p:ph idx="1"/>
          </p:nvPr>
        </p:nvSpPr>
        <p:spPr>
          <a:xfrm>
            <a:off x="269748" y="1089026"/>
            <a:ext cx="8604504" cy="2896120"/>
          </a:xfrm>
        </p:spPr>
        <p:txBody>
          <a:bodyPr/>
          <a:lstStyle/>
          <a:p>
            <a:pPr>
              <a:spcAft>
                <a:spcPts val="600"/>
              </a:spcAft>
            </a:pPr>
            <a:r>
              <a:rPr lang="en-US" sz="1600" dirty="0" smtClean="0"/>
              <a:t>It responsible </a:t>
            </a:r>
            <a:r>
              <a:rPr lang="en-US" sz="1600" dirty="0"/>
              <a:t>to execute requests and generate responses to it</a:t>
            </a:r>
            <a:r>
              <a:rPr lang="en-US" sz="1600" dirty="0" smtClean="0"/>
              <a:t>. </a:t>
            </a:r>
          </a:p>
          <a:p>
            <a:pPr>
              <a:spcAft>
                <a:spcPts val="600"/>
              </a:spcAft>
            </a:pPr>
            <a:r>
              <a:rPr lang="en-US" sz="1600" dirty="0"/>
              <a:t>By default, it generates a response in the form of </a:t>
            </a:r>
            <a:r>
              <a:rPr lang="en-US" sz="1600" b="1" dirty="0" smtClean="0"/>
              <a:t>ActionResult</a:t>
            </a:r>
          </a:p>
          <a:p>
            <a:pPr>
              <a:spcAft>
                <a:spcPts val="600"/>
              </a:spcAft>
            </a:pPr>
            <a:r>
              <a:rPr lang="en-US" sz="1600" dirty="0"/>
              <a:t>Actions typically have a one-to-one mapping with user interactions</a:t>
            </a:r>
            <a:r>
              <a:rPr lang="en-US" sz="1600" dirty="0" smtClean="0"/>
              <a:t>.</a:t>
            </a:r>
          </a:p>
          <a:p>
            <a:pPr>
              <a:spcAft>
                <a:spcPts val="600"/>
              </a:spcAft>
            </a:pPr>
            <a:r>
              <a:rPr lang="en-US" sz="1600" dirty="0"/>
              <a:t>The one restriction on action method is that they have to be instance method, so they cannot be static methods</a:t>
            </a:r>
            <a:r>
              <a:rPr lang="en-US" sz="1600" dirty="0" smtClean="0"/>
              <a:t>.</a:t>
            </a:r>
          </a:p>
          <a:p>
            <a:pPr>
              <a:spcAft>
                <a:spcPts val="600"/>
              </a:spcAft>
            </a:pPr>
            <a:r>
              <a:rPr lang="en-US" sz="1600" dirty="0"/>
              <a:t>there is no return value restrictions. So you can return the string, integer, </a:t>
            </a:r>
            <a:r>
              <a:rPr lang="en-US" sz="1600" dirty="0" smtClean="0"/>
              <a:t>etc.</a:t>
            </a:r>
          </a:p>
          <a:p>
            <a:pPr>
              <a:spcAft>
                <a:spcPts val="600"/>
              </a:spcAft>
            </a:pPr>
            <a:r>
              <a:rPr lang="en-US" sz="1600" dirty="0"/>
              <a:t>Actions are the ultimate request destination in an MVC application and it uses the controller base class</a:t>
            </a:r>
            <a:endParaRPr lang="en-IN" sz="1600" dirty="0"/>
          </a:p>
          <a:p>
            <a:pPr lvl="2"/>
            <a:endParaRPr lang="en-IN" sz="1600" dirty="0">
              <a:solidFill>
                <a:srgbClr val="FF0000"/>
              </a:solidFill>
            </a:endParaRPr>
          </a:p>
          <a:p>
            <a:endParaRPr lang="en-IN" sz="1600" dirty="0"/>
          </a:p>
        </p:txBody>
      </p:sp>
      <p:sp>
        <p:nvSpPr>
          <p:cNvPr id="4" name="Footer Placeholder 3"/>
          <p:cNvSpPr>
            <a:spLocks noGrp="1"/>
          </p:cNvSpPr>
          <p:nvPr>
            <p:ph type="ftr" sz="quarter" idx="11"/>
          </p:nvPr>
        </p:nvSpPr>
        <p:spPr/>
        <p:txBody>
          <a:bodyPr/>
          <a:lstStyle/>
          <a:p>
            <a:r>
              <a:rPr lang="en-IN" smtClean="0"/>
              <a:t>Emtec, Inc. Proprietary &amp; Confidential. All rights reserved 2014.</a:t>
            </a:r>
            <a:endParaRPr lang="en-IN"/>
          </a:p>
        </p:txBody>
      </p:sp>
      <p:sp>
        <p:nvSpPr>
          <p:cNvPr id="5" name="Slide Number Placeholder 4"/>
          <p:cNvSpPr>
            <a:spLocks noGrp="1"/>
          </p:cNvSpPr>
          <p:nvPr>
            <p:ph type="sldNum" sz="quarter" idx="12"/>
          </p:nvPr>
        </p:nvSpPr>
        <p:spPr/>
        <p:txBody>
          <a:bodyPr/>
          <a:lstStyle/>
          <a:p>
            <a:fld id="{2D859425-5EB3-4606-BAEF-1D779603DBF1}" type="slidenum">
              <a:rPr lang="en-IN" smtClean="0"/>
              <a:pPr/>
              <a:t>21</a:t>
            </a:fld>
            <a:endParaRPr lang="en-IN"/>
          </a:p>
        </p:txBody>
      </p:sp>
    </p:spTree>
    <p:extLst>
      <p:ext uri="{BB962C8B-B14F-4D97-AF65-F5344CB8AC3E}">
        <p14:creationId xmlns:p14="http://schemas.microsoft.com/office/powerpoint/2010/main" val="370338656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ASP.NET MVC – </a:t>
            </a:r>
            <a:r>
              <a:rPr lang="en-IN" dirty="0">
                <a:solidFill>
                  <a:srgbClr val="C00000"/>
                </a:solidFill>
              </a:rPr>
              <a:t>Actions (Request </a:t>
            </a:r>
            <a:r>
              <a:rPr lang="en-IN" dirty="0" smtClean="0">
                <a:solidFill>
                  <a:srgbClr val="C00000"/>
                </a:solidFill>
              </a:rPr>
              <a:t>Processing)</a:t>
            </a:r>
            <a:endParaRPr lang="en-IN" dirty="0"/>
          </a:p>
        </p:txBody>
      </p:sp>
      <p:sp>
        <p:nvSpPr>
          <p:cNvPr id="3" name="Content Placeholder 2"/>
          <p:cNvSpPr>
            <a:spLocks noGrp="1"/>
          </p:cNvSpPr>
          <p:nvPr>
            <p:ph idx="1"/>
          </p:nvPr>
        </p:nvSpPr>
        <p:spPr>
          <a:xfrm>
            <a:off x="4556153" y="884310"/>
            <a:ext cx="4587847" cy="5591176"/>
          </a:xfrm>
        </p:spPr>
        <p:txBody>
          <a:bodyPr/>
          <a:lstStyle/>
          <a:p>
            <a:pPr>
              <a:spcAft>
                <a:spcPts val="600"/>
              </a:spcAft>
            </a:pPr>
            <a:r>
              <a:rPr lang="en-US" sz="1400" b="1" dirty="0" smtClean="0"/>
              <a:t>UrlRoutingModule</a:t>
            </a:r>
            <a:r>
              <a:rPr lang="en-US" sz="1400" dirty="0" smtClean="0"/>
              <a:t> inspects </a:t>
            </a:r>
            <a:r>
              <a:rPr lang="en-US" sz="1400" dirty="0"/>
              <a:t>and understands that something configured within the routing table knows how to handle that </a:t>
            </a:r>
            <a:r>
              <a:rPr lang="en-US" sz="1400" dirty="0" smtClean="0"/>
              <a:t>URL</a:t>
            </a:r>
          </a:p>
          <a:p>
            <a:pPr>
              <a:spcAft>
                <a:spcPts val="600"/>
              </a:spcAft>
            </a:pPr>
            <a:r>
              <a:rPr lang="en-US" sz="1400" dirty="0"/>
              <a:t>The UrlRoutingModule puts together the information we've configured in the routing table and hands over control to the MVC route </a:t>
            </a:r>
            <a:r>
              <a:rPr lang="en-US" sz="1400" dirty="0" smtClean="0"/>
              <a:t>handler</a:t>
            </a:r>
          </a:p>
          <a:p>
            <a:pPr>
              <a:spcAft>
                <a:spcPts val="600"/>
              </a:spcAft>
            </a:pPr>
            <a:r>
              <a:rPr lang="en-US" sz="1400" dirty="0"/>
              <a:t>The </a:t>
            </a:r>
            <a:r>
              <a:rPr lang="en-US" sz="1400" b="1" dirty="0"/>
              <a:t>MVC route handler </a:t>
            </a:r>
            <a:r>
              <a:rPr lang="en-US" sz="1400" dirty="0"/>
              <a:t>passes the controller over to the MvcHandler which is an HTTP </a:t>
            </a:r>
            <a:r>
              <a:rPr lang="en-US" sz="1400" dirty="0" smtClean="0"/>
              <a:t>handler</a:t>
            </a:r>
          </a:p>
          <a:p>
            <a:pPr>
              <a:spcAft>
                <a:spcPts val="600"/>
              </a:spcAft>
            </a:pPr>
            <a:r>
              <a:rPr lang="en-US" sz="1400" b="1" dirty="0"/>
              <a:t>MvcHandler</a:t>
            </a:r>
            <a:r>
              <a:rPr lang="en-US" sz="1400" dirty="0"/>
              <a:t> uses a controller factory to instantiate the controller and it knows what controller to instantiate because it looks in the RouteData for that controller </a:t>
            </a:r>
            <a:r>
              <a:rPr lang="en-US" sz="1400" dirty="0" smtClean="0"/>
              <a:t>value</a:t>
            </a:r>
          </a:p>
          <a:p>
            <a:pPr>
              <a:spcAft>
                <a:spcPts val="600"/>
              </a:spcAft>
            </a:pPr>
            <a:r>
              <a:rPr lang="en-US" sz="1400" dirty="0"/>
              <a:t>Once the MvcHandler has a controller, the only thing that MvcHandler knows about is IController Interface, so it simply tells the controller to execute</a:t>
            </a:r>
            <a:r>
              <a:rPr lang="en-US" sz="1400" dirty="0" smtClean="0"/>
              <a:t>.</a:t>
            </a:r>
          </a:p>
          <a:p>
            <a:pPr>
              <a:spcAft>
                <a:spcPts val="600"/>
              </a:spcAft>
            </a:pPr>
            <a:r>
              <a:rPr lang="en-US" sz="1400" dirty="0"/>
              <a:t>When it tells the controller to execute, that's been derived from the MVC's controller base class. The Execute method creates an action invoker and tells that action invoker to go and find a method to invoke, find an action to invoke</a:t>
            </a:r>
            <a:r>
              <a:rPr lang="en-US" sz="1400" dirty="0" smtClean="0"/>
              <a:t>.</a:t>
            </a:r>
          </a:p>
          <a:p>
            <a:pPr>
              <a:spcAft>
                <a:spcPts val="600"/>
              </a:spcAft>
            </a:pPr>
            <a:r>
              <a:rPr lang="en-US" sz="1400" dirty="0"/>
              <a:t>The action invoker, again, looks in the RouteData and finds that action parameter that's been passed along from the routing engine.</a:t>
            </a:r>
            <a:endParaRPr lang="en-US" sz="1400" dirty="0" smtClean="0"/>
          </a:p>
          <a:p>
            <a:pPr>
              <a:spcAft>
                <a:spcPts val="600"/>
              </a:spcAft>
            </a:pPr>
            <a:endParaRPr lang="en-IN" sz="1600" dirty="0">
              <a:solidFill>
                <a:srgbClr val="FF0000"/>
              </a:solidFill>
            </a:endParaRPr>
          </a:p>
          <a:p>
            <a:endParaRPr lang="en-IN" sz="1600" dirty="0"/>
          </a:p>
        </p:txBody>
      </p:sp>
      <p:sp>
        <p:nvSpPr>
          <p:cNvPr id="4" name="Footer Placeholder 3"/>
          <p:cNvSpPr>
            <a:spLocks noGrp="1"/>
          </p:cNvSpPr>
          <p:nvPr>
            <p:ph type="ftr" sz="quarter" idx="11"/>
          </p:nvPr>
        </p:nvSpPr>
        <p:spPr/>
        <p:txBody>
          <a:bodyPr/>
          <a:lstStyle/>
          <a:p>
            <a:r>
              <a:rPr lang="en-IN" smtClean="0"/>
              <a:t>Emtec, Inc. Proprietary &amp; Confidential. All rights reserved 2014.</a:t>
            </a:r>
            <a:endParaRPr lang="en-IN"/>
          </a:p>
        </p:txBody>
      </p:sp>
      <p:sp>
        <p:nvSpPr>
          <p:cNvPr id="5" name="Slide Number Placeholder 4"/>
          <p:cNvSpPr>
            <a:spLocks noGrp="1"/>
          </p:cNvSpPr>
          <p:nvPr>
            <p:ph type="sldNum" sz="quarter" idx="12"/>
          </p:nvPr>
        </p:nvSpPr>
        <p:spPr/>
        <p:txBody>
          <a:bodyPr/>
          <a:lstStyle/>
          <a:p>
            <a:fld id="{2D859425-5EB3-4606-BAEF-1D779603DBF1}" type="slidenum">
              <a:rPr lang="en-IN" smtClean="0"/>
              <a:pPr/>
              <a:t>22</a:t>
            </a:fld>
            <a:endParaRPr lang="en-IN"/>
          </a:p>
        </p:txBody>
      </p:sp>
      <p:pic>
        <p:nvPicPr>
          <p:cNvPr id="1026" name="Picture 2" descr="Request Process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28" y="884310"/>
            <a:ext cx="4505325" cy="5591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0385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ASP.NET MVC </a:t>
            </a:r>
            <a:r>
              <a:rPr lang="en-IN" dirty="0">
                <a:solidFill>
                  <a:srgbClr val="C00000"/>
                </a:solidFill>
              </a:rPr>
              <a:t>– Types of Action</a:t>
            </a:r>
            <a:endParaRPr lang="en-IN" dirty="0"/>
          </a:p>
        </p:txBody>
      </p:sp>
      <p:sp>
        <p:nvSpPr>
          <p:cNvPr id="3" name="Content Placeholder 2"/>
          <p:cNvSpPr>
            <a:spLocks noGrp="1"/>
          </p:cNvSpPr>
          <p:nvPr>
            <p:ph idx="1"/>
          </p:nvPr>
        </p:nvSpPr>
        <p:spPr>
          <a:xfrm>
            <a:off x="269748" y="1015176"/>
            <a:ext cx="8874251" cy="275750"/>
          </a:xfrm>
        </p:spPr>
        <p:txBody>
          <a:bodyPr/>
          <a:lstStyle/>
          <a:p>
            <a:pPr marL="0" indent="0">
              <a:spcAft>
                <a:spcPts val="600"/>
              </a:spcAft>
              <a:buNone/>
            </a:pPr>
            <a:r>
              <a:rPr lang="en-US" sz="1400" dirty="0"/>
              <a:t>Actions basically return different types of action results. The ActionResult class is the base for all action results</a:t>
            </a:r>
            <a:endParaRPr lang="en-IN" sz="1400" dirty="0">
              <a:solidFill>
                <a:srgbClr val="FF0000"/>
              </a:solidFill>
            </a:endParaRPr>
          </a:p>
          <a:p>
            <a:pPr marL="0" indent="0">
              <a:buNone/>
            </a:pPr>
            <a:endParaRPr lang="en-IN" sz="1400" dirty="0"/>
          </a:p>
        </p:txBody>
      </p:sp>
      <p:sp>
        <p:nvSpPr>
          <p:cNvPr id="4" name="Footer Placeholder 3"/>
          <p:cNvSpPr>
            <a:spLocks noGrp="1"/>
          </p:cNvSpPr>
          <p:nvPr>
            <p:ph type="ftr" sz="quarter" idx="11"/>
          </p:nvPr>
        </p:nvSpPr>
        <p:spPr/>
        <p:txBody>
          <a:bodyPr/>
          <a:lstStyle/>
          <a:p>
            <a:r>
              <a:rPr lang="en-IN" smtClean="0"/>
              <a:t>Emtec, Inc. Proprietary &amp; Confidential. All rights reserved 2014.</a:t>
            </a:r>
            <a:endParaRPr lang="en-IN"/>
          </a:p>
        </p:txBody>
      </p:sp>
      <p:sp>
        <p:nvSpPr>
          <p:cNvPr id="5" name="Slide Number Placeholder 4"/>
          <p:cNvSpPr>
            <a:spLocks noGrp="1"/>
          </p:cNvSpPr>
          <p:nvPr>
            <p:ph type="sldNum" sz="quarter" idx="12"/>
          </p:nvPr>
        </p:nvSpPr>
        <p:spPr/>
        <p:txBody>
          <a:bodyPr/>
          <a:lstStyle/>
          <a:p>
            <a:fld id="{2D859425-5EB3-4606-BAEF-1D779603DBF1}" type="slidenum">
              <a:rPr lang="en-IN" smtClean="0"/>
              <a:pPr/>
              <a:t>23</a:t>
            </a:fld>
            <a:endParaRPr lang="en-IN"/>
          </a:p>
        </p:txBody>
      </p:sp>
      <p:sp>
        <p:nvSpPr>
          <p:cNvPr id="10" name="Content Placeholder 2"/>
          <p:cNvSpPr txBox="1">
            <a:spLocks/>
          </p:cNvSpPr>
          <p:nvPr/>
        </p:nvSpPr>
        <p:spPr>
          <a:xfrm>
            <a:off x="319421" y="1652875"/>
            <a:ext cx="8874251" cy="4010946"/>
          </a:xfrm>
          <a:prstGeom prst="rect">
            <a:avLst/>
          </a:prstGeom>
        </p:spPr>
        <p:txBody>
          <a:bodyPr vert="horz" lIns="91440" tIns="45720" rIns="91440" bIns="45720" rtlCol="0">
            <a:noAutofit/>
          </a:bodyPr>
          <a:lstStyle>
            <a:lvl1pPr marL="114300" marR="0" indent="-114300" algn="l" defTabSz="457200" rtl="0" eaLnBrk="0" fontAlgn="base" latinLnBrk="0" hangingPunct="0">
              <a:lnSpc>
                <a:spcPct val="100000"/>
              </a:lnSpc>
              <a:spcBef>
                <a:spcPct val="0"/>
              </a:spcBef>
              <a:spcAft>
                <a:spcPts val="800"/>
              </a:spcAft>
              <a:buClr>
                <a:srgbClr val="D82F24"/>
              </a:buClr>
              <a:buSzTx/>
              <a:buFont typeface="Arial" pitchFamily="34" charset="0"/>
              <a:buChar char="•"/>
              <a:tabLst/>
              <a:defRPr kumimoji="0" lang="en-US" sz="1800" b="0" i="0" u="none" strike="noStrike" kern="1200" cap="none" spc="0" normalizeH="0" baseline="0" noProof="0">
                <a:ln>
                  <a:noFill/>
                </a:ln>
                <a:solidFill>
                  <a:schemeClr val="tx1"/>
                </a:solidFill>
                <a:effectLst/>
                <a:uLnTx/>
                <a:uFillTx/>
                <a:latin typeface="Arial"/>
                <a:ea typeface="+mn-ea"/>
                <a:cs typeface="Arial"/>
              </a:defRPr>
            </a:lvl1pPr>
            <a:lvl2pPr marL="287338" marR="0" indent="-165100"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600" b="0" i="0" u="none" strike="noStrike" kern="1200" cap="none" spc="0" normalizeH="0" baseline="0" noProof="0">
                <a:ln>
                  <a:noFill/>
                </a:ln>
                <a:solidFill>
                  <a:schemeClr val="tx1"/>
                </a:solidFill>
                <a:effectLst/>
                <a:uLnTx/>
                <a:uFillTx/>
                <a:latin typeface="Arial"/>
                <a:ea typeface="+mn-ea"/>
                <a:cs typeface="Arial"/>
              </a:defRPr>
            </a:lvl2pPr>
            <a:lvl3pPr marL="4540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a:ln>
                  <a:noFill/>
                </a:ln>
                <a:solidFill>
                  <a:schemeClr val="tx1"/>
                </a:solidFill>
                <a:effectLst/>
                <a:uLnTx/>
                <a:uFillTx/>
                <a:latin typeface="Arial"/>
                <a:ea typeface="+mn-ea"/>
                <a:cs typeface="Arial"/>
              </a:defRPr>
            </a:lvl3pPr>
            <a:lvl4pPr marL="688975" marR="0" indent="-109538"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400" b="0" i="0" u="none" strike="noStrike" kern="1200" cap="none" spc="0" normalizeH="0" baseline="0" noProof="0" dirty="0" smtClean="0">
                <a:ln>
                  <a:noFill/>
                </a:ln>
                <a:solidFill>
                  <a:schemeClr val="tx1"/>
                </a:solidFill>
                <a:effectLst/>
                <a:uLnTx/>
                <a:uFillTx/>
                <a:latin typeface="Arial"/>
                <a:ea typeface="+mn-ea"/>
                <a:cs typeface="Arial"/>
              </a:defRPr>
            </a:lvl4pPr>
            <a:lvl5pPr marL="9112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dirty="0">
                <a:ln>
                  <a:noFill/>
                </a:ln>
                <a:solidFill>
                  <a:schemeClr val="tx1"/>
                </a:solidFill>
                <a:effectLst/>
                <a:uLnTx/>
                <a:uFillTx/>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US" sz="1600" b="1" dirty="0" smtClean="0">
                <a:solidFill>
                  <a:srgbClr val="C00000"/>
                </a:solidFill>
              </a:rPr>
              <a:t>ContentResult</a:t>
            </a:r>
            <a:r>
              <a:rPr lang="en-US" sz="1600" dirty="0" smtClean="0">
                <a:solidFill>
                  <a:srgbClr val="C00000"/>
                </a:solidFill>
              </a:rPr>
              <a:t> </a:t>
            </a:r>
            <a:r>
              <a:rPr lang="en-US" sz="1600" dirty="0" smtClean="0"/>
              <a:t>: Returns </a:t>
            </a:r>
            <a:r>
              <a:rPr lang="en-US" sz="1600" dirty="0"/>
              <a:t>a string</a:t>
            </a:r>
          </a:p>
          <a:p>
            <a:pPr>
              <a:spcAft>
                <a:spcPts val="600"/>
              </a:spcAft>
            </a:pPr>
            <a:r>
              <a:rPr lang="en-US" sz="1600" b="1" dirty="0" smtClean="0">
                <a:solidFill>
                  <a:srgbClr val="C00000"/>
                </a:solidFill>
              </a:rPr>
              <a:t>FileContentResult</a:t>
            </a:r>
            <a:r>
              <a:rPr lang="en-US" sz="1600" dirty="0" smtClean="0">
                <a:solidFill>
                  <a:srgbClr val="C00000"/>
                </a:solidFill>
              </a:rPr>
              <a:t> </a:t>
            </a:r>
            <a:r>
              <a:rPr lang="en-US" sz="1600" dirty="0" smtClean="0"/>
              <a:t>: Returns </a:t>
            </a:r>
            <a:r>
              <a:rPr lang="en-US" sz="1600" dirty="0"/>
              <a:t>file content</a:t>
            </a:r>
          </a:p>
          <a:p>
            <a:pPr>
              <a:spcAft>
                <a:spcPts val="600"/>
              </a:spcAft>
            </a:pPr>
            <a:r>
              <a:rPr lang="en-US" sz="1600" b="1" dirty="0" smtClean="0">
                <a:solidFill>
                  <a:srgbClr val="C00000"/>
                </a:solidFill>
              </a:rPr>
              <a:t>FilePathResult</a:t>
            </a:r>
            <a:r>
              <a:rPr lang="en-US" sz="1600" dirty="0" smtClean="0">
                <a:solidFill>
                  <a:srgbClr val="C00000"/>
                </a:solidFill>
              </a:rPr>
              <a:t> </a:t>
            </a:r>
            <a:r>
              <a:rPr lang="en-US" sz="1600" dirty="0" smtClean="0"/>
              <a:t>: Returns </a:t>
            </a:r>
            <a:r>
              <a:rPr lang="en-US" sz="1600" dirty="0"/>
              <a:t>file content</a:t>
            </a:r>
          </a:p>
          <a:p>
            <a:pPr>
              <a:spcAft>
                <a:spcPts val="600"/>
              </a:spcAft>
            </a:pPr>
            <a:r>
              <a:rPr lang="en-US" sz="1600" b="1" dirty="0" smtClean="0">
                <a:solidFill>
                  <a:srgbClr val="C00000"/>
                </a:solidFill>
              </a:rPr>
              <a:t>FileStreamResult</a:t>
            </a:r>
            <a:r>
              <a:rPr lang="en-US" sz="1600" dirty="0" smtClean="0">
                <a:solidFill>
                  <a:srgbClr val="C00000"/>
                </a:solidFill>
              </a:rPr>
              <a:t> </a:t>
            </a:r>
            <a:r>
              <a:rPr lang="en-US" sz="1600" dirty="0" smtClean="0"/>
              <a:t>: Returns </a:t>
            </a:r>
            <a:r>
              <a:rPr lang="en-US" sz="1600" dirty="0"/>
              <a:t>file content</a:t>
            </a:r>
          </a:p>
          <a:p>
            <a:pPr>
              <a:spcAft>
                <a:spcPts val="600"/>
              </a:spcAft>
            </a:pPr>
            <a:r>
              <a:rPr lang="en-US" sz="1600" b="1" dirty="0" smtClean="0">
                <a:solidFill>
                  <a:srgbClr val="C00000"/>
                </a:solidFill>
              </a:rPr>
              <a:t>EmptyResult</a:t>
            </a:r>
            <a:r>
              <a:rPr lang="en-US" sz="1600" dirty="0" smtClean="0">
                <a:solidFill>
                  <a:srgbClr val="C00000"/>
                </a:solidFill>
              </a:rPr>
              <a:t> </a:t>
            </a:r>
            <a:r>
              <a:rPr lang="en-US" sz="1600" dirty="0" smtClean="0"/>
              <a:t>: Returns </a:t>
            </a:r>
            <a:r>
              <a:rPr lang="en-US" sz="1600" dirty="0"/>
              <a:t>nothing</a:t>
            </a:r>
          </a:p>
          <a:p>
            <a:pPr>
              <a:spcAft>
                <a:spcPts val="600"/>
              </a:spcAft>
            </a:pPr>
            <a:r>
              <a:rPr lang="en-US" sz="1600" b="1" dirty="0" smtClean="0">
                <a:solidFill>
                  <a:srgbClr val="C00000"/>
                </a:solidFill>
              </a:rPr>
              <a:t>JavaScriptResult</a:t>
            </a:r>
            <a:r>
              <a:rPr lang="en-US" sz="1600" dirty="0" smtClean="0">
                <a:solidFill>
                  <a:srgbClr val="C00000"/>
                </a:solidFill>
              </a:rPr>
              <a:t> </a:t>
            </a:r>
            <a:r>
              <a:rPr lang="en-US" sz="1600" dirty="0" smtClean="0"/>
              <a:t>: Returns </a:t>
            </a:r>
            <a:r>
              <a:rPr lang="en-US" sz="1600" dirty="0"/>
              <a:t>script for execution</a:t>
            </a:r>
          </a:p>
          <a:p>
            <a:pPr>
              <a:spcAft>
                <a:spcPts val="600"/>
              </a:spcAft>
            </a:pPr>
            <a:r>
              <a:rPr lang="en-US" sz="1600" b="1" dirty="0" smtClean="0">
                <a:solidFill>
                  <a:srgbClr val="C00000"/>
                </a:solidFill>
              </a:rPr>
              <a:t>JsonResult</a:t>
            </a:r>
            <a:r>
              <a:rPr lang="en-US" sz="1600" dirty="0" smtClean="0">
                <a:solidFill>
                  <a:srgbClr val="C00000"/>
                </a:solidFill>
              </a:rPr>
              <a:t> </a:t>
            </a:r>
            <a:r>
              <a:rPr lang="en-US" sz="1600" dirty="0" smtClean="0"/>
              <a:t>: Returns </a:t>
            </a:r>
            <a:r>
              <a:rPr lang="en-US" sz="1600" dirty="0"/>
              <a:t>JSON formatted data</a:t>
            </a:r>
          </a:p>
          <a:p>
            <a:pPr>
              <a:spcAft>
                <a:spcPts val="600"/>
              </a:spcAft>
            </a:pPr>
            <a:r>
              <a:rPr lang="en-US" sz="1600" b="1" dirty="0" smtClean="0">
                <a:solidFill>
                  <a:srgbClr val="C00000"/>
                </a:solidFill>
              </a:rPr>
              <a:t>RedirectToResult</a:t>
            </a:r>
            <a:r>
              <a:rPr lang="en-US" sz="1600" dirty="0" smtClean="0">
                <a:solidFill>
                  <a:srgbClr val="C00000"/>
                </a:solidFill>
              </a:rPr>
              <a:t> </a:t>
            </a:r>
            <a:r>
              <a:rPr lang="en-US" sz="1600" dirty="0" smtClean="0"/>
              <a:t>: Redirects </a:t>
            </a:r>
            <a:r>
              <a:rPr lang="en-US" sz="1600" dirty="0"/>
              <a:t>to the specified URL</a:t>
            </a:r>
          </a:p>
          <a:p>
            <a:pPr>
              <a:spcAft>
                <a:spcPts val="600"/>
              </a:spcAft>
            </a:pPr>
            <a:r>
              <a:rPr lang="en-US" sz="1600" b="1" dirty="0" smtClean="0">
                <a:solidFill>
                  <a:srgbClr val="C00000"/>
                </a:solidFill>
              </a:rPr>
              <a:t>HttpUnauthorizedResult</a:t>
            </a:r>
            <a:r>
              <a:rPr lang="en-US" sz="1600" dirty="0" smtClean="0">
                <a:solidFill>
                  <a:srgbClr val="C00000"/>
                </a:solidFill>
              </a:rPr>
              <a:t> </a:t>
            </a:r>
            <a:r>
              <a:rPr lang="en-US" sz="1600" dirty="0" smtClean="0"/>
              <a:t>: Returns </a:t>
            </a:r>
            <a:r>
              <a:rPr lang="en-US" sz="1600" dirty="0"/>
              <a:t>403 HTTP Status code</a:t>
            </a:r>
          </a:p>
          <a:p>
            <a:pPr>
              <a:spcAft>
                <a:spcPts val="600"/>
              </a:spcAft>
            </a:pPr>
            <a:r>
              <a:rPr lang="en-US" sz="1600" b="1" dirty="0" smtClean="0">
                <a:solidFill>
                  <a:srgbClr val="C00000"/>
                </a:solidFill>
              </a:rPr>
              <a:t>RedirectToRouteResult</a:t>
            </a:r>
            <a:r>
              <a:rPr lang="en-US" sz="1600" dirty="0" smtClean="0">
                <a:solidFill>
                  <a:srgbClr val="C00000"/>
                </a:solidFill>
              </a:rPr>
              <a:t> </a:t>
            </a:r>
            <a:r>
              <a:rPr lang="en-US" sz="1600" dirty="0" smtClean="0"/>
              <a:t>:Redirects </a:t>
            </a:r>
            <a:r>
              <a:rPr lang="en-US" sz="1600" dirty="0"/>
              <a:t>to different action/different controller action</a:t>
            </a:r>
          </a:p>
          <a:p>
            <a:pPr>
              <a:spcAft>
                <a:spcPts val="600"/>
              </a:spcAft>
            </a:pPr>
            <a:r>
              <a:rPr lang="en-US" sz="1600" b="1" dirty="0" smtClean="0">
                <a:solidFill>
                  <a:srgbClr val="C00000"/>
                </a:solidFill>
              </a:rPr>
              <a:t>ViewResult</a:t>
            </a:r>
            <a:r>
              <a:rPr lang="en-US" sz="1600" dirty="0" smtClean="0">
                <a:solidFill>
                  <a:srgbClr val="C00000"/>
                </a:solidFill>
              </a:rPr>
              <a:t> </a:t>
            </a:r>
            <a:r>
              <a:rPr lang="en-US" sz="1600" dirty="0" smtClean="0"/>
              <a:t>: Received </a:t>
            </a:r>
            <a:r>
              <a:rPr lang="en-US" sz="1600" dirty="0"/>
              <a:t>as a response for view engine</a:t>
            </a:r>
          </a:p>
          <a:p>
            <a:pPr>
              <a:spcAft>
                <a:spcPts val="600"/>
              </a:spcAft>
            </a:pPr>
            <a:r>
              <a:rPr lang="en-US" sz="1600" b="1" dirty="0" smtClean="0">
                <a:solidFill>
                  <a:srgbClr val="C00000"/>
                </a:solidFill>
              </a:rPr>
              <a:t>PartialViewResult</a:t>
            </a:r>
            <a:r>
              <a:rPr lang="en-US" sz="1600" dirty="0" smtClean="0"/>
              <a:t>: Received </a:t>
            </a:r>
            <a:r>
              <a:rPr lang="en-US" sz="1600" dirty="0"/>
              <a:t>as a response for view engine</a:t>
            </a:r>
            <a:endParaRPr lang="en-US" sz="1600" dirty="0" smtClean="0">
              <a:solidFill>
                <a:srgbClr val="FF0000"/>
              </a:solidFill>
            </a:endParaRPr>
          </a:p>
          <a:p>
            <a:endParaRPr lang="en-US" sz="1600" dirty="0"/>
          </a:p>
        </p:txBody>
      </p:sp>
      <p:sp>
        <p:nvSpPr>
          <p:cNvPr id="12" name="Rectangle 11"/>
          <p:cNvSpPr/>
          <p:nvPr/>
        </p:nvSpPr>
        <p:spPr>
          <a:xfrm>
            <a:off x="3376191" y="5663821"/>
            <a:ext cx="2391617" cy="707886"/>
          </a:xfrm>
          <a:prstGeom prst="rect">
            <a:avLst/>
          </a:prstGeom>
          <a:noFill/>
        </p:spPr>
        <p:txBody>
          <a:bodyPr wrap="square" lIns="91440" tIns="45720" rIns="91440" bIns="45720">
            <a:spAutoFit/>
          </a:bodyPr>
          <a:lstStyle/>
          <a:p>
            <a:pPr algn="ctr"/>
            <a:r>
              <a:rPr lang="en-US" sz="4000" dirty="0" smtClean="0">
                <a:ln w="0">
                  <a:solidFill>
                    <a:srgbClr val="D80000"/>
                  </a:solidFill>
                </a:ln>
                <a:solidFill>
                  <a:schemeClr val="accent1"/>
                </a:solidFill>
                <a:effectLst>
                  <a:outerShdw blurRad="50800" dist="38100" dir="2700000" algn="tl" rotWithShape="0">
                    <a:prstClr val="black">
                      <a:alpha val="40000"/>
                    </a:prstClr>
                  </a:outerShdw>
                </a:effectLst>
                <a:hlinkClick r:id="rId2" action="ppaction://hlinkfile"/>
              </a:rPr>
              <a:t>Demo</a:t>
            </a:r>
            <a:endParaRPr lang="en-US" sz="4000" dirty="0">
              <a:ln w="0">
                <a:solidFill>
                  <a:srgbClr val="D80000"/>
                </a:solidFill>
              </a:ln>
              <a:solidFill>
                <a:schemeClr val="accent1"/>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90896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ASP.NET MVC - Filters</a:t>
            </a:r>
            <a:endParaRPr lang="en-IN" dirty="0"/>
          </a:p>
        </p:txBody>
      </p:sp>
      <p:sp>
        <p:nvSpPr>
          <p:cNvPr id="3" name="Content Placeholder 2"/>
          <p:cNvSpPr>
            <a:spLocks noGrp="1"/>
          </p:cNvSpPr>
          <p:nvPr>
            <p:ph idx="1"/>
          </p:nvPr>
        </p:nvSpPr>
        <p:spPr>
          <a:xfrm>
            <a:off x="269748" y="1089026"/>
            <a:ext cx="8604504" cy="2363858"/>
          </a:xfrm>
        </p:spPr>
        <p:txBody>
          <a:bodyPr/>
          <a:lstStyle/>
          <a:p>
            <a:r>
              <a:rPr lang="en-US" sz="1600" dirty="0" smtClean="0"/>
              <a:t>In </a:t>
            </a:r>
            <a:r>
              <a:rPr lang="en-US" sz="1600" dirty="0"/>
              <a:t>ASP.NET MVC, controllers define action methods that usually have a one-to-one relationship with possible user </a:t>
            </a:r>
            <a:r>
              <a:rPr lang="en-US" sz="1600" dirty="0" smtClean="0"/>
              <a:t>interactions</a:t>
            </a:r>
          </a:p>
          <a:p>
            <a:r>
              <a:rPr lang="en-US" sz="1600" dirty="0" smtClean="0"/>
              <a:t>Sometimes you want to </a:t>
            </a:r>
            <a:r>
              <a:rPr lang="en-US" sz="1600" dirty="0"/>
              <a:t>perform logic either before an action method is called or after an action method runs</a:t>
            </a:r>
            <a:endParaRPr lang="en-IN" sz="1600" dirty="0"/>
          </a:p>
          <a:p>
            <a:r>
              <a:rPr lang="en-US" sz="1600" dirty="0"/>
              <a:t>To support this, ASP.NET MVC provides </a:t>
            </a:r>
            <a:r>
              <a:rPr lang="en-US" sz="1600" b="1" dirty="0"/>
              <a:t>filters</a:t>
            </a:r>
            <a:r>
              <a:rPr lang="en-US" sz="1600" dirty="0" smtClean="0"/>
              <a:t>.</a:t>
            </a:r>
          </a:p>
          <a:p>
            <a:r>
              <a:rPr lang="en-US" sz="1600" b="1" dirty="0"/>
              <a:t>Filters</a:t>
            </a:r>
            <a:r>
              <a:rPr lang="en-US" sz="1600" dirty="0"/>
              <a:t> are custom classes that provide both a </a:t>
            </a:r>
            <a:r>
              <a:rPr lang="en-US" sz="1600" b="1" dirty="0"/>
              <a:t>declarative</a:t>
            </a:r>
            <a:r>
              <a:rPr lang="en-US" sz="1600" dirty="0"/>
              <a:t> and </a:t>
            </a:r>
            <a:r>
              <a:rPr lang="en-US" sz="1600" b="1" dirty="0"/>
              <a:t>programmatic</a:t>
            </a:r>
            <a:r>
              <a:rPr lang="en-US" sz="1600" dirty="0"/>
              <a:t> means to add </a:t>
            </a:r>
            <a:r>
              <a:rPr lang="en-US" sz="1600" b="1" dirty="0"/>
              <a:t>pre-action</a:t>
            </a:r>
            <a:r>
              <a:rPr lang="en-US" sz="1600" dirty="0"/>
              <a:t> and </a:t>
            </a:r>
            <a:r>
              <a:rPr lang="en-US" sz="1600" b="1" dirty="0"/>
              <a:t>post-action</a:t>
            </a:r>
            <a:r>
              <a:rPr lang="en-US" sz="1600" dirty="0"/>
              <a:t> behavior to controller action methods</a:t>
            </a:r>
            <a:endParaRPr lang="en-IN" sz="1600" dirty="0"/>
          </a:p>
        </p:txBody>
      </p:sp>
      <p:sp>
        <p:nvSpPr>
          <p:cNvPr id="4" name="Footer Placeholder 3"/>
          <p:cNvSpPr>
            <a:spLocks noGrp="1"/>
          </p:cNvSpPr>
          <p:nvPr>
            <p:ph type="ftr" sz="quarter" idx="11"/>
          </p:nvPr>
        </p:nvSpPr>
        <p:spPr/>
        <p:txBody>
          <a:bodyPr/>
          <a:lstStyle/>
          <a:p>
            <a:r>
              <a:rPr lang="en-IN" smtClean="0"/>
              <a:t>Emtec, Inc. Proprietary &amp; Confidential. All rights reserved 2014.</a:t>
            </a:r>
            <a:endParaRPr lang="en-IN"/>
          </a:p>
        </p:txBody>
      </p:sp>
      <p:sp>
        <p:nvSpPr>
          <p:cNvPr id="5" name="Slide Number Placeholder 4"/>
          <p:cNvSpPr>
            <a:spLocks noGrp="1"/>
          </p:cNvSpPr>
          <p:nvPr>
            <p:ph type="sldNum" sz="quarter" idx="12"/>
          </p:nvPr>
        </p:nvSpPr>
        <p:spPr/>
        <p:txBody>
          <a:bodyPr/>
          <a:lstStyle/>
          <a:p>
            <a:fld id="{2D859425-5EB3-4606-BAEF-1D779603DBF1}" type="slidenum">
              <a:rPr lang="en-IN" smtClean="0"/>
              <a:pPr/>
              <a:t>24</a:t>
            </a:fld>
            <a:endParaRPr lang="en-IN"/>
          </a:p>
        </p:txBody>
      </p:sp>
      <p:sp>
        <p:nvSpPr>
          <p:cNvPr id="7" name="Rectangle 6"/>
          <p:cNvSpPr/>
          <p:nvPr/>
        </p:nvSpPr>
        <p:spPr>
          <a:xfrm>
            <a:off x="333866" y="3443275"/>
            <a:ext cx="1873141" cy="369332"/>
          </a:xfrm>
          <a:prstGeom prst="rect">
            <a:avLst/>
          </a:prstGeom>
        </p:spPr>
        <p:txBody>
          <a:bodyPr wrap="none">
            <a:spAutoFit/>
          </a:bodyPr>
          <a:lstStyle/>
          <a:p>
            <a:r>
              <a:rPr lang="en-US" b="1" dirty="0">
                <a:solidFill>
                  <a:srgbClr val="C00000"/>
                </a:solidFill>
              </a:rPr>
              <a:t>Types of </a:t>
            </a:r>
            <a:r>
              <a:rPr lang="en-US" b="1" dirty="0" smtClean="0">
                <a:solidFill>
                  <a:srgbClr val="C00000"/>
                </a:solidFill>
              </a:rPr>
              <a:t>Filters</a:t>
            </a:r>
            <a:endParaRPr lang="en-US" b="1" i="0" dirty="0">
              <a:solidFill>
                <a:srgbClr val="C00000"/>
              </a:solidFill>
              <a:effectLst/>
            </a:endParaRPr>
          </a:p>
        </p:txBody>
      </p:sp>
      <p:sp>
        <p:nvSpPr>
          <p:cNvPr id="8" name="Content Placeholder 2"/>
          <p:cNvSpPr txBox="1">
            <a:spLocks/>
          </p:cNvSpPr>
          <p:nvPr/>
        </p:nvSpPr>
        <p:spPr>
          <a:xfrm>
            <a:off x="333866" y="3939475"/>
            <a:ext cx="8476268" cy="2363858"/>
          </a:xfrm>
          <a:prstGeom prst="rect">
            <a:avLst/>
          </a:prstGeom>
        </p:spPr>
        <p:txBody>
          <a:bodyPr vert="horz" lIns="91440" tIns="45720" rIns="91440" bIns="45720" rtlCol="0">
            <a:noAutofit/>
          </a:bodyPr>
          <a:lstStyle>
            <a:lvl1pPr marL="114300" marR="0" indent="-114300" algn="l" defTabSz="457200" rtl="0" eaLnBrk="0" fontAlgn="base" latinLnBrk="0" hangingPunct="0">
              <a:lnSpc>
                <a:spcPct val="100000"/>
              </a:lnSpc>
              <a:spcBef>
                <a:spcPct val="0"/>
              </a:spcBef>
              <a:spcAft>
                <a:spcPts val="800"/>
              </a:spcAft>
              <a:buClr>
                <a:srgbClr val="D82F24"/>
              </a:buClr>
              <a:buSzTx/>
              <a:buFont typeface="Arial" pitchFamily="34" charset="0"/>
              <a:buChar char="•"/>
              <a:tabLst/>
              <a:defRPr kumimoji="0" lang="en-US" sz="1800" b="0" i="0" u="none" strike="noStrike" kern="1200" cap="none" spc="0" normalizeH="0" baseline="0" noProof="0">
                <a:ln>
                  <a:noFill/>
                </a:ln>
                <a:solidFill>
                  <a:schemeClr val="tx1"/>
                </a:solidFill>
                <a:effectLst/>
                <a:uLnTx/>
                <a:uFillTx/>
                <a:latin typeface="Arial"/>
                <a:ea typeface="+mn-ea"/>
                <a:cs typeface="Arial"/>
              </a:defRPr>
            </a:lvl1pPr>
            <a:lvl2pPr marL="287338" marR="0" indent="-165100"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600" b="0" i="0" u="none" strike="noStrike" kern="1200" cap="none" spc="0" normalizeH="0" baseline="0" noProof="0">
                <a:ln>
                  <a:noFill/>
                </a:ln>
                <a:solidFill>
                  <a:schemeClr val="tx1"/>
                </a:solidFill>
                <a:effectLst/>
                <a:uLnTx/>
                <a:uFillTx/>
                <a:latin typeface="Arial"/>
                <a:ea typeface="+mn-ea"/>
                <a:cs typeface="Arial"/>
              </a:defRPr>
            </a:lvl2pPr>
            <a:lvl3pPr marL="4540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a:ln>
                  <a:noFill/>
                </a:ln>
                <a:solidFill>
                  <a:schemeClr val="tx1"/>
                </a:solidFill>
                <a:effectLst/>
                <a:uLnTx/>
                <a:uFillTx/>
                <a:latin typeface="Arial"/>
                <a:ea typeface="+mn-ea"/>
                <a:cs typeface="Arial"/>
              </a:defRPr>
            </a:lvl3pPr>
            <a:lvl4pPr marL="688975" marR="0" indent="-109538"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400" b="0" i="0" u="none" strike="noStrike" kern="1200" cap="none" spc="0" normalizeH="0" baseline="0" noProof="0" dirty="0" smtClean="0">
                <a:ln>
                  <a:noFill/>
                </a:ln>
                <a:solidFill>
                  <a:schemeClr val="tx1"/>
                </a:solidFill>
                <a:effectLst/>
                <a:uLnTx/>
                <a:uFillTx/>
                <a:latin typeface="Arial"/>
                <a:ea typeface="+mn-ea"/>
                <a:cs typeface="Arial"/>
              </a:defRPr>
            </a:lvl4pPr>
            <a:lvl5pPr marL="9112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dirty="0">
                <a:ln>
                  <a:noFill/>
                </a:ln>
                <a:solidFill>
                  <a:schemeClr val="tx1"/>
                </a:solidFill>
                <a:effectLst/>
                <a:uLnTx/>
                <a:uFillTx/>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smtClean="0"/>
              <a:t>The </a:t>
            </a:r>
            <a:r>
              <a:rPr lang="en-US" sz="1600" dirty="0"/>
              <a:t>ASP.NET MVC framework supports four different types of </a:t>
            </a:r>
            <a:r>
              <a:rPr lang="en-US" sz="1600" dirty="0" smtClean="0"/>
              <a:t>filters. </a:t>
            </a:r>
            <a:r>
              <a:rPr lang="en-US" sz="1600" dirty="0"/>
              <a:t>Filters are executed in the order listed </a:t>
            </a:r>
            <a:r>
              <a:rPr lang="en-US" sz="1600" dirty="0" smtClean="0"/>
              <a:t>below</a:t>
            </a:r>
            <a:endParaRPr lang="en-US" sz="1600" dirty="0"/>
          </a:p>
          <a:p>
            <a:r>
              <a:rPr lang="en-US" sz="1600" b="1" dirty="0"/>
              <a:t>Authorization Filters</a:t>
            </a:r>
            <a:r>
              <a:rPr lang="en-US" sz="1600" dirty="0"/>
              <a:t> − Implements the IAuthorizationFilter attribute.</a:t>
            </a:r>
          </a:p>
          <a:p>
            <a:r>
              <a:rPr lang="en-US" sz="1600" b="1" dirty="0"/>
              <a:t>Action Filters</a:t>
            </a:r>
            <a:r>
              <a:rPr lang="en-US" sz="1600" dirty="0"/>
              <a:t> − Implements the IActionFilter attribute.</a:t>
            </a:r>
          </a:p>
          <a:p>
            <a:r>
              <a:rPr lang="en-US" sz="1600" b="1" dirty="0"/>
              <a:t>Result Filters</a:t>
            </a:r>
            <a:r>
              <a:rPr lang="en-US" sz="1600" dirty="0"/>
              <a:t> − Implements the IResultFilter attribute.</a:t>
            </a:r>
          </a:p>
          <a:p>
            <a:r>
              <a:rPr lang="en-US" sz="1600" b="1" dirty="0"/>
              <a:t>Exception Filters</a:t>
            </a:r>
            <a:r>
              <a:rPr lang="en-US" sz="1600" dirty="0"/>
              <a:t> − Implements the IExceptionFilter attribute.</a:t>
            </a:r>
          </a:p>
          <a:p>
            <a:pPr marL="0" indent="0">
              <a:buNone/>
            </a:pPr>
            <a:endParaRPr lang="en-US" dirty="0"/>
          </a:p>
        </p:txBody>
      </p:sp>
    </p:spTree>
    <p:extLst>
      <p:ext uri="{BB962C8B-B14F-4D97-AF65-F5344CB8AC3E}">
        <p14:creationId xmlns:p14="http://schemas.microsoft.com/office/powerpoint/2010/main" val="16564933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ASP.NET MVC </a:t>
            </a:r>
            <a:r>
              <a:rPr lang="en-IN" dirty="0" smtClean="0">
                <a:solidFill>
                  <a:srgbClr val="C00000"/>
                </a:solidFill>
              </a:rPr>
              <a:t>– Filters (Contd.)</a:t>
            </a:r>
            <a:endParaRPr lang="en-IN" dirty="0"/>
          </a:p>
        </p:txBody>
      </p:sp>
      <p:sp>
        <p:nvSpPr>
          <p:cNvPr id="4" name="Footer Placeholder 3"/>
          <p:cNvSpPr>
            <a:spLocks noGrp="1"/>
          </p:cNvSpPr>
          <p:nvPr>
            <p:ph type="ftr" sz="quarter" idx="11"/>
          </p:nvPr>
        </p:nvSpPr>
        <p:spPr/>
        <p:txBody>
          <a:bodyPr/>
          <a:lstStyle/>
          <a:p>
            <a:r>
              <a:rPr lang="en-IN" smtClean="0"/>
              <a:t>Emtec, Inc. Proprietary &amp; Confidential. All rights reserved 2014.</a:t>
            </a:r>
            <a:endParaRPr lang="en-IN"/>
          </a:p>
        </p:txBody>
      </p:sp>
      <p:sp>
        <p:nvSpPr>
          <p:cNvPr id="5" name="Slide Number Placeholder 4"/>
          <p:cNvSpPr>
            <a:spLocks noGrp="1"/>
          </p:cNvSpPr>
          <p:nvPr>
            <p:ph type="sldNum" sz="quarter" idx="12"/>
          </p:nvPr>
        </p:nvSpPr>
        <p:spPr/>
        <p:txBody>
          <a:bodyPr/>
          <a:lstStyle/>
          <a:p>
            <a:fld id="{2D859425-5EB3-4606-BAEF-1D779603DBF1}" type="slidenum">
              <a:rPr lang="en-IN" smtClean="0"/>
              <a:pPr/>
              <a:t>25</a:t>
            </a:fld>
            <a:endParaRPr lang="en-IN"/>
          </a:p>
        </p:txBody>
      </p:sp>
      <p:sp>
        <p:nvSpPr>
          <p:cNvPr id="7" name="Rectangle 6"/>
          <p:cNvSpPr/>
          <p:nvPr/>
        </p:nvSpPr>
        <p:spPr>
          <a:xfrm>
            <a:off x="269748" y="937815"/>
            <a:ext cx="1659429" cy="369332"/>
          </a:xfrm>
          <a:prstGeom prst="rect">
            <a:avLst/>
          </a:prstGeom>
        </p:spPr>
        <p:txBody>
          <a:bodyPr wrap="none">
            <a:spAutoFit/>
          </a:bodyPr>
          <a:lstStyle/>
          <a:p>
            <a:r>
              <a:rPr lang="en-US" b="1" dirty="0">
                <a:solidFill>
                  <a:srgbClr val="C00000"/>
                </a:solidFill>
              </a:rPr>
              <a:t>Action Filters</a:t>
            </a:r>
            <a:endParaRPr lang="en-US" b="1" i="0" dirty="0">
              <a:solidFill>
                <a:srgbClr val="C00000"/>
              </a:solidFill>
              <a:effectLst/>
            </a:endParaRPr>
          </a:p>
        </p:txBody>
      </p:sp>
      <p:sp>
        <p:nvSpPr>
          <p:cNvPr id="8" name="Content Placeholder 2"/>
          <p:cNvSpPr txBox="1">
            <a:spLocks/>
          </p:cNvSpPr>
          <p:nvPr/>
        </p:nvSpPr>
        <p:spPr>
          <a:xfrm>
            <a:off x="269748" y="1375950"/>
            <a:ext cx="8476268" cy="2363858"/>
          </a:xfrm>
          <a:prstGeom prst="rect">
            <a:avLst/>
          </a:prstGeom>
        </p:spPr>
        <p:txBody>
          <a:bodyPr vert="horz" lIns="91440" tIns="45720" rIns="91440" bIns="45720" rtlCol="0">
            <a:noAutofit/>
          </a:bodyPr>
          <a:lstStyle>
            <a:lvl1pPr marL="114300" marR="0" indent="-114300" algn="l" defTabSz="457200" rtl="0" eaLnBrk="0" fontAlgn="base" latinLnBrk="0" hangingPunct="0">
              <a:lnSpc>
                <a:spcPct val="100000"/>
              </a:lnSpc>
              <a:spcBef>
                <a:spcPct val="0"/>
              </a:spcBef>
              <a:spcAft>
                <a:spcPts val="800"/>
              </a:spcAft>
              <a:buClr>
                <a:srgbClr val="D82F24"/>
              </a:buClr>
              <a:buSzTx/>
              <a:buFont typeface="Arial" pitchFamily="34" charset="0"/>
              <a:buChar char="•"/>
              <a:tabLst/>
              <a:defRPr kumimoji="0" lang="en-US" sz="1800" b="0" i="0" u="none" strike="noStrike" kern="1200" cap="none" spc="0" normalizeH="0" baseline="0" noProof="0">
                <a:ln>
                  <a:noFill/>
                </a:ln>
                <a:solidFill>
                  <a:schemeClr val="tx1"/>
                </a:solidFill>
                <a:effectLst/>
                <a:uLnTx/>
                <a:uFillTx/>
                <a:latin typeface="Arial"/>
                <a:ea typeface="+mn-ea"/>
                <a:cs typeface="Arial"/>
              </a:defRPr>
            </a:lvl1pPr>
            <a:lvl2pPr marL="287338" marR="0" indent="-165100"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600" b="0" i="0" u="none" strike="noStrike" kern="1200" cap="none" spc="0" normalizeH="0" baseline="0" noProof="0">
                <a:ln>
                  <a:noFill/>
                </a:ln>
                <a:solidFill>
                  <a:schemeClr val="tx1"/>
                </a:solidFill>
                <a:effectLst/>
                <a:uLnTx/>
                <a:uFillTx/>
                <a:latin typeface="Arial"/>
                <a:ea typeface="+mn-ea"/>
                <a:cs typeface="Arial"/>
              </a:defRPr>
            </a:lvl2pPr>
            <a:lvl3pPr marL="4540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a:ln>
                  <a:noFill/>
                </a:ln>
                <a:solidFill>
                  <a:schemeClr val="tx1"/>
                </a:solidFill>
                <a:effectLst/>
                <a:uLnTx/>
                <a:uFillTx/>
                <a:latin typeface="Arial"/>
                <a:ea typeface="+mn-ea"/>
                <a:cs typeface="Arial"/>
              </a:defRPr>
            </a:lvl3pPr>
            <a:lvl4pPr marL="688975" marR="0" indent="-109538"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400" b="0" i="0" u="none" strike="noStrike" kern="1200" cap="none" spc="0" normalizeH="0" baseline="0" noProof="0" dirty="0" smtClean="0">
                <a:ln>
                  <a:noFill/>
                </a:ln>
                <a:solidFill>
                  <a:schemeClr val="tx1"/>
                </a:solidFill>
                <a:effectLst/>
                <a:uLnTx/>
                <a:uFillTx/>
                <a:latin typeface="Arial"/>
                <a:ea typeface="+mn-ea"/>
                <a:cs typeface="Arial"/>
              </a:defRPr>
            </a:lvl4pPr>
            <a:lvl5pPr marL="9112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dirty="0">
                <a:ln>
                  <a:noFill/>
                </a:ln>
                <a:solidFill>
                  <a:schemeClr val="tx1"/>
                </a:solidFill>
                <a:effectLst/>
                <a:uLnTx/>
                <a:uFillTx/>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An action filter is an attribute that you can apply to a controller action or an entire controller that modifies the way in which the action is executed. The ASP.NET MVC framework includes several action filters −</a:t>
            </a:r>
          </a:p>
          <a:p>
            <a:r>
              <a:rPr lang="en-US" sz="1600" b="1" dirty="0"/>
              <a:t>OutputCache</a:t>
            </a:r>
            <a:r>
              <a:rPr lang="en-US" sz="1600" dirty="0"/>
              <a:t> − Caches the output of a controller action for a specified amount of time.</a:t>
            </a:r>
          </a:p>
          <a:p>
            <a:r>
              <a:rPr lang="en-US" sz="1600" b="1" dirty="0"/>
              <a:t>HandleError</a:t>
            </a:r>
            <a:r>
              <a:rPr lang="en-US" sz="1600" dirty="0"/>
              <a:t> − Handles errors raised when a controller action is executed.</a:t>
            </a:r>
          </a:p>
          <a:p>
            <a:r>
              <a:rPr lang="en-US" sz="1600" b="1" dirty="0"/>
              <a:t>Authorize</a:t>
            </a:r>
            <a:r>
              <a:rPr lang="en-US" sz="1600" dirty="0"/>
              <a:t> − Enables you to restrict access to a particular user or role.</a:t>
            </a:r>
          </a:p>
        </p:txBody>
      </p:sp>
      <p:sp>
        <p:nvSpPr>
          <p:cNvPr id="9" name="Rectangle 8"/>
          <p:cNvSpPr/>
          <p:nvPr/>
        </p:nvSpPr>
        <p:spPr>
          <a:xfrm>
            <a:off x="3376191" y="5623963"/>
            <a:ext cx="2391617" cy="707886"/>
          </a:xfrm>
          <a:prstGeom prst="rect">
            <a:avLst/>
          </a:prstGeom>
          <a:noFill/>
        </p:spPr>
        <p:txBody>
          <a:bodyPr wrap="square" lIns="91440" tIns="45720" rIns="91440" bIns="45720">
            <a:spAutoFit/>
          </a:bodyPr>
          <a:lstStyle/>
          <a:p>
            <a:pPr algn="ctr"/>
            <a:r>
              <a:rPr lang="en-US" sz="4000" dirty="0" smtClean="0">
                <a:ln w="0">
                  <a:solidFill>
                    <a:srgbClr val="D80000"/>
                  </a:solidFill>
                </a:ln>
                <a:solidFill>
                  <a:schemeClr val="accent1"/>
                </a:solidFill>
                <a:effectLst>
                  <a:outerShdw blurRad="50800" dist="38100" dir="2700000" algn="tl" rotWithShape="0">
                    <a:prstClr val="black">
                      <a:alpha val="40000"/>
                    </a:prstClr>
                  </a:outerShdw>
                </a:effectLst>
                <a:hlinkClick r:id="rId2" action="ppaction://hlinkfile"/>
              </a:rPr>
              <a:t>Demo</a:t>
            </a:r>
            <a:endParaRPr lang="en-US" sz="4000" dirty="0">
              <a:ln w="0">
                <a:solidFill>
                  <a:srgbClr val="D80000"/>
                </a:solidFill>
              </a:ln>
              <a:solidFill>
                <a:schemeClr val="accent1"/>
              </a:solidFill>
              <a:effectLst>
                <a:outerShdw blurRad="50800" dist="38100" dir="2700000" algn="tl" rotWithShape="0">
                  <a:prstClr val="black">
                    <a:alpha val="40000"/>
                  </a:prstClr>
                </a:outerShdw>
              </a:effectLst>
            </a:endParaRPr>
          </a:p>
        </p:txBody>
      </p:sp>
      <p:sp>
        <p:nvSpPr>
          <p:cNvPr id="10" name="Rectangle 9"/>
          <p:cNvSpPr/>
          <p:nvPr/>
        </p:nvSpPr>
        <p:spPr>
          <a:xfrm>
            <a:off x="269748" y="3622504"/>
            <a:ext cx="1800493" cy="369332"/>
          </a:xfrm>
          <a:prstGeom prst="rect">
            <a:avLst/>
          </a:prstGeom>
        </p:spPr>
        <p:txBody>
          <a:bodyPr wrap="none">
            <a:spAutoFit/>
          </a:bodyPr>
          <a:lstStyle/>
          <a:p>
            <a:r>
              <a:rPr lang="en-US" b="1" dirty="0" smtClean="0">
                <a:solidFill>
                  <a:srgbClr val="C00000"/>
                </a:solidFill>
              </a:rPr>
              <a:t>Custom </a:t>
            </a:r>
            <a:r>
              <a:rPr lang="en-US" b="1" dirty="0">
                <a:solidFill>
                  <a:srgbClr val="C00000"/>
                </a:solidFill>
              </a:rPr>
              <a:t>Filters</a:t>
            </a:r>
            <a:endParaRPr lang="en-US" b="1" i="0" dirty="0">
              <a:solidFill>
                <a:srgbClr val="C00000"/>
              </a:solidFill>
              <a:effectLst/>
            </a:endParaRPr>
          </a:p>
        </p:txBody>
      </p:sp>
      <p:sp>
        <p:nvSpPr>
          <p:cNvPr id="11" name="Content Placeholder 2"/>
          <p:cNvSpPr txBox="1">
            <a:spLocks/>
          </p:cNvSpPr>
          <p:nvPr/>
        </p:nvSpPr>
        <p:spPr>
          <a:xfrm>
            <a:off x="269748" y="4243865"/>
            <a:ext cx="8476268" cy="2363858"/>
          </a:xfrm>
          <a:prstGeom prst="rect">
            <a:avLst/>
          </a:prstGeom>
        </p:spPr>
        <p:txBody>
          <a:bodyPr vert="horz" lIns="91440" tIns="45720" rIns="91440" bIns="45720" rtlCol="0">
            <a:noAutofit/>
          </a:bodyPr>
          <a:lstStyle>
            <a:lvl1pPr marL="114300" marR="0" indent="-114300" algn="l" defTabSz="457200" rtl="0" eaLnBrk="0" fontAlgn="base" latinLnBrk="0" hangingPunct="0">
              <a:lnSpc>
                <a:spcPct val="100000"/>
              </a:lnSpc>
              <a:spcBef>
                <a:spcPct val="0"/>
              </a:spcBef>
              <a:spcAft>
                <a:spcPts val="800"/>
              </a:spcAft>
              <a:buClr>
                <a:srgbClr val="D82F24"/>
              </a:buClr>
              <a:buSzTx/>
              <a:buFont typeface="Arial" pitchFamily="34" charset="0"/>
              <a:buChar char="•"/>
              <a:tabLst/>
              <a:defRPr kumimoji="0" lang="en-US" sz="1800" b="0" i="0" u="none" strike="noStrike" kern="1200" cap="none" spc="0" normalizeH="0" baseline="0" noProof="0">
                <a:ln>
                  <a:noFill/>
                </a:ln>
                <a:solidFill>
                  <a:schemeClr val="tx1"/>
                </a:solidFill>
                <a:effectLst/>
                <a:uLnTx/>
                <a:uFillTx/>
                <a:latin typeface="Arial"/>
                <a:ea typeface="+mn-ea"/>
                <a:cs typeface="Arial"/>
              </a:defRPr>
            </a:lvl1pPr>
            <a:lvl2pPr marL="287338" marR="0" indent="-165100"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600" b="0" i="0" u="none" strike="noStrike" kern="1200" cap="none" spc="0" normalizeH="0" baseline="0" noProof="0">
                <a:ln>
                  <a:noFill/>
                </a:ln>
                <a:solidFill>
                  <a:schemeClr val="tx1"/>
                </a:solidFill>
                <a:effectLst/>
                <a:uLnTx/>
                <a:uFillTx/>
                <a:latin typeface="Arial"/>
                <a:ea typeface="+mn-ea"/>
                <a:cs typeface="Arial"/>
              </a:defRPr>
            </a:lvl2pPr>
            <a:lvl3pPr marL="4540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a:ln>
                  <a:noFill/>
                </a:ln>
                <a:solidFill>
                  <a:schemeClr val="tx1"/>
                </a:solidFill>
                <a:effectLst/>
                <a:uLnTx/>
                <a:uFillTx/>
                <a:latin typeface="Arial"/>
                <a:ea typeface="+mn-ea"/>
                <a:cs typeface="Arial"/>
              </a:defRPr>
            </a:lvl3pPr>
            <a:lvl4pPr marL="688975" marR="0" indent="-109538"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400" b="0" i="0" u="none" strike="noStrike" kern="1200" cap="none" spc="0" normalizeH="0" baseline="0" noProof="0" dirty="0" smtClean="0">
                <a:ln>
                  <a:noFill/>
                </a:ln>
                <a:solidFill>
                  <a:schemeClr val="tx1"/>
                </a:solidFill>
                <a:effectLst/>
                <a:uLnTx/>
                <a:uFillTx/>
                <a:latin typeface="Arial"/>
                <a:ea typeface="+mn-ea"/>
                <a:cs typeface="Arial"/>
              </a:defRPr>
            </a:lvl4pPr>
            <a:lvl5pPr marL="9112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dirty="0">
                <a:ln>
                  <a:noFill/>
                </a:ln>
                <a:solidFill>
                  <a:schemeClr val="tx1"/>
                </a:solidFill>
                <a:effectLst/>
                <a:uLnTx/>
                <a:uFillTx/>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ASP.NET MVC framework provides a base class which is known as </a:t>
            </a:r>
            <a:r>
              <a:rPr lang="en-US" sz="1600" b="1" dirty="0" smtClean="0"/>
              <a:t>ActionFilterAttribute</a:t>
            </a:r>
          </a:p>
          <a:p>
            <a:r>
              <a:rPr lang="en-US" sz="1600" dirty="0" smtClean="0"/>
              <a:t>This </a:t>
            </a:r>
            <a:r>
              <a:rPr lang="en-US" sz="1600" dirty="0"/>
              <a:t>class implements both </a:t>
            </a:r>
            <a:r>
              <a:rPr lang="en-US" sz="1600" b="1" dirty="0"/>
              <a:t>IActionFilter</a:t>
            </a:r>
            <a:r>
              <a:rPr lang="en-US" sz="1600" dirty="0"/>
              <a:t> and </a:t>
            </a:r>
            <a:r>
              <a:rPr lang="en-US" sz="1600" b="1" dirty="0"/>
              <a:t>IResultFilter</a:t>
            </a:r>
            <a:r>
              <a:rPr lang="en-US" sz="1600" dirty="0"/>
              <a:t> interfaces and both are derived from the Filter class</a:t>
            </a:r>
            <a:endParaRPr lang="en-US" sz="1600" b="1" dirty="0" smtClean="0"/>
          </a:p>
          <a:p>
            <a:endParaRPr lang="en-US" sz="1600" b="1" dirty="0"/>
          </a:p>
        </p:txBody>
      </p:sp>
    </p:spTree>
    <p:extLst>
      <p:ext uri="{BB962C8B-B14F-4D97-AF65-F5344CB8AC3E}">
        <p14:creationId xmlns:p14="http://schemas.microsoft.com/office/powerpoint/2010/main" val="31366966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ASP.NET MVC - Selectors</a:t>
            </a:r>
          </a:p>
        </p:txBody>
      </p:sp>
      <p:sp>
        <p:nvSpPr>
          <p:cNvPr id="3" name="Content Placeholder 2"/>
          <p:cNvSpPr>
            <a:spLocks noGrp="1"/>
          </p:cNvSpPr>
          <p:nvPr>
            <p:ph idx="1"/>
          </p:nvPr>
        </p:nvSpPr>
        <p:spPr>
          <a:xfrm>
            <a:off x="269748" y="899613"/>
            <a:ext cx="8604504" cy="1886186"/>
          </a:xfrm>
        </p:spPr>
        <p:txBody>
          <a:bodyPr/>
          <a:lstStyle/>
          <a:p>
            <a:r>
              <a:rPr lang="en-US" sz="1600" dirty="0"/>
              <a:t>Action selectors are attributes that can be applied to action methods and are used to influence which action method gets invoked in response to a request. </a:t>
            </a:r>
            <a:endParaRPr lang="en-US" sz="1600" dirty="0" smtClean="0"/>
          </a:p>
          <a:p>
            <a:r>
              <a:rPr lang="en-US" sz="1600" dirty="0"/>
              <a:t>It helps the routing engine to select the correct action method to handle a particular request</a:t>
            </a:r>
            <a:r>
              <a:rPr lang="en-US" sz="1600" dirty="0" smtClean="0"/>
              <a:t>.</a:t>
            </a:r>
          </a:p>
          <a:p>
            <a:r>
              <a:rPr lang="en-US" sz="1600" dirty="0"/>
              <a:t>These selectors will decide the behavior of the method invocation based on the modified name given in front of the action </a:t>
            </a:r>
            <a:r>
              <a:rPr lang="en-US" sz="1600" dirty="0" smtClean="0"/>
              <a:t>method</a:t>
            </a:r>
          </a:p>
          <a:p>
            <a:r>
              <a:rPr lang="en-US" sz="1600" dirty="0"/>
              <a:t>It is usually used to alias the name of the action method.</a:t>
            </a:r>
            <a:endParaRPr lang="en-US" sz="1600" dirty="0" smtClean="0"/>
          </a:p>
          <a:p>
            <a:endParaRPr lang="en-IN" sz="1600" dirty="0"/>
          </a:p>
        </p:txBody>
      </p:sp>
      <p:sp>
        <p:nvSpPr>
          <p:cNvPr id="4" name="Footer Placeholder 3"/>
          <p:cNvSpPr>
            <a:spLocks noGrp="1"/>
          </p:cNvSpPr>
          <p:nvPr>
            <p:ph type="ftr" sz="quarter" idx="11"/>
          </p:nvPr>
        </p:nvSpPr>
        <p:spPr/>
        <p:txBody>
          <a:bodyPr/>
          <a:lstStyle/>
          <a:p>
            <a:r>
              <a:rPr lang="en-IN" smtClean="0"/>
              <a:t>Emtec, Inc. Proprietary &amp; Confidential. All rights reserved 2014.</a:t>
            </a:r>
            <a:endParaRPr lang="en-IN"/>
          </a:p>
        </p:txBody>
      </p:sp>
      <p:sp>
        <p:nvSpPr>
          <p:cNvPr id="5" name="Slide Number Placeholder 4"/>
          <p:cNvSpPr>
            <a:spLocks noGrp="1"/>
          </p:cNvSpPr>
          <p:nvPr>
            <p:ph type="sldNum" sz="quarter" idx="12"/>
          </p:nvPr>
        </p:nvSpPr>
        <p:spPr/>
        <p:txBody>
          <a:bodyPr/>
          <a:lstStyle/>
          <a:p>
            <a:fld id="{2D859425-5EB3-4606-BAEF-1D779603DBF1}" type="slidenum">
              <a:rPr lang="en-IN" smtClean="0"/>
              <a:pPr/>
              <a:t>26</a:t>
            </a:fld>
            <a:endParaRPr lang="en-IN"/>
          </a:p>
        </p:txBody>
      </p:sp>
      <p:sp>
        <p:nvSpPr>
          <p:cNvPr id="8" name="Rectangle 6"/>
          <p:cNvSpPr>
            <a:spLocks noChangeArrowheads="1"/>
          </p:cNvSpPr>
          <p:nvPr/>
        </p:nvSpPr>
        <p:spPr bwMode="auto">
          <a:xfrm>
            <a:off x="0" y="3893805"/>
            <a:ext cx="184731" cy="1184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646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9"/>
          <p:cNvSpPr/>
          <p:nvPr/>
        </p:nvSpPr>
        <p:spPr>
          <a:xfrm>
            <a:off x="269748" y="2785799"/>
            <a:ext cx="2283510" cy="369332"/>
          </a:xfrm>
          <a:prstGeom prst="rect">
            <a:avLst/>
          </a:prstGeom>
        </p:spPr>
        <p:txBody>
          <a:bodyPr wrap="none">
            <a:spAutoFit/>
          </a:bodyPr>
          <a:lstStyle/>
          <a:p>
            <a:r>
              <a:rPr lang="en-US" b="1" dirty="0" smtClean="0">
                <a:solidFill>
                  <a:srgbClr val="C00000"/>
                </a:solidFill>
              </a:rPr>
              <a:t>Types of Selectors</a:t>
            </a:r>
            <a:endParaRPr lang="en-US" b="1" i="0" dirty="0">
              <a:solidFill>
                <a:srgbClr val="C00000"/>
              </a:solidFill>
              <a:effectLst/>
            </a:endParaRPr>
          </a:p>
        </p:txBody>
      </p:sp>
      <p:sp>
        <p:nvSpPr>
          <p:cNvPr id="11" name="Content Placeholder 2"/>
          <p:cNvSpPr txBox="1">
            <a:spLocks/>
          </p:cNvSpPr>
          <p:nvPr/>
        </p:nvSpPr>
        <p:spPr>
          <a:xfrm>
            <a:off x="269748" y="3161573"/>
            <a:ext cx="8604504" cy="3350681"/>
          </a:xfrm>
          <a:prstGeom prst="rect">
            <a:avLst/>
          </a:prstGeom>
        </p:spPr>
        <p:txBody>
          <a:bodyPr vert="horz" lIns="91440" tIns="45720" rIns="91440" bIns="45720" rtlCol="0">
            <a:noAutofit/>
          </a:bodyPr>
          <a:lstStyle>
            <a:lvl1pPr marL="114300" marR="0" indent="-114300" algn="l" defTabSz="457200" rtl="0" eaLnBrk="0" fontAlgn="base" latinLnBrk="0" hangingPunct="0">
              <a:lnSpc>
                <a:spcPct val="100000"/>
              </a:lnSpc>
              <a:spcBef>
                <a:spcPct val="0"/>
              </a:spcBef>
              <a:spcAft>
                <a:spcPts val="800"/>
              </a:spcAft>
              <a:buClr>
                <a:srgbClr val="D82F24"/>
              </a:buClr>
              <a:buSzTx/>
              <a:buFont typeface="Arial" pitchFamily="34" charset="0"/>
              <a:buChar char="•"/>
              <a:tabLst/>
              <a:defRPr kumimoji="0" lang="en-US" sz="1800" b="0" i="0" u="none" strike="noStrike" kern="1200" cap="none" spc="0" normalizeH="0" baseline="0" noProof="0">
                <a:ln>
                  <a:noFill/>
                </a:ln>
                <a:solidFill>
                  <a:schemeClr val="tx1"/>
                </a:solidFill>
                <a:effectLst/>
                <a:uLnTx/>
                <a:uFillTx/>
                <a:latin typeface="Arial"/>
                <a:ea typeface="+mn-ea"/>
                <a:cs typeface="Arial"/>
              </a:defRPr>
            </a:lvl1pPr>
            <a:lvl2pPr marL="287338" marR="0" indent="-165100"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600" b="0" i="0" u="none" strike="noStrike" kern="1200" cap="none" spc="0" normalizeH="0" baseline="0" noProof="0">
                <a:ln>
                  <a:noFill/>
                </a:ln>
                <a:solidFill>
                  <a:schemeClr val="tx1"/>
                </a:solidFill>
                <a:effectLst/>
                <a:uLnTx/>
                <a:uFillTx/>
                <a:latin typeface="Arial"/>
                <a:ea typeface="+mn-ea"/>
                <a:cs typeface="Arial"/>
              </a:defRPr>
            </a:lvl2pPr>
            <a:lvl3pPr marL="4540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a:ln>
                  <a:noFill/>
                </a:ln>
                <a:solidFill>
                  <a:schemeClr val="tx1"/>
                </a:solidFill>
                <a:effectLst/>
                <a:uLnTx/>
                <a:uFillTx/>
                <a:latin typeface="Arial"/>
                <a:ea typeface="+mn-ea"/>
                <a:cs typeface="Arial"/>
              </a:defRPr>
            </a:lvl3pPr>
            <a:lvl4pPr marL="688975" marR="0" indent="-109538"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400" b="0" i="0" u="none" strike="noStrike" kern="1200" cap="none" spc="0" normalizeH="0" baseline="0" noProof="0" dirty="0" smtClean="0">
                <a:ln>
                  <a:noFill/>
                </a:ln>
                <a:solidFill>
                  <a:schemeClr val="tx1"/>
                </a:solidFill>
                <a:effectLst/>
                <a:uLnTx/>
                <a:uFillTx/>
                <a:latin typeface="Arial"/>
                <a:ea typeface="+mn-ea"/>
                <a:cs typeface="Arial"/>
              </a:defRPr>
            </a:lvl4pPr>
            <a:lvl5pPr marL="9112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dirty="0">
                <a:ln>
                  <a:noFill/>
                </a:ln>
                <a:solidFill>
                  <a:schemeClr val="tx1"/>
                </a:solidFill>
                <a:effectLst/>
                <a:uLnTx/>
                <a:uFillTx/>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smtClean="0"/>
              <a:t>ActionName :</a:t>
            </a:r>
          </a:p>
          <a:p>
            <a:pPr lvl="1"/>
            <a:r>
              <a:rPr lang="en-US" dirty="0" smtClean="0"/>
              <a:t>An </a:t>
            </a:r>
            <a:r>
              <a:rPr lang="en-US" dirty="0"/>
              <a:t>attribute that is used for the name of an </a:t>
            </a:r>
            <a:r>
              <a:rPr lang="en-US" dirty="0" smtClean="0"/>
              <a:t>action</a:t>
            </a:r>
          </a:p>
          <a:p>
            <a:pPr lvl="1"/>
            <a:r>
              <a:rPr lang="en-US" dirty="0"/>
              <a:t>A</a:t>
            </a:r>
            <a:r>
              <a:rPr lang="en-US" dirty="0" smtClean="0"/>
              <a:t>llows us to </a:t>
            </a:r>
            <a:r>
              <a:rPr lang="en-US" dirty="0"/>
              <a:t>use a different action name than the method name</a:t>
            </a:r>
          </a:p>
          <a:p>
            <a:r>
              <a:rPr lang="en-US" sz="1600" b="1" dirty="0" smtClean="0"/>
              <a:t>NonAction :</a:t>
            </a:r>
          </a:p>
          <a:p>
            <a:pPr lvl="1"/>
            <a:r>
              <a:rPr lang="en-US" dirty="0" smtClean="0"/>
              <a:t>It indicates </a:t>
            </a:r>
            <a:r>
              <a:rPr lang="en-US" dirty="0"/>
              <a:t>that a public method of a Controller is not an action method. </a:t>
            </a:r>
            <a:endParaRPr lang="en-US" dirty="0" smtClean="0"/>
          </a:p>
          <a:p>
            <a:pPr lvl="1"/>
            <a:r>
              <a:rPr lang="en-US" dirty="0" smtClean="0"/>
              <a:t>It </a:t>
            </a:r>
            <a:r>
              <a:rPr lang="en-US" dirty="0"/>
              <a:t>is used when you want that a method shouldn’t be treated as an action method.</a:t>
            </a:r>
          </a:p>
          <a:p>
            <a:r>
              <a:rPr lang="en-US" sz="1600" b="1" dirty="0" smtClean="0"/>
              <a:t>ActionVerbs :</a:t>
            </a:r>
          </a:p>
          <a:p>
            <a:pPr lvl="1"/>
            <a:r>
              <a:rPr lang="en-US" dirty="0" smtClean="0"/>
              <a:t>It restricts the indication of a specific action to specific HttpVerbs.</a:t>
            </a:r>
          </a:p>
          <a:p>
            <a:pPr lvl="1"/>
            <a:r>
              <a:rPr lang="en-US" dirty="0"/>
              <a:t>You can define two different action methods with the same name but one action method responds to an HTTP Get request and another action method responds to an HTTP Post request.</a:t>
            </a:r>
            <a:endParaRPr lang="en-US" dirty="0" smtClean="0"/>
          </a:p>
          <a:p>
            <a:pPr lvl="1"/>
            <a:endParaRPr lang="en-US" b="1" dirty="0" smtClean="0"/>
          </a:p>
          <a:p>
            <a:endParaRPr lang="en-US" sz="1600" dirty="0"/>
          </a:p>
        </p:txBody>
      </p:sp>
    </p:spTree>
    <p:extLst>
      <p:ext uri="{BB962C8B-B14F-4D97-AF65-F5344CB8AC3E}">
        <p14:creationId xmlns:p14="http://schemas.microsoft.com/office/powerpoint/2010/main" val="26338320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ASP.NET MVC </a:t>
            </a:r>
            <a:r>
              <a:rPr lang="en-IN" dirty="0" smtClean="0"/>
              <a:t>– Selectors (Contd.)</a:t>
            </a:r>
            <a:endParaRPr lang="en-IN" dirty="0"/>
          </a:p>
        </p:txBody>
      </p:sp>
      <p:sp>
        <p:nvSpPr>
          <p:cNvPr id="3" name="Content Placeholder 2"/>
          <p:cNvSpPr>
            <a:spLocks noGrp="1"/>
          </p:cNvSpPr>
          <p:nvPr>
            <p:ph idx="1"/>
          </p:nvPr>
        </p:nvSpPr>
        <p:spPr>
          <a:xfrm>
            <a:off x="269748" y="1002418"/>
            <a:ext cx="8604504" cy="1886186"/>
          </a:xfrm>
        </p:spPr>
        <p:txBody>
          <a:bodyPr/>
          <a:lstStyle/>
          <a:p>
            <a:pPr marL="0" indent="0">
              <a:buNone/>
            </a:pPr>
            <a:r>
              <a:rPr lang="en-US" sz="1600" dirty="0"/>
              <a:t>MVC framework supports the following ActionVerbs.</a:t>
            </a:r>
            <a:endParaRPr lang="en-IN" sz="1600" dirty="0"/>
          </a:p>
        </p:txBody>
      </p:sp>
      <p:sp>
        <p:nvSpPr>
          <p:cNvPr id="4" name="Footer Placeholder 3"/>
          <p:cNvSpPr>
            <a:spLocks noGrp="1"/>
          </p:cNvSpPr>
          <p:nvPr>
            <p:ph type="ftr" sz="quarter" idx="11"/>
          </p:nvPr>
        </p:nvSpPr>
        <p:spPr/>
        <p:txBody>
          <a:bodyPr/>
          <a:lstStyle/>
          <a:p>
            <a:r>
              <a:rPr lang="en-IN" smtClean="0"/>
              <a:t>Emtec, Inc. Proprietary &amp; Confidential. All rights reserved 2014.</a:t>
            </a:r>
            <a:endParaRPr lang="en-IN"/>
          </a:p>
        </p:txBody>
      </p:sp>
      <p:sp>
        <p:nvSpPr>
          <p:cNvPr id="5" name="Slide Number Placeholder 4"/>
          <p:cNvSpPr>
            <a:spLocks noGrp="1"/>
          </p:cNvSpPr>
          <p:nvPr>
            <p:ph type="sldNum" sz="quarter" idx="12"/>
          </p:nvPr>
        </p:nvSpPr>
        <p:spPr/>
        <p:txBody>
          <a:bodyPr/>
          <a:lstStyle/>
          <a:p>
            <a:fld id="{2D859425-5EB3-4606-BAEF-1D779603DBF1}" type="slidenum">
              <a:rPr lang="en-IN" smtClean="0"/>
              <a:pPr/>
              <a:t>27</a:t>
            </a:fld>
            <a:endParaRPr lang="en-IN"/>
          </a:p>
        </p:txBody>
      </p:sp>
      <p:sp>
        <p:nvSpPr>
          <p:cNvPr id="8" name="Rectangle 6"/>
          <p:cNvSpPr>
            <a:spLocks noChangeArrowheads="1"/>
          </p:cNvSpPr>
          <p:nvPr/>
        </p:nvSpPr>
        <p:spPr bwMode="auto">
          <a:xfrm>
            <a:off x="0" y="3893805"/>
            <a:ext cx="184731" cy="1184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646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Content Placeholder 2"/>
          <p:cNvSpPr txBox="1">
            <a:spLocks/>
          </p:cNvSpPr>
          <p:nvPr/>
        </p:nvSpPr>
        <p:spPr>
          <a:xfrm>
            <a:off x="269748" y="1484316"/>
            <a:ext cx="8604504" cy="3350681"/>
          </a:xfrm>
          <a:prstGeom prst="rect">
            <a:avLst/>
          </a:prstGeom>
        </p:spPr>
        <p:txBody>
          <a:bodyPr vert="horz" lIns="91440" tIns="45720" rIns="91440" bIns="45720" rtlCol="0">
            <a:noAutofit/>
          </a:bodyPr>
          <a:lstStyle>
            <a:lvl1pPr marL="114300" marR="0" indent="-114300" algn="l" defTabSz="457200" rtl="0" eaLnBrk="0" fontAlgn="base" latinLnBrk="0" hangingPunct="0">
              <a:lnSpc>
                <a:spcPct val="100000"/>
              </a:lnSpc>
              <a:spcBef>
                <a:spcPct val="0"/>
              </a:spcBef>
              <a:spcAft>
                <a:spcPts val="800"/>
              </a:spcAft>
              <a:buClr>
                <a:srgbClr val="D82F24"/>
              </a:buClr>
              <a:buSzTx/>
              <a:buFont typeface="Arial" pitchFamily="34" charset="0"/>
              <a:buChar char="•"/>
              <a:tabLst/>
              <a:defRPr kumimoji="0" lang="en-US" sz="1800" b="0" i="0" u="none" strike="noStrike" kern="1200" cap="none" spc="0" normalizeH="0" baseline="0" noProof="0">
                <a:ln>
                  <a:noFill/>
                </a:ln>
                <a:solidFill>
                  <a:schemeClr val="tx1"/>
                </a:solidFill>
                <a:effectLst/>
                <a:uLnTx/>
                <a:uFillTx/>
                <a:latin typeface="Arial"/>
                <a:ea typeface="+mn-ea"/>
                <a:cs typeface="Arial"/>
              </a:defRPr>
            </a:lvl1pPr>
            <a:lvl2pPr marL="287338" marR="0" indent="-165100"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600" b="0" i="0" u="none" strike="noStrike" kern="1200" cap="none" spc="0" normalizeH="0" baseline="0" noProof="0">
                <a:ln>
                  <a:noFill/>
                </a:ln>
                <a:solidFill>
                  <a:schemeClr val="tx1"/>
                </a:solidFill>
                <a:effectLst/>
                <a:uLnTx/>
                <a:uFillTx/>
                <a:latin typeface="Arial"/>
                <a:ea typeface="+mn-ea"/>
                <a:cs typeface="Arial"/>
              </a:defRPr>
            </a:lvl2pPr>
            <a:lvl3pPr marL="4540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a:ln>
                  <a:noFill/>
                </a:ln>
                <a:solidFill>
                  <a:schemeClr val="tx1"/>
                </a:solidFill>
                <a:effectLst/>
                <a:uLnTx/>
                <a:uFillTx/>
                <a:latin typeface="Arial"/>
                <a:ea typeface="+mn-ea"/>
                <a:cs typeface="Arial"/>
              </a:defRPr>
            </a:lvl3pPr>
            <a:lvl4pPr marL="688975" marR="0" indent="-109538"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400" b="0" i="0" u="none" strike="noStrike" kern="1200" cap="none" spc="0" normalizeH="0" baseline="0" noProof="0" dirty="0" smtClean="0">
                <a:ln>
                  <a:noFill/>
                </a:ln>
                <a:solidFill>
                  <a:schemeClr val="tx1"/>
                </a:solidFill>
                <a:effectLst/>
                <a:uLnTx/>
                <a:uFillTx/>
                <a:latin typeface="Arial"/>
                <a:ea typeface="+mn-ea"/>
                <a:cs typeface="Arial"/>
              </a:defRPr>
            </a:lvl4pPr>
            <a:lvl5pPr marL="9112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dirty="0">
                <a:ln>
                  <a:noFill/>
                </a:ln>
                <a:solidFill>
                  <a:schemeClr val="tx1"/>
                </a:solidFill>
                <a:effectLst/>
                <a:uLnTx/>
                <a:uFillTx/>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HttpGet</a:t>
            </a:r>
          </a:p>
          <a:p>
            <a:r>
              <a:rPr lang="en-US" sz="1600" b="1" dirty="0"/>
              <a:t>HttpPost</a:t>
            </a:r>
          </a:p>
          <a:p>
            <a:r>
              <a:rPr lang="en-US" sz="1600" b="1" dirty="0"/>
              <a:t>HttpPut</a:t>
            </a:r>
          </a:p>
          <a:p>
            <a:r>
              <a:rPr lang="en-US" sz="1600" b="1" dirty="0"/>
              <a:t>HttpDelete</a:t>
            </a:r>
          </a:p>
          <a:p>
            <a:r>
              <a:rPr lang="en-US" sz="1600" b="1" dirty="0"/>
              <a:t>HttpOptions</a:t>
            </a:r>
          </a:p>
          <a:p>
            <a:r>
              <a:rPr lang="en-US" sz="1600" b="1" dirty="0"/>
              <a:t>HttpPatch</a:t>
            </a:r>
          </a:p>
          <a:p>
            <a:endParaRPr lang="en-US" dirty="0" smtClean="0"/>
          </a:p>
          <a:p>
            <a:pPr lvl="1"/>
            <a:endParaRPr lang="en-US" b="1" dirty="0" smtClean="0"/>
          </a:p>
          <a:p>
            <a:endParaRPr lang="en-US" sz="1600" dirty="0"/>
          </a:p>
        </p:txBody>
      </p:sp>
      <p:sp>
        <p:nvSpPr>
          <p:cNvPr id="12" name="Rectangle 11"/>
          <p:cNvSpPr/>
          <p:nvPr/>
        </p:nvSpPr>
        <p:spPr>
          <a:xfrm>
            <a:off x="3376191" y="5362785"/>
            <a:ext cx="2391617" cy="707886"/>
          </a:xfrm>
          <a:prstGeom prst="rect">
            <a:avLst/>
          </a:prstGeom>
          <a:noFill/>
        </p:spPr>
        <p:txBody>
          <a:bodyPr wrap="square" lIns="91440" tIns="45720" rIns="91440" bIns="45720">
            <a:spAutoFit/>
          </a:bodyPr>
          <a:lstStyle/>
          <a:p>
            <a:pPr algn="ctr"/>
            <a:r>
              <a:rPr lang="en-US" sz="4000" dirty="0" smtClean="0">
                <a:ln w="0">
                  <a:solidFill>
                    <a:srgbClr val="D80000"/>
                  </a:solidFill>
                </a:ln>
                <a:solidFill>
                  <a:schemeClr val="accent1"/>
                </a:solidFill>
                <a:effectLst>
                  <a:outerShdw blurRad="50800" dist="38100" dir="2700000" algn="tl" rotWithShape="0">
                    <a:prstClr val="black">
                      <a:alpha val="40000"/>
                    </a:prstClr>
                  </a:outerShdw>
                </a:effectLst>
                <a:hlinkClick r:id="rId2" action="ppaction://hlinkfile"/>
              </a:rPr>
              <a:t>Demo</a:t>
            </a:r>
            <a:endParaRPr lang="en-US" sz="4000" dirty="0">
              <a:ln w="0">
                <a:solidFill>
                  <a:srgbClr val="D80000"/>
                </a:solidFill>
              </a:ln>
              <a:solidFill>
                <a:schemeClr val="accent1"/>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7239423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ASP.NET MVC - Views</a:t>
            </a:r>
          </a:p>
        </p:txBody>
      </p:sp>
      <p:sp>
        <p:nvSpPr>
          <p:cNvPr id="3" name="Content Placeholder 2"/>
          <p:cNvSpPr>
            <a:spLocks noGrp="1"/>
          </p:cNvSpPr>
          <p:nvPr>
            <p:ph idx="1"/>
          </p:nvPr>
        </p:nvSpPr>
        <p:spPr/>
        <p:txBody>
          <a:bodyPr/>
          <a:lstStyle/>
          <a:p>
            <a:r>
              <a:rPr lang="en-US" altLang="en-US" sz="1600" dirty="0">
                <a:latin typeface="+mn-lt"/>
                <a:ea typeface="Calibri" panose="020F0502020204030204" pitchFamily="34" charset="0"/>
                <a:cs typeface="Times New Roman" panose="02020603050405020304" pitchFamily="18" charset="0"/>
              </a:rPr>
              <a:t>In an ASP.NET MVC application, there is nothing like a page and it also doesn’t include anything that directly corresponds to a page when you specify a path in URL. The closest thing to a page in an </a:t>
            </a:r>
            <a:r>
              <a:rPr lang="en-US" altLang="en-US" sz="1600" dirty="0" smtClean="0">
                <a:latin typeface="+mn-lt"/>
                <a:ea typeface="Calibri" panose="020F0502020204030204" pitchFamily="34" charset="0"/>
                <a:cs typeface="Times New Roman" panose="02020603050405020304" pitchFamily="18" charset="0"/>
              </a:rPr>
              <a:t>ASP.NET </a:t>
            </a:r>
            <a:r>
              <a:rPr lang="en-US" altLang="en-US" sz="1600" dirty="0">
                <a:latin typeface="+mn-lt"/>
                <a:ea typeface="Calibri" panose="020F0502020204030204" pitchFamily="34" charset="0"/>
                <a:cs typeface="Times New Roman" panose="02020603050405020304" pitchFamily="18" charset="0"/>
              </a:rPr>
              <a:t>MVC application is known as a View</a:t>
            </a:r>
            <a:r>
              <a:rPr lang="en-US" altLang="en-US" sz="1600" dirty="0" smtClean="0">
                <a:latin typeface="+mn-lt"/>
                <a:ea typeface="Calibri" panose="020F0502020204030204" pitchFamily="34" charset="0"/>
                <a:cs typeface="Times New Roman" panose="02020603050405020304" pitchFamily="18" charset="0"/>
              </a:rPr>
              <a:t>.</a:t>
            </a:r>
          </a:p>
          <a:p>
            <a:r>
              <a:rPr lang="en-US" sz="1600" dirty="0" smtClean="0"/>
              <a:t>All </a:t>
            </a:r>
            <a:r>
              <a:rPr lang="en-US" sz="1600" dirty="0"/>
              <a:t>incoming browser requests are handled by the controller and these requests are mapped to controller actions</a:t>
            </a:r>
            <a:r>
              <a:rPr lang="en-US" sz="1600" dirty="0" smtClean="0"/>
              <a:t>.</a:t>
            </a:r>
          </a:p>
          <a:p>
            <a:r>
              <a:rPr lang="en-US" sz="1600" dirty="0"/>
              <a:t>A controller action might return a view or it might also perform some other type of action such as redirecting to another controller action.</a:t>
            </a:r>
            <a:endParaRPr lang="en-US" altLang="en-US" sz="1600" dirty="0" smtClean="0">
              <a:latin typeface="+mn-lt"/>
              <a:ea typeface="Calibri" panose="020F0502020204030204" pitchFamily="34"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Emtec, Inc. Proprietary &amp; Confidential. All rights reserved 2014.</a:t>
            </a:r>
            <a:endParaRPr lang="en-IN"/>
          </a:p>
        </p:txBody>
      </p:sp>
      <p:sp>
        <p:nvSpPr>
          <p:cNvPr id="5" name="Slide Number Placeholder 4"/>
          <p:cNvSpPr>
            <a:spLocks noGrp="1"/>
          </p:cNvSpPr>
          <p:nvPr>
            <p:ph type="sldNum" sz="quarter" idx="12"/>
          </p:nvPr>
        </p:nvSpPr>
        <p:spPr/>
        <p:txBody>
          <a:bodyPr/>
          <a:lstStyle/>
          <a:p>
            <a:fld id="{2D859425-5EB3-4606-BAEF-1D779603DBF1}" type="slidenum">
              <a:rPr lang="en-IN" smtClean="0"/>
              <a:pPr/>
              <a:t>28</a:t>
            </a:fld>
            <a:endParaRPr lang="en-IN"/>
          </a:p>
        </p:txBody>
      </p:sp>
      <p:sp>
        <p:nvSpPr>
          <p:cNvPr id="8" name="Rectangle 7"/>
          <p:cNvSpPr/>
          <p:nvPr/>
        </p:nvSpPr>
        <p:spPr>
          <a:xfrm>
            <a:off x="3376191" y="4816875"/>
            <a:ext cx="2391617" cy="707886"/>
          </a:xfrm>
          <a:prstGeom prst="rect">
            <a:avLst/>
          </a:prstGeom>
          <a:noFill/>
        </p:spPr>
        <p:txBody>
          <a:bodyPr wrap="square" lIns="91440" tIns="45720" rIns="91440" bIns="45720">
            <a:spAutoFit/>
          </a:bodyPr>
          <a:lstStyle/>
          <a:p>
            <a:pPr algn="ctr"/>
            <a:r>
              <a:rPr lang="en-US" sz="4000" dirty="0" smtClean="0">
                <a:ln w="0">
                  <a:solidFill>
                    <a:srgbClr val="D80000"/>
                  </a:solidFill>
                </a:ln>
                <a:solidFill>
                  <a:schemeClr val="accent1"/>
                </a:solidFill>
                <a:effectLst>
                  <a:outerShdw blurRad="50800" dist="38100" dir="2700000" algn="tl" rotWithShape="0">
                    <a:prstClr val="black">
                      <a:alpha val="40000"/>
                    </a:prstClr>
                  </a:outerShdw>
                </a:effectLst>
                <a:hlinkClick r:id="rId2" action="ppaction://hlinkfile"/>
              </a:rPr>
              <a:t>Demo</a:t>
            </a:r>
            <a:endParaRPr lang="en-US" sz="4000" dirty="0">
              <a:ln w="0">
                <a:solidFill>
                  <a:srgbClr val="D80000"/>
                </a:solidFill>
              </a:ln>
              <a:solidFill>
                <a:schemeClr val="accent1"/>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1265596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ASP.NET MVC - Data Model</a:t>
            </a:r>
          </a:p>
        </p:txBody>
      </p:sp>
      <p:sp>
        <p:nvSpPr>
          <p:cNvPr id="4" name="Footer Placeholder 3"/>
          <p:cNvSpPr>
            <a:spLocks noGrp="1"/>
          </p:cNvSpPr>
          <p:nvPr>
            <p:ph type="ftr" sz="quarter" idx="11"/>
          </p:nvPr>
        </p:nvSpPr>
        <p:spPr/>
        <p:txBody>
          <a:bodyPr/>
          <a:lstStyle/>
          <a:p>
            <a:r>
              <a:rPr lang="en-IN" smtClean="0"/>
              <a:t>Emtec, Inc. Proprietary &amp; Confidential. All rights reserved 2014.</a:t>
            </a:r>
            <a:endParaRPr lang="en-IN"/>
          </a:p>
        </p:txBody>
      </p:sp>
      <p:sp>
        <p:nvSpPr>
          <p:cNvPr id="6" name="Slide Number Placeholder 5"/>
          <p:cNvSpPr>
            <a:spLocks noGrp="1"/>
          </p:cNvSpPr>
          <p:nvPr>
            <p:ph type="sldNum" sz="quarter" idx="12"/>
          </p:nvPr>
        </p:nvSpPr>
        <p:spPr/>
        <p:txBody>
          <a:bodyPr/>
          <a:lstStyle/>
          <a:p>
            <a:fld id="{2D859425-5EB3-4606-BAEF-1D779603DBF1}" type="slidenum">
              <a:rPr lang="en-IN" smtClean="0"/>
              <a:pPr/>
              <a:t>29</a:t>
            </a:fld>
            <a:endParaRPr lang="en-IN"/>
          </a:p>
        </p:txBody>
      </p:sp>
      <p:sp>
        <p:nvSpPr>
          <p:cNvPr id="5" name="Content Placeholder 4"/>
          <p:cNvSpPr>
            <a:spLocks noGrp="1"/>
          </p:cNvSpPr>
          <p:nvPr>
            <p:ph idx="1"/>
          </p:nvPr>
        </p:nvSpPr>
        <p:spPr/>
        <p:txBody>
          <a:bodyPr/>
          <a:lstStyle/>
          <a:p>
            <a:r>
              <a:rPr lang="en-US" sz="1600" dirty="0"/>
              <a:t>A </a:t>
            </a:r>
            <a:r>
              <a:rPr lang="en-US" sz="1600" b="1" dirty="0"/>
              <a:t>model</a:t>
            </a:r>
            <a:r>
              <a:rPr lang="en-US" sz="1600" dirty="0"/>
              <a:t> stores data that is retrieved according to the commands from the Controller and displayed in the View</a:t>
            </a:r>
            <a:r>
              <a:rPr lang="en-US" sz="1600" dirty="0" smtClean="0"/>
              <a:t>.</a:t>
            </a:r>
          </a:p>
          <a:p>
            <a:r>
              <a:rPr lang="en-US" sz="1600" dirty="0"/>
              <a:t>Model is a collection of classes </a:t>
            </a:r>
            <a:r>
              <a:rPr lang="en-US" sz="1600" dirty="0" smtClean="0"/>
              <a:t>where in </a:t>
            </a:r>
            <a:r>
              <a:rPr lang="en-US" sz="1600" dirty="0"/>
              <a:t>you will be working with data and business logic</a:t>
            </a:r>
            <a:r>
              <a:rPr lang="en-US" sz="1600" dirty="0" smtClean="0"/>
              <a:t>.</a:t>
            </a:r>
          </a:p>
          <a:p>
            <a:r>
              <a:rPr lang="en-US" sz="1600" dirty="0" smtClean="0"/>
              <a:t>Basically </a:t>
            </a:r>
            <a:r>
              <a:rPr lang="en-US" sz="1600" dirty="0"/>
              <a:t>models are business domain-specific </a:t>
            </a:r>
            <a:r>
              <a:rPr lang="en-US" sz="1600" dirty="0" smtClean="0"/>
              <a:t>containers</a:t>
            </a:r>
          </a:p>
          <a:p>
            <a:r>
              <a:rPr lang="en-US" sz="1600" dirty="0"/>
              <a:t>It is used to interact with database. It can also be used to manipulate the data to implement the business logic.</a:t>
            </a:r>
            <a:endParaRPr lang="en-US" sz="1600" dirty="0" smtClean="0"/>
          </a:p>
          <a:p>
            <a:endParaRPr lang="en-US" sz="1600" dirty="0"/>
          </a:p>
        </p:txBody>
      </p:sp>
      <p:sp>
        <p:nvSpPr>
          <p:cNvPr id="8" name="Rectangle 7">
            <a:hlinkClick r:id="rId2" action="ppaction://hlinkfile"/>
          </p:cNvPr>
          <p:cNvSpPr/>
          <p:nvPr/>
        </p:nvSpPr>
        <p:spPr>
          <a:xfrm>
            <a:off x="3376191" y="4816875"/>
            <a:ext cx="2391617" cy="707886"/>
          </a:xfrm>
          <a:prstGeom prst="rect">
            <a:avLst/>
          </a:prstGeom>
          <a:noFill/>
        </p:spPr>
        <p:txBody>
          <a:bodyPr wrap="square" lIns="91440" tIns="45720" rIns="91440" bIns="45720">
            <a:spAutoFit/>
          </a:bodyPr>
          <a:lstStyle/>
          <a:p>
            <a:pPr algn="ctr"/>
            <a:r>
              <a:rPr lang="en-US" sz="4000" dirty="0" smtClean="0">
                <a:ln w="0">
                  <a:solidFill>
                    <a:srgbClr val="D80000"/>
                  </a:solidFill>
                </a:ln>
                <a:solidFill>
                  <a:schemeClr val="accent1"/>
                </a:solidFill>
                <a:effectLst>
                  <a:outerShdw blurRad="50800" dist="38100" dir="2700000" algn="tl" rotWithShape="0">
                    <a:prstClr val="black">
                      <a:alpha val="40000"/>
                    </a:prstClr>
                  </a:outerShdw>
                </a:effectLst>
                <a:hlinkClick r:id="rId2" action="ppaction://hlinkfile"/>
              </a:rPr>
              <a:t>Demo</a:t>
            </a:r>
            <a:endParaRPr lang="en-US" sz="4000" dirty="0">
              <a:ln w="0">
                <a:solidFill>
                  <a:srgbClr val="D80000"/>
                </a:solidFill>
              </a:ln>
              <a:solidFill>
                <a:schemeClr val="accent1"/>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410593655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Contents</a:t>
            </a:r>
            <a:endParaRPr lang="en-IN" sz="2400" dirty="0"/>
          </a:p>
        </p:txBody>
      </p:sp>
      <p:sp>
        <p:nvSpPr>
          <p:cNvPr id="3" name="Footer Placeholder 2"/>
          <p:cNvSpPr>
            <a:spLocks noGrp="1"/>
          </p:cNvSpPr>
          <p:nvPr>
            <p:ph type="ftr" sz="quarter" idx="10"/>
          </p:nvPr>
        </p:nvSpPr>
        <p:spPr/>
        <p:txBody>
          <a:bodyPr/>
          <a:lstStyle/>
          <a:p>
            <a:r>
              <a:rPr lang="en-IN" smtClean="0"/>
              <a:t>Emtec, Inc. Proprietary &amp; Confidential. All rights reserved 2014.</a:t>
            </a:r>
            <a:endParaRPr lang="en-IN"/>
          </a:p>
        </p:txBody>
      </p:sp>
      <p:sp>
        <p:nvSpPr>
          <p:cNvPr id="5" name="Text Placeholder 4"/>
          <p:cNvSpPr>
            <a:spLocks noGrp="1"/>
          </p:cNvSpPr>
          <p:nvPr>
            <p:ph type="body" sz="quarter" idx="13"/>
          </p:nvPr>
        </p:nvSpPr>
        <p:spPr/>
        <p:txBody>
          <a:bodyPr/>
          <a:lstStyle/>
          <a:p>
            <a:r>
              <a:rPr lang="en-IN" sz="2000" dirty="0"/>
              <a:t>ASP .NET </a:t>
            </a:r>
            <a:r>
              <a:rPr lang="en-IN" sz="2000" dirty="0" smtClean="0"/>
              <a:t>MVC - Routing</a:t>
            </a:r>
            <a:endParaRPr lang="en-IN" sz="2000" dirty="0"/>
          </a:p>
        </p:txBody>
      </p:sp>
      <p:sp>
        <p:nvSpPr>
          <p:cNvPr id="6" name="Text Placeholder 5"/>
          <p:cNvSpPr>
            <a:spLocks noGrp="1"/>
          </p:cNvSpPr>
          <p:nvPr>
            <p:ph type="body" sz="quarter" idx="14"/>
          </p:nvPr>
        </p:nvSpPr>
        <p:spPr>
          <a:xfrm>
            <a:off x="271463" y="2741020"/>
            <a:ext cx="8458200" cy="722376"/>
          </a:xfrm>
        </p:spPr>
        <p:txBody>
          <a:bodyPr/>
          <a:lstStyle/>
          <a:p>
            <a:r>
              <a:rPr lang="en-IN" sz="2000" dirty="0"/>
              <a:t>ASP .NET </a:t>
            </a:r>
            <a:r>
              <a:rPr lang="en-IN" sz="2000" dirty="0" smtClean="0"/>
              <a:t>MVC </a:t>
            </a:r>
            <a:r>
              <a:rPr lang="en-IN" sz="2000" dirty="0"/>
              <a:t>- Controllers</a:t>
            </a:r>
          </a:p>
        </p:txBody>
      </p:sp>
      <p:sp>
        <p:nvSpPr>
          <p:cNvPr id="10" name="Text Placeholder 9"/>
          <p:cNvSpPr>
            <a:spLocks noGrp="1"/>
          </p:cNvSpPr>
          <p:nvPr>
            <p:ph type="body" sz="quarter" idx="18"/>
          </p:nvPr>
        </p:nvSpPr>
        <p:spPr/>
        <p:txBody>
          <a:bodyPr/>
          <a:lstStyle/>
          <a:p>
            <a:r>
              <a:rPr lang="en-US" sz="2000" dirty="0"/>
              <a:t>ASP.NET MVC </a:t>
            </a:r>
            <a:r>
              <a:rPr lang="en-US" sz="2000" dirty="0" smtClean="0"/>
              <a:t>– Life Cycle</a:t>
            </a:r>
            <a:endParaRPr lang="en-US" sz="2000" dirty="0"/>
          </a:p>
        </p:txBody>
      </p:sp>
      <p:sp>
        <p:nvSpPr>
          <p:cNvPr id="8" name="Slide Number Placeholder 7"/>
          <p:cNvSpPr>
            <a:spLocks noGrp="1"/>
          </p:cNvSpPr>
          <p:nvPr>
            <p:ph type="sldNum" sz="quarter" idx="11"/>
          </p:nvPr>
        </p:nvSpPr>
        <p:spPr/>
        <p:txBody>
          <a:bodyPr/>
          <a:lstStyle/>
          <a:p>
            <a:fld id="{2D859425-5EB3-4606-BAEF-1D779603DBF1}" type="slidenum">
              <a:rPr lang="en-IN" smtClean="0"/>
              <a:pPr/>
              <a:t>3</a:t>
            </a:fld>
            <a:endParaRPr lang="en-IN" dirty="0"/>
          </a:p>
        </p:txBody>
      </p:sp>
      <p:sp>
        <p:nvSpPr>
          <p:cNvPr id="9" name="Text Placeholder 4"/>
          <p:cNvSpPr>
            <a:spLocks noGrp="1"/>
          </p:cNvSpPr>
          <p:nvPr>
            <p:ph type="body" sz="quarter" idx="13"/>
          </p:nvPr>
        </p:nvSpPr>
        <p:spPr>
          <a:xfrm>
            <a:off x="273737" y="4374589"/>
            <a:ext cx="8458200" cy="722376"/>
          </a:xfrm>
        </p:spPr>
        <p:txBody>
          <a:bodyPr/>
          <a:lstStyle/>
          <a:p>
            <a:r>
              <a:rPr lang="en-IN" sz="2000" dirty="0"/>
              <a:t>ASP .NET </a:t>
            </a:r>
            <a:r>
              <a:rPr lang="en-IN" sz="2000" dirty="0" smtClean="0"/>
              <a:t>MVC – Types of Actions</a:t>
            </a:r>
            <a:endParaRPr lang="en-IN" sz="2000" dirty="0"/>
          </a:p>
        </p:txBody>
      </p:sp>
      <p:sp>
        <p:nvSpPr>
          <p:cNvPr id="11" name="Text Placeholder 5"/>
          <p:cNvSpPr>
            <a:spLocks noGrp="1"/>
          </p:cNvSpPr>
          <p:nvPr>
            <p:ph type="body" sz="quarter" idx="14"/>
          </p:nvPr>
        </p:nvSpPr>
        <p:spPr>
          <a:xfrm>
            <a:off x="273737" y="5186246"/>
            <a:ext cx="8458200" cy="722376"/>
          </a:xfrm>
        </p:spPr>
        <p:txBody>
          <a:bodyPr/>
          <a:lstStyle/>
          <a:p>
            <a:r>
              <a:rPr lang="en-IN" sz="2000" dirty="0"/>
              <a:t>ASP .NET </a:t>
            </a:r>
            <a:r>
              <a:rPr lang="en-IN" sz="2000" dirty="0" smtClean="0"/>
              <a:t>MVC - Filters</a:t>
            </a:r>
            <a:endParaRPr lang="en-IN" sz="2000" dirty="0"/>
          </a:p>
        </p:txBody>
      </p:sp>
      <p:sp>
        <p:nvSpPr>
          <p:cNvPr id="12" name="Text Placeholder 9"/>
          <p:cNvSpPr>
            <a:spLocks noGrp="1"/>
          </p:cNvSpPr>
          <p:nvPr>
            <p:ph type="body" sz="quarter" idx="18"/>
          </p:nvPr>
        </p:nvSpPr>
        <p:spPr>
          <a:xfrm>
            <a:off x="269748" y="3562995"/>
            <a:ext cx="8459788" cy="722313"/>
          </a:xfrm>
        </p:spPr>
        <p:txBody>
          <a:bodyPr/>
          <a:lstStyle/>
          <a:p>
            <a:r>
              <a:rPr lang="en-IN" sz="2000" dirty="0"/>
              <a:t>ASP .NET </a:t>
            </a:r>
            <a:r>
              <a:rPr lang="en-IN" sz="2000" dirty="0" smtClean="0"/>
              <a:t>MVC - Actions</a:t>
            </a:r>
            <a:endParaRPr lang="en-IN" sz="2000" dirty="0"/>
          </a:p>
        </p:txBody>
      </p:sp>
    </p:spTree>
    <p:extLst>
      <p:ext uri="{BB962C8B-B14F-4D97-AF65-F5344CB8AC3E}">
        <p14:creationId xmlns:p14="http://schemas.microsoft.com/office/powerpoint/2010/main" val="8878861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ASP.NET MVC - Databases</a:t>
            </a:r>
          </a:p>
        </p:txBody>
      </p:sp>
      <p:sp>
        <p:nvSpPr>
          <p:cNvPr id="4" name="Footer Placeholder 3"/>
          <p:cNvSpPr>
            <a:spLocks noGrp="1"/>
          </p:cNvSpPr>
          <p:nvPr>
            <p:ph type="ftr" sz="quarter" idx="11"/>
          </p:nvPr>
        </p:nvSpPr>
        <p:spPr/>
        <p:txBody>
          <a:bodyPr/>
          <a:lstStyle/>
          <a:p>
            <a:r>
              <a:rPr lang="en-IN" smtClean="0"/>
              <a:t>Emtec, Inc. Proprietary &amp; Confidential. All rights reserved 2014.</a:t>
            </a:r>
            <a:endParaRPr lang="en-IN"/>
          </a:p>
        </p:txBody>
      </p:sp>
      <p:sp>
        <p:nvSpPr>
          <p:cNvPr id="6" name="Slide Number Placeholder 5"/>
          <p:cNvSpPr>
            <a:spLocks noGrp="1"/>
          </p:cNvSpPr>
          <p:nvPr>
            <p:ph type="sldNum" sz="quarter" idx="12"/>
          </p:nvPr>
        </p:nvSpPr>
        <p:spPr/>
        <p:txBody>
          <a:bodyPr/>
          <a:lstStyle/>
          <a:p>
            <a:fld id="{2D859425-5EB3-4606-BAEF-1D779603DBF1}" type="slidenum">
              <a:rPr lang="en-IN" smtClean="0"/>
              <a:pPr/>
              <a:t>30</a:t>
            </a:fld>
            <a:endParaRPr lang="en-IN"/>
          </a:p>
        </p:txBody>
      </p:sp>
      <p:sp>
        <p:nvSpPr>
          <p:cNvPr id="5" name="Content Placeholder 4"/>
          <p:cNvSpPr>
            <a:spLocks noGrp="1"/>
          </p:cNvSpPr>
          <p:nvPr>
            <p:ph idx="1"/>
          </p:nvPr>
        </p:nvSpPr>
        <p:spPr/>
        <p:txBody>
          <a:bodyPr/>
          <a:lstStyle/>
          <a:p>
            <a:r>
              <a:rPr lang="en-US" sz="1600" dirty="0"/>
              <a:t>H</a:t>
            </a:r>
            <a:r>
              <a:rPr lang="en-US" sz="1600" dirty="0" smtClean="0"/>
              <a:t>ow </a:t>
            </a:r>
            <a:r>
              <a:rPr lang="en-US" sz="1600" dirty="0"/>
              <a:t>to use a database engine in order to store and retrieve the data needed for your </a:t>
            </a:r>
            <a:r>
              <a:rPr lang="en-US" sz="1600" dirty="0" smtClean="0"/>
              <a:t>application</a:t>
            </a:r>
          </a:p>
          <a:p>
            <a:r>
              <a:rPr lang="en-US" sz="1600" dirty="0"/>
              <a:t>To store and retrieve data, we will use a .NET Framework data-access technology known as the </a:t>
            </a:r>
            <a:r>
              <a:rPr lang="en-US" sz="1600" b="1" dirty="0"/>
              <a:t>Entity Framework </a:t>
            </a:r>
            <a:r>
              <a:rPr lang="en-US" sz="1600" dirty="0"/>
              <a:t>to define and work with Models</a:t>
            </a:r>
            <a:r>
              <a:rPr lang="en-US" sz="1600" dirty="0" smtClean="0"/>
              <a:t>.</a:t>
            </a:r>
          </a:p>
          <a:p>
            <a:r>
              <a:rPr lang="en-US" sz="1600" dirty="0"/>
              <a:t>The Entity Framework (EF) supports Code First technique, which allows you to create model objects by writing simple classes and then the database will be created on the fly from your classes, which enables a very clean and rapid development workflow</a:t>
            </a:r>
          </a:p>
        </p:txBody>
      </p:sp>
      <p:sp>
        <p:nvSpPr>
          <p:cNvPr id="8" name="Rectangle 7">
            <a:hlinkClick r:id="rId2" action="ppaction://hlinkfile"/>
          </p:cNvPr>
          <p:cNvSpPr/>
          <p:nvPr/>
        </p:nvSpPr>
        <p:spPr>
          <a:xfrm>
            <a:off x="3376191" y="4816875"/>
            <a:ext cx="2391617" cy="707886"/>
          </a:xfrm>
          <a:prstGeom prst="rect">
            <a:avLst/>
          </a:prstGeom>
          <a:noFill/>
        </p:spPr>
        <p:txBody>
          <a:bodyPr wrap="square" lIns="91440" tIns="45720" rIns="91440" bIns="45720">
            <a:spAutoFit/>
          </a:bodyPr>
          <a:lstStyle/>
          <a:p>
            <a:pPr algn="ctr"/>
            <a:r>
              <a:rPr lang="en-US" sz="4000" dirty="0" smtClean="0">
                <a:ln w="0">
                  <a:solidFill>
                    <a:srgbClr val="D80000"/>
                  </a:solidFill>
                </a:ln>
                <a:solidFill>
                  <a:schemeClr val="accent1"/>
                </a:solidFill>
                <a:effectLst>
                  <a:outerShdw blurRad="50800" dist="38100" dir="2700000" algn="tl" rotWithShape="0">
                    <a:prstClr val="black">
                      <a:alpha val="40000"/>
                    </a:prstClr>
                  </a:outerShdw>
                </a:effectLst>
                <a:hlinkClick r:id="rId3" action="ppaction://hlinkfile"/>
              </a:rPr>
              <a:t>Demo</a:t>
            </a:r>
            <a:endParaRPr lang="en-US" sz="4000" dirty="0">
              <a:ln w="0">
                <a:solidFill>
                  <a:srgbClr val="D80000"/>
                </a:solidFill>
              </a:ln>
              <a:solidFill>
                <a:schemeClr val="accent1"/>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1270295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ASP.NET MVC - Validation</a:t>
            </a:r>
          </a:p>
        </p:txBody>
      </p:sp>
      <p:sp>
        <p:nvSpPr>
          <p:cNvPr id="4" name="Footer Placeholder 3"/>
          <p:cNvSpPr>
            <a:spLocks noGrp="1"/>
          </p:cNvSpPr>
          <p:nvPr>
            <p:ph type="ftr" sz="quarter" idx="11"/>
          </p:nvPr>
        </p:nvSpPr>
        <p:spPr/>
        <p:txBody>
          <a:bodyPr/>
          <a:lstStyle/>
          <a:p>
            <a:r>
              <a:rPr lang="en-IN" smtClean="0"/>
              <a:t>Emtec, Inc. Proprietary &amp; Confidential. All rights reserved 2014.</a:t>
            </a:r>
            <a:endParaRPr lang="en-IN"/>
          </a:p>
        </p:txBody>
      </p:sp>
      <p:sp>
        <p:nvSpPr>
          <p:cNvPr id="6" name="Slide Number Placeholder 5"/>
          <p:cNvSpPr>
            <a:spLocks noGrp="1"/>
          </p:cNvSpPr>
          <p:nvPr>
            <p:ph type="sldNum" sz="quarter" idx="12"/>
          </p:nvPr>
        </p:nvSpPr>
        <p:spPr/>
        <p:txBody>
          <a:bodyPr/>
          <a:lstStyle/>
          <a:p>
            <a:fld id="{2D859425-5EB3-4606-BAEF-1D779603DBF1}" type="slidenum">
              <a:rPr lang="en-IN" smtClean="0"/>
              <a:pPr/>
              <a:t>31</a:t>
            </a:fld>
            <a:endParaRPr lang="en-IN"/>
          </a:p>
        </p:txBody>
      </p:sp>
      <p:sp>
        <p:nvSpPr>
          <p:cNvPr id="5" name="Content Placeholder 4"/>
          <p:cNvSpPr>
            <a:spLocks noGrp="1"/>
          </p:cNvSpPr>
          <p:nvPr>
            <p:ph idx="1"/>
          </p:nvPr>
        </p:nvSpPr>
        <p:spPr/>
        <p:txBody>
          <a:bodyPr/>
          <a:lstStyle/>
          <a:p>
            <a:r>
              <a:rPr lang="en-US" sz="1600" dirty="0"/>
              <a:t>ASP.NET MVC provides a set of validation that is easy-to-use and at the same time, it is also a powerful way to check for errors and, if necessary, display messages to the </a:t>
            </a:r>
            <a:r>
              <a:rPr lang="en-US" sz="1600" dirty="0" smtClean="0"/>
              <a:t>user</a:t>
            </a:r>
          </a:p>
          <a:p>
            <a:r>
              <a:rPr lang="en-US" sz="1600" b="1" dirty="0"/>
              <a:t>DataAnnotations</a:t>
            </a:r>
            <a:r>
              <a:rPr lang="en-US" sz="1600" dirty="0"/>
              <a:t> is used to configure your model classes, which will highlight the most commonly needed configurations</a:t>
            </a:r>
            <a:endParaRPr lang="en-US" sz="1600" dirty="0" smtClean="0"/>
          </a:p>
          <a:p>
            <a:r>
              <a:rPr lang="en-US" sz="1600" dirty="0" smtClean="0"/>
              <a:t>Adding data </a:t>
            </a:r>
            <a:r>
              <a:rPr lang="en-US" sz="1600" dirty="0"/>
              <a:t>annotations to our model </a:t>
            </a:r>
            <a:r>
              <a:rPr lang="en-US" sz="1600" dirty="0" smtClean="0"/>
              <a:t>class which </a:t>
            </a:r>
            <a:r>
              <a:rPr lang="en-US" sz="1600" dirty="0"/>
              <a:t>provides some </a:t>
            </a:r>
            <a:r>
              <a:rPr lang="en-US" sz="1600" dirty="0" smtClean="0"/>
              <a:t>built in </a:t>
            </a:r>
            <a:r>
              <a:rPr lang="en-US" sz="1600" dirty="0"/>
              <a:t>set of validation attributes that can be applied to any model class or property directly in your application, such as </a:t>
            </a:r>
            <a:r>
              <a:rPr lang="en-US" sz="1600" b="1" dirty="0"/>
              <a:t>Required, StringLength, RegularExpression,</a:t>
            </a:r>
            <a:r>
              <a:rPr lang="en-US" sz="1600" dirty="0"/>
              <a:t> and </a:t>
            </a:r>
            <a:r>
              <a:rPr lang="en-US" sz="1600" b="1" dirty="0"/>
              <a:t>Range</a:t>
            </a:r>
            <a:r>
              <a:rPr lang="en-US" sz="1600" dirty="0"/>
              <a:t> validation </a:t>
            </a:r>
            <a:r>
              <a:rPr lang="en-US" sz="1600" dirty="0" smtClean="0"/>
              <a:t>attributes</a:t>
            </a:r>
          </a:p>
          <a:p>
            <a:r>
              <a:rPr lang="en-US" sz="1600" dirty="0"/>
              <a:t>The validation attributes specify behavior that you want to enforce on the model properties they are applied to</a:t>
            </a:r>
            <a:r>
              <a:rPr lang="en-US" sz="1600" dirty="0" smtClean="0"/>
              <a:t>.</a:t>
            </a:r>
          </a:p>
          <a:p>
            <a:r>
              <a:rPr lang="en-US" sz="1600" dirty="0"/>
              <a:t>The </a:t>
            </a:r>
            <a:r>
              <a:rPr lang="en-US" sz="1600" b="1" dirty="0"/>
              <a:t>Required</a:t>
            </a:r>
            <a:r>
              <a:rPr lang="en-US" sz="1600" dirty="0"/>
              <a:t> and </a:t>
            </a:r>
            <a:r>
              <a:rPr lang="en-US" sz="1600" b="1" dirty="0"/>
              <a:t>MinimumLength</a:t>
            </a:r>
            <a:r>
              <a:rPr lang="en-US" sz="1600" dirty="0"/>
              <a:t> attributes indicates that a property must have a </a:t>
            </a:r>
            <a:r>
              <a:rPr lang="en-US" sz="1600" dirty="0" smtClean="0"/>
              <a:t>value, </a:t>
            </a:r>
            <a:r>
              <a:rPr lang="en-US" sz="1600" dirty="0"/>
              <a:t>but nothing prevents a user from entering white space to satisfy this </a:t>
            </a:r>
            <a:r>
              <a:rPr lang="en-US" sz="1600" dirty="0" smtClean="0"/>
              <a:t>validation.</a:t>
            </a:r>
          </a:p>
          <a:p>
            <a:r>
              <a:rPr lang="en-US" sz="1600" dirty="0" smtClean="0"/>
              <a:t>The </a:t>
            </a:r>
            <a:r>
              <a:rPr lang="en-US" sz="1600" b="1" dirty="0"/>
              <a:t>RegularExpression</a:t>
            </a:r>
            <a:r>
              <a:rPr lang="en-US" sz="1600" dirty="0"/>
              <a:t> attribute is used to limit what characters can be input.</a:t>
            </a:r>
          </a:p>
        </p:txBody>
      </p:sp>
      <p:sp>
        <p:nvSpPr>
          <p:cNvPr id="8" name="Rectangle 7">
            <a:hlinkClick r:id="rId2" action="ppaction://hlinkfile"/>
          </p:cNvPr>
          <p:cNvSpPr/>
          <p:nvPr/>
        </p:nvSpPr>
        <p:spPr>
          <a:xfrm>
            <a:off x="3376191" y="4816875"/>
            <a:ext cx="2391617" cy="707886"/>
          </a:xfrm>
          <a:prstGeom prst="rect">
            <a:avLst/>
          </a:prstGeom>
          <a:noFill/>
        </p:spPr>
        <p:txBody>
          <a:bodyPr wrap="square" lIns="91440" tIns="45720" rIns="91440" bIns="45720">
            <a:spAutoFit/>
          </a:bodyPr>
          <a:lstStyle/>
          <a:p>
            <a:pPr algn="ctr"/>
            <a:r>
              <a:rPr lang="en-US" sz="4000" dirty="0" smtClean="0">
                <a:ln w="0">
                  <a:solidFill>
                    <a:srgbClr val="D80000"/>
                  </a:solidFill>
                </a:ln>
                <a:solidFill>
                  <a:schemeClr val="accent1"/>
                </a:solidFill>
                <a:effectLst>
                  <a:outerShdw blurRad="50800" dist="38100" dir="2700000" algn="tl" rotWithShape="0">
                    <a:prstClr val="black">
                      <a:alpha val="40000"/>
                    </a:prstClr>
                  </a:outerShdw>
                </a:effectLst>
                <a:hlinkClick r:id="rId3" action="ppaction://hlinkfile"/>
              </a:rPr>
              <a:t>Demo</a:t>
            </a:r>
            <a:endParaRPr lang="en-US" sz="4000" dirty="0">
              <a:ln w="0">
                <a:solidFill>
                  <a:srgbClr val="D80000"/>
                </a:solidFill>
              </a:ln>
              <a:solidFill>
                <a:schemeClr val="accent1"/>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4114248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ASP.NET MVC - Razor</a:t>
            </a:r>
          </a:p>
        </p:txBody>
      </p:sp>
      <p:sp>
        <p:nvSpPr>
          <p:cNvPr id="4" name="Footer Placeholder 3"/>
          <p:cNvSpPr>
            <a:spLocks noGrp="1"/>
          </p:cNvSpPr>
          <p:nvPr>
            <p:ph type="ftr" sz="quarter" idx="11"/>
          </p:nvPr>
        </p:nvSpPr>
        <p:spPr/>
        <p:txBody>
          <a:bodyPr/>
          <a:lstStyle/>
          <a:p>
            <a:r>
              <a:rPr lang="en-IN" smtClean="0"/>
              <a:t>Emtec, Inc. Proprietary &amp; Confidential. All rights reserved 2014.</a:t>
            </a:r>
            <a:endParaRPr lang="en-IN"/>
          </a:p>
        </p:txBody>
      </p:sp>
      <p:sp>
        <p:nvSpPr>
          <p:cNvPr id="6" name="Slide Number Placeholder 5"/>
          <p:cNvSpPr>
            <a:spLocks noGrp="1"/>
          </p:cNvSpPr>
          <p:nvPr>
            <p:ph type="sldNum" sz="quarter" idx="12"/>
          </p:nvPr>
        </p:nvSpPr>
        <p:spPr/>
        <p:txBody>
          <a:bodyPr/>
          <a:lstStyle/>
          <a:p>
            <a:fld id="{2D859425-5EB3-4606-BAEF-1D779603DBF1}" type="slidenum">
              <a:rPr lang="en-IN" smtClean="0"/>
              <a:pPr/>
              <a:t>32</a:t>
            </a:fld>
            <a:endParaRPr lang="en-IN"/>
          </a:p>
        </p:txBody>
      </p:sp>
      <p:sp>
        <p:nvSpPr>
          <p:cNvPr id="5" name="Content Placeholder 4"/>
          <p:cNvSpPr>
            <a:spLocks noGrp="1"/>
          </p:cNvSpPr>
          <p:nvPr>
            <p:ph idx="1"/>
          </p:nvPr>
        </p:nvSpPr>
        <p:spPr/>
        <p:txBody>
          <a:bodyPr/>
          <a:lstStyle/>
          <a:p>
            <a:r>
              <a:rPr lang="en-US" sz="1600" dirty="0" smtClean="0"/>
              <a:t>Razor </a:t>
            </a:r>
            <a:r>
              <a:rPr lang="en-US" sz="1600" dirty="0"/>
              <a:t>is a markup syntax that lets you embed server-based code into web pages using C# and </a:t>
            </a:r>
            <a:r>
              <a:rPr lang="en-US" sz="1600" dirty="0" smtClean="0"/>
              <a:t>VB.Net</a:t>
            </a:r>
          </a:p>
          <a:p>
            <a:r>
              <a:rPr lang="en-US" sz="1600" dirty="0" smtClean="0"/>
              <a:t>It </a:t>
            </a:r>
            <a:r>
              <a:rPr lang="en-US" sz="1600" dirty="0"/>
              <a:t>is not a programming language. It is a server side markup language</a:t>
            </a:r>
            <a:r>
              <a:rPr lang="en-US" sz="1600" dirty="0" smtClean="0"/>
              <a:t>.</a:t>
            </a:r>
          </a:p>
          <a:p>
            <a:r>
              <a:rPr lang="en-US" sz="1600" dirty="0"/>
              <a:t>ASP.NET MVC has implemented a view engine that allows us to use Razor inside of an MVC application to produce HTML</a:t>
            </a:r>
            <a:r>
              <a:rPr lang="en-US" sz="1600" dirty="0" smtClean="0"/>
              <a:t>.</a:t>
            </a:r>
          </a:p>
          <a:p>
            <a:endParaRPr lang="en-US" sz="1600" dirty="0" smtClean="0"/>
          </a:p>
          <a:p>
            <a:endParaRPr lang="en-US" sz="1600" dirty="0"/>
          </a:p>
        </p:txBody>
      </p:sp>
      <p:pic>
        <p:nvPicPr>
          <p:cNvPr id="4098" name="Picture 2" descr="View Eng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329" y="2651620"/>
            <a:ext cx="6223303" cy="110982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69748" y="3881716"/>
            <a:ext cx="825867" cy="369332"/>
          </a:xfrm>
          <a:prstGeom prst="rect">
            <a:avLst/>
          </a:prstGeom>
        </p:spPr>
        <p:txBody>
          <a:bodyPr wrap="none">
            <a:spAutoFit/>
          </a:bodyPr>
          <a:lstStyle/>
          <a:p>
            <a:r>
              <a:rPr lang="en-US" b="1" dirty="0">
                <a:solidFill>
                  <a:srgbClr val="C00000"/>
                </a:solidFill>
              </a:rPr>
              <a:t>Goals</a:t>
            </a:r>
            <a:endParaRPr lang="en-US" b="1" i="0" dirty="0">
              <a:solidFill>
                <a:srgbClr val="C00000"/>
              </a:solidFill>
              <a:effectLst/>
            </a:endParaRPr>
          </a:p>
        </p:txBody>
      </p:sp>
      <p:sp>
        <p:nvSpPr>
          <p:cNvPr id="10" name="Content Placeholder 4"/>
          <p:cNvSpPr txBox="1">
            <a:spLocks/>
          </p:cNvSpPr>
          <p:nvPr/>
        </p:nvSpPr>
        <p:spPr>
          <a:xfrm>
            <a:off x="253901" y="4251048"/>
            <a:ext cx="8604504" cy="1466579"/>
          </a:xfrm>
          <a:prstGeom prst="rect">
            <a:avLst/>
          </a:prstGeom>
        </p:spPr>
        <p:txBody>
          <a:bodyPr vert="horz" lIns="91440" tIns="45720" rIns="91440" bIns="45720" rtlCol="0">
            <a:noAutofit/>
          </a:bodyPr>
          <a:lstStyle>
            <a:lvl1pPr marL="114300" marR="0" indent="-114300" algn="l" defTabSz="457200" rtl="0" eaLnBrk="0" fontAlgn="base" latinLnBrk="0" hangingPunct="0">
              <a:lnSpc>
                <a:spcPct val="100000"/>
              </a:lnSpc>
              <a:spcBef>
                <a:spcPct val="0"/>
              </a:spcBef>
              <a:spcAft>
                <a:spcPts val="800"/>
              </a:spcAft>
              <a:buClr>
                <a:srgbClr val="D82F24"/>
              </a:buClr>
              <a:buSzTx/>
              <a:buFont typeface="Arial" pitchFamily="34" charset="0"/>
              <a:buChar char="•"/>
              <a:tabLst/>
              <a:defRPr kumimoji="0" lang="en-US" sz="1800" b="0" i="0" u="none" strike="noStrike" kern="1200" cap="none" spc="0" normalizeH="0" baseline="0" noProof="0">
                <a:ln>
                  <a:noFill/>
                </a:ln>
                <a:solidFill>
                  <a:schemeClr val="tx1"/>
                </a:solidFill>
                <a:effectLst/>
                <a:uLnTx/>
                <a:uFillTx/>
                <a:latin typeface="Arial"/>
                <a:ea typeface="+mn-ea"/>
                <a:cs typeface="Arial"/>
              </a:defRPr>
            </a:lvl1pPr>
            <a:lvl2pPr marL="287338" marR="0" indent="-165100"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600" b="0" i="0" u="none" strike="noStrike" kern="1200" cap="none" spc="0" normalizeH="0" baseline="0" noProof="0">
                <a:ln>
                  <a:noFill/>
                </a:ln>
                <a:solidFill>
                  <a:schemeClr val="tx1"/>
                </a:solidFill>
                <a:effectLst/>
                <a:uLnTx/>
                <a:uFillTx/>
                <a:latin typeface="Arial"/>
                <a:ea typeface="+mn-ea"/>
                <a:cs typeface="Arial"/>
              </a:defRPr>
            </a:lvl2pPr>
            <a:lvl3pPr marL="4540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a:ln>
                  <a:noFill/>
                </a:ln>
                <a:solidFill>
                  <a:schemeClr val="tx1"/>
                </a:solidFill>
                <a:effectLst/>
                <a:uLnTx/>
                <a:uFillTx/>
                <a:latin typeface="Arial"/>
                <a:ea typeface="+mn-ea"/>
                <a:cs typeface="Arial"/>
              </a:defRPr>
            </a:lvl3pPr>
            <a:lvl4pPr marL="688975" marR="0" indent="-109538"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400" b="0" i="0" u="none" strike="noStrike" kern="1200" cap="none" spc="0" normalizeH="0" baseline="0" noProof="0" dirty="0" smtClean="0">
                <a:ln>
                  <a:noFill/>
                </a:ln>
                <a:solidFill>
                  <a:schemeClr val="tx1"/>
                </a:solidFill>
                <a:effectLst/>
                <a:uLnTx/>
                <a:uFillTx/>
                <a:latin typeface="Arial"/>
                <a:ea typeface="+mn-ea"/>
                <a:cs typeface="Arial"/>
              </a:defRPr>
            </a:lvl4pPr>
            <a:lvl5pPr marL="9112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dirty="0">
                <a:ln>
                  <a:noFill/>
                </a:ln>
                <a:solidFill>
                  <a:schemeClr val="tx1"/>
                </a:solidFill>
                <a:effectLst/>
                <a:uLnTx/>
                <a:uFillTx/>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Microsoft wanted Razor to be easy to use and easy to learn, and work inside of tools like Visual Studio so that IntelliSense is available, the debugger is available, but they wanted Razor to have no ties to a specific technology, like ASP.NET or ASP.NET MVC</a:t>
            </a:r>
            <a:r>
              <a:rPr lang="en-US" sz="1600" dirty="0" smtClean="0"/>
              <a:t>.</a:t>
            </a:r>
          </a:p>
          <a:p>
            <a:r>
              <a:rPr lang="en-US" sz="1600" dirty="0" smtClean="0"/>
              <a:t>There's </a:t>
            </a:r>
            <a:r>
              <a:rPr lang="en-US" sz="1600" dirty="0"/>
              <a:t>a dependency on the ASP.NET runtime to be available to parse and execute those ASPX files. Microsoft wanted Razor to be smart, to make a developer's job easier.</a:t>
            </a:r>
            <a:endParaRPr lang="en-US" sz="1600" dirty="0" smtClean="0"/>
          </a:p>
          <a:p>
            <a:endParaRPr lang="en-US" sz="1600" dirty="0" smtClean="0"/>
          </a:p>
          <a:p>
            <a:endParaRPr lang="en-US" sz="1600" dirty="0"/>
          </a:p>
        </p:txBody>
      </p:sp>
    </p:spTree>
    <p:extLst>
      <p:ext uri="{BB962C8B-B14F-4D97-AF65-F5344CB8AC3E}">
        <p14:creationId xmlns:p14="http://schemas.microsoft.com/office/powerpoint/2010/main" val="39075904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ASP.NET MVC </a:t>
            </a:r>
            <a:r>
              <a:rPr lang="en-IN" dirty="0" smtClean="0">
                <a:solidFill>
                  <a:srgbClr val="C00000"/>
                </a:solidFill>
              </a:rPr>
              <a:t>– Razor (Contd.)</a:t>
            </a:r>
            <a:endParaRPr lang="en-IN" dirty="0">
              <a:solidFill>
                <a:srgbClr val="C00000"/>
              </a:solidFill>
            </a:endParaRPr>
          </a:p>
        </p:txBody>
      </p:sp>
      <p:sp>
        <p:nvSpPr>
          <p:cNvPr id="4" name="Footer Placeholder 3"/>
          <p:cNvSpPr>
            <a:spLocks noGrp="1"/>
          </p:cNvSpPr>
          <p:nvPr>
            <p:ph type="ftr" sz="quarter" idx="11"/>
          </p:nvPr>
        </p:nvSpPr>
        <p:spPr/>
        <p:txBody>
          <a:bodyPr/>
          <a:lstStyle/>
          <a:p>
            <a:r>
              <a:rPr lang="en-IN" smtClean="0"/>
              <a:t>Emtec, Inc. Proprietary &amp; Confidential. All rights reserved 2014.</a:t>
            </a:r>
            <a:endParaRPr lang="en-IN"/>
          </a:p>
        </p:txBody>
      </p:sp>
      <p:sp>
        <p:nvSpPr>
          <p:cNvPr id="6" name="Slide Number Placeholder 5"/>
          <p:cNvSpPr>
            <a:spLocks noGrp="1"/>
          </p:cNvSpPr>
          <p:nvPr>
            <p:ph type="sldNum" sz="quarter" idx="12"/>
          </p:nvPr>
        </p:nvSpPr>
        <p:spPr/>
        <p:txBody>
          <a:bodyPr/>
          <a:lstStyle/>
          <a:p>
            <a:fld id="{2D859425-5EB3-4606-BAEF-1D779603DBF1}" type="slidenum">
              <a:rPr lang="en-IN" smtClean="0"/>
              <a:pPr/>
              <a:t>33</a:t>
            </a:fld>
            <a:endParaRPr lang="en-IN"/>
          </a:p>
        </p:txBody>
      </p:sp>
      <p:sp>
        <p:nvSpPr>
          <p:cNvPr id="9" name="Content Placeholder 4"/>
          <p:cNvSpPr txBox="1">
            <a:spLocks/>
          </p:cNvSpPr>
          <p:nvPr/>
        </p:nvSpPr>
        <p:spPr>
          <a:xfrm>
            <a:off x="269748" y="953170"/>
            <a:ext cx="8604504" cy="637027"/>
          </a:xfrm>
          <a:prstGeom prst="rect">
            <a:avLst/>
          </a:prstGeom>
        </p:spPr>
        <p:txBody>
          <a:bodyPr vert="horz" lIns="91440" tIns="45720" rIns="91440" bIns="45720" rtlCol="0">
            <a:noAutofit/>
          </a:bodyPr>
          <a:lstStyle>
            <a:lvl1pPr marL="114300" marR="0" indent="-114300" algn="l" defTabSz="457200" rtl="0" eaLnBrk="0" fontAlgn="base" latinLnBrk="0" hangingPunct="0">
              <a:lnSpc>
                <a:spcPct val="100000"/>
              </a:lnSpc>
              <a:spcBef>
                <a:spcPct val="0"/>
              </a:spcBef>
              <a:spcAft>
                <a:spcPts val="800"/>
              </a:spcAft>
              <a:buClr>
                <a:srgbClr val="D82F24"/>
              </a:buClr>
              <a:buSzTx/>
              <a:buFont typeface="Arial" pitchFamily="34" charset="0"/>
              <a:buChar char="•"/>
              <a:tabLst/>
              <a:defRPr kumimoji="0" lang="en-US" sz="1800" b="0" i="0" u="none" strike="noStrike" kern="1200" cap="none" spc="0" normalizeH="0" baseline="0" noProof="0">
                <a:ln>
                  <a:noFill/>
                </a:ln>
                <a:solidFill>
                  <a:schemeClr val="tx1"/>
                </a:solidFill>
                <a:effectLst/>
                <a:uLnTx/>
                <a:uFillTx/>
                <a:latin typeface="Arial"/>
                <a:ea typeface="+mn-ea"/>
                <a:cs typeface="Arial"/>
              </a:defRPr>
            </a:lvl1pPr>
            <a:lvl2pPr marL="287338" marR="0" indent="-165100"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600" b="0" i="0" u="none" strike="noStrike" kern="1200" cap="none" spc="0" normalizeH="0" baseline="0" noProof="0">
                <a:ln>
                  <a:noFill/>
                </a:ln>
                <a:solidFill>
                  <a:schemeClr val="tx1"/>
                </a:solidFill>
                <a:effectLst/>
                <a:uLnTx/>
                <a:uFillTx/>
                <a:latin typeface="Arial"/>
                <a:ea typeface="+mn-ea"/>
                <a:cs typeface="Arial"/>
              </a:defRPr>
            </a:lvl2pPr>
            <a:lvl3pPr marL="4540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a:ln>
                  <a:noFill/>
                </a:ln>
                <a:solidFill>
                  <a:schemeClr val="tx1"/>
                </a:solidFill>
                <a:effectLst/>
                <a:uLnTx/>
                <a:uFillTx/>
                <a:latin typeface="Arial"/>
                <a:ea typeface="+mn-ea"/>
                <a:cs typeface="Arial"/>
              </a:defRPr>
            </a:lvl3pPr>
            <a:lvl4pPr marL="688975" marR="0" indent="-109538"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400" b="0" i="0" u="none" strike="noStrike" kern="1200" cap="none" spc="0" normalizeH="0" baseline="0" noProof="0" dirty="0" smtClean="0">
                <a:ln>
                  <a:noFill/>
                </a:ln>
                <a:solidFill>
                  <a:schemeClr val="tx1"/>
                </a:solidFill>
                <a:effectLst/>
                <a:uLnTx/>
                <a:uFillTx/>
                <a:latin typeface="Arial"/>
                <a:ea typeface="+mn-ea"/>
                <a:cs typeface="Arial"/>
              </a:defRPr>
            </a:lvl4pPr>
            <a:lvl5pPr marL="9112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dirty="0">
                <a:ln>
                  <a:noFill/>
                </a:ln>
                <a:solidFill>
                  <a:schemeClr val="tx1"/>
                </a:solidFill>
                <a:effectLst/>
                <a:uLnTx/>
                <a:uFillTx/>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Let’s take a look at a sample code from an ASPX file, which contains some literal text. This is our HTML markup. It also contains little bits of C# code.</a:t>
            </a:r>
            <a:endParaRPr lang="en-US" sz="1600" dirty="0" smtClean="0"/>
          </a:p>
          <a:p>
            <a:endParaRPr lang="en-US" sz="1600" dirty="0"/>
          </a:p>
        </p:txBody>
      </p:sp>
      <p:pic>
        <p:nvPicPr>
          <p:cNvPr id="7" name="Picture 6"/>
          <p:cNvPicPr>
            <a:picLocks noChangeAspect="1"/>
          </p:cNvPicPr>
          <p:nvPr/>
        </p:nvPicPr>
        <p:blipFill>
          <a:blip r:embed="rId2"/>
          <a:stretch>
            <a:fillRect/>
          </a:stretch>
        </p:blipFill>
        <p:spPr>
          <a:xfrm>
            <a:off x="1236538" y="1590197"/>
            <a:ext cx="6786397" cy="3336645"/>
          </a:xfrm>
          <a:prstGeom prst="rect">
            <a:avLst/>
          </a:prstGeom>
        </p:spPr>
      </p:pic>
      <p:sp>
        <p:nvSpPr>
          <p:cNvPr id="11" name="Content Placeholder 4"/>
          <p:cNvSpPr txBox="1">
            <a:spLocks/>
          </p:cNvSpPr>
          <p:nvPr/>
        </p:nvSpPr>
        <p:spPr>
          <a:xfrm>
            <a:off x="269748" y="5102993"/>
            <a:ext cx="8604504" cy="637027"/>
          </a:xfrm>
          <a:prstGeom prst="rect">
            <a:avLst/>
          </a:prstGeom>
        </p:spPr>
        <p:txBody>
          <a:bodyPr vert="horz" lIns="91440" tIns="45720" rIns="91440" bIns="45720" rtlCol="0">
            <a:noAutofit/>
          </a:bodyPr>
          <a:lstStyle>
            <a:lvl1pPr marL="114300" marR="0" indent="-114300" algn="l" defTabSz="457200" rtl="0" eaLnBrk="0" fontAlgn="base" latinLnBrk="0" hangingPunct="0">
              <a:lnSpc>
                <a:spcPct val="100000"/>
              </a:lnSpc>
              <a:spcBef>
                <a:spcPct val="0"/>
              </a:spcBef>
              <a:spcAft>
                <a:spcPts val="800"/>
              </a:spcAft>
              <a:buClr>
                <a:srgbClr val="D82F24"/>
              </a:buClr>
              <a:buSzTx/>
              <a:buFont typeface="Arial" pitchFamily="34" charset="0"/>
              <a:buChar char="•"/>
              <a:tabLst/>
              <a:defRPr kumimoji="0" lang="en-US" sz="1800" b="0" i="0" u="none" strike="noStrike" kern="1200" cap="none" spc="0" normalizeH="0" baseline="0" noProof="0">
                <a:ln>
                  <a:noFill/>
                </a:ln>
                <a:solidFill>
                  <a:schemeClr val="tx1"/>
                </a:solidFill>
                <a:effectLst/>
                <a:uLnTx/>
                <a:uFillTx/>
                <a:latin typeface="Arial"/>
                <a:ea typeface="+mn-ea"/>
                <a:cs typeface="Arial"/>
              </a:defRPr>
            </a:lvl1pPr>
            <a:lvl2pPr marL="287338" marR="0" indent="-165100"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600" b="0" i="0" u="none" strike="noStrike" kern="1200" cap="none" spc="0" normalizeH="0" baseline="0" noProof="0">
                <a:ln>
                  <a:noFill/>
                </a:ln>
                <a:solidFill>
                  <a:schemeClr val="tx1"/>
                </a:solidFill>
                <a:effectLst/>
                <a:uLnTx/>
                <a:uFillTx/>
                <a:latin typeface="Arial"/>
                <a:ea typeface="+mn-ea"/>
                <a:cs typeface="Arial"/>
              </a:defRPr>
            </a:lvl2pPr>
            <a:lvl3pPr marL="4540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a:ln>
                  <a:noFill/>
                </a:ln>
                <a:solidFill>
                  <a:schemeClr val="tx1"/>
                </a:solidFill>
                <a:effectLst/>
                <a:uLnTx/>
                <a:uFillTx/>
                <a:latin typeface="Arial"/>
                <a:ea typeface="+mn-ea"/>
                <a:cs typeface="Arial"/>
              </a:defRPr>
            </a:lvl3pPr>
            <a:lvl4pPr marL="688975" marR="0" indent="-109538"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400" b="0" i="0" u="none" strike="noStrike" kern="1200" cap="none" spc="0" normalizeH="0" baseline="0" noProof="0" dirty="0" smtClean="0">
                <a:ln>
                  <a:noFill/>
                </a:ln>
                <a:solidFill>
                  <a:schemeClr val="tx1"/>
                </a:solidFill>
                <a:effectLst/>
                <a:uLnTx/>
                <a:uFillTx/>
                <a:latin typeface="Arial"/>
                <a:ea typeface="+mn-ea"/>
                <a:cs typeface="Arial"/>
              </a:defRPr>
            </a:lvl4pPr>
            <a:lvl5pPr marL="9112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dirty="0">
                <a:ln>
                  <a:noFill/>
                </a:ln>
                <a:solidFill>
                  <a:schemeClr val="tx1"/>
                </a:solidFill>
                <a:effectLst/>
                <a:uLnTx/>
                <a:uFillTx/>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The syntax is a bit clunky when you need to transition from C# code back to HTML and from HTML code back into C# </a:t>
            </a:r>
            <a:r>
              <a:rPr lang="en-US" sz="1600" dirty="0" smtClean="0"/>
              <a:t>code</a:t>
            </a:r>
          </a:p>
          <a:p>
            <a:r>
              <a:rPr lang="en-US" sz="1600" dirty="0"/>
              <a:t>You are also prompted by IntelliSense to do things that just don't make sense in an MVC project, like add directives for output caching and user controls into an ASPX view</a:t>
            </a:r>
            <a:endParaRPr lang="en-US" sz="1600" dirty="0" smtClean="0"/>
          </a:p>
          <a:p>
            <a:endParaRPr lang="en-US" sz="1600" dirty="0"/>
          </a:p>
        </p:txBody>
      </p:sp>
    </p:spTree>
    <p:extLst>
      <p:ext uri="{BB962C8B-B14F-4D97-AF65-F5344CB8AC3E}">
        <p14:creationId xmlns:p14="http://schemas.microsoft.com/office/powerpoint/2010/main" val="14614247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ASP.NET MVC </a:t>
            </a:r>
            <a:r>
              <a:rPr lang="en-IN" dirty="0" smtClean="0">
                <a:solidFill>
                  <a:srgbClr val="C00000"/>
                </a:solidFill>
              </a:rPr>
              <a:t>– Razor (Contd.)</a:t>
            </a:r>
            <a:endParaRPr lang="en-IN" dirty="0">
              <a:solidFill>
                <a:srgbClr val="C00000"/>
              </a:solidFill>
            </a:endParaRPr>
          </a:p>
        </p:txBody>
      </p:sp>
      <p:sp>
        <p:nvSpPr>
          <p:cNvPr id="4" name="Footer Placeholder 3"/>
          <p:cNvSpPr>
            <a:spLocks noGrp="1"/>
          </p:cNvSpPr>
          <p:nvPr>
            <p:ph type="ftr" sz="quarter" idx="11"/>
          </p:nvPr>
        </p:nvSpPr>
        <p:spPr/>
        <p:txBody>
          <a:bodyPr/>
          <a:lstStyle/>
          <a:p>
            <a:r>
              <a:rPr lang="en-IN" smtClean="0"/>
              <a:t>Emtec, Inc. Proprietary &amp; Confidential. All rights reserved 2014.</a:t>
            </a:r>
            <a:endParaRPr lang="en-IN"/>
          </a:p>
        </p:txBody>
      </p:sp>
      <p:sp>
        <p:nvSpPr>
          <p:cNvPr id="6" name="Slide Number Placeholder 5"/>
          <p:cNvSpPr>
            <a:spLocks noGrp="1"/>
          </p:cNvSpPr>
          <p:nvPr>
            <p:ph type="sldNum" sz="quarter" idx="12"/>
          </p:nvPr>
        </p:nvSpPr>
        <p:spPr/>
        <p:txBody>
          <a:bodyPr/>
          <a:lstStyle/>
          <a:p>
            <a:fld id="{2D859425-5EB3-4606-BAEF-1D779603DBF1}" type="slidenum">
              <a:rPr lang="en-IN" smtClean="0"/>
              <a:pPr/>
              <a:t>34</a:t>
            </a:fld>
            <a:endParaRPr lang="en-IN"/>
          </a:p>
        </p:txBody>
      </p:sp>
      <p:sp>
        <p:nvSpPr>
          <p:cNvPr id="9" name="Content Placeholder 4"/>
          <p:cNvSpPr txBox="1">
            <a:spLocks/>
          </p:cNvSpPr>
          <p:nvPr/>
        </p:nvSpPr>
        <p:spPr>
          <a:xfrm>
            <a:off x="269748" y="953170"/>
            <a:ext cx="8604504" cy="637027"/>
          </a:xfrm>
          <a:prstGeom prst="rect">
            <a:avLst/>
          </a:prstGeom>
        </p:spPr>
        <p:txBody>
          <a:bodyPr vert="horz" lIns="91440" tIns="45720" rIns="91440" bIns="45720" rtlCol="0">
            <a:noAutofit/>
          </a:bodyPr>
          <a:lstStyle>
            <a:lvl1pPr marL="114300" marR="0" indent="-114300" algn="l" defTabSz="457200" rtl="0" eaLnBrk="0" fontAlgn="base" latinLnBrk="0" hangingPunct="0">
              <a:lnSpc>
                <a:spcPct val="100000"/>
              </a:lnSpc>
              <a:spcBef>
                <a:spcPct val="0"/>
              </a:spcBef>
              <a:spcAft>
                <a:spcPts val="800"/>
              </a:spcAft>
              <a:buClr>
                <a:srgbClr val="D82F24"/>
              </a:buClr>
              <a:buSzTx/>
              <a:buFont typeface="Arial" pitchFamily="34" charset="0"/>
              <a:buChar char="•"/>
              <a:tabLst/>
              <a:defRPr kumimoji="0" lang="en-US" sz="1800" b="0" i="0" u="none" strike="noStrike" kern="1200" cap="none" spc="0" normalizeH="0" baseline="0" noProof="0">
                <a:ln>
                  <a:noFill/>
                </a:ln>
                <a:solidFill>
                  <a:schemeClr val="tx1"/>
                </a:solidFill>
                <a:effectLst/>
                <a:uLnTx/>
                <a:uFillTx/>
                <a:latin typeface="Arial"/>
                <a:ea typeface="+mn-ea"/>
                <a:cs typeface="Arial"/>
              </a:defRPr>
            </a:lvl1pPr>
            <a:lvl2pPr marL="287338" marR="0" indent="-165100"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600" b="0" i="0" u="none" strike="noStrike" kern="1200" cap="none" spc="0" normalizeH="0" baseline="0" noProof="0">
                <a:ln>
                  <a:noFill/>
                </a:ln>
                <a:solidFill>
                  <a:schemeClr val="tx1"/>
                </a:solidFill>
                <a:effectLst/>
                <a:uLnTx/>
                <a:uFillTx/>
                <a:latin typeface="Arial"/>
                <a:ea typeface="+mn-ea"/>
                <a:cs typeface="Arial"/>
              </a:defRPr>
            </a:lvl2pPr>
            <a:lvl3pPr marL="4540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a:ln>
                  <a:noFill/>
                </a:ln>
                <a:solidFill>
                  <a:schemeClr val="tx1"/>
                </a:solidFill>
                <a:effectLst/>
                <a:uLnTx/>
                <a:uFillTx/>
                <a:latin typeface="Arial"/>
                <a:ea typeface="+mn-ea"/>
                <a:cs typeface="Arial"/>
              </a:defRPr>
            </a:lvl3pPr>
            <a:lvl4pPr marL="688975" marR="0" indent="-109538"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400" b="0" i="0" u="none" strike="noStrike" kern="1200" cap="none" spc="0" normalizeH="0" baseline="0" noProof="0" dirty="0" smtClean="0">
                <a:ln>
                  <a:noFill/>
                </a:ln>
                <a:solidFill>
                  <a:schemeClr val="tx1"/>
                </a:solidFill>
                <a:effectLst/>
                <a:uLnTx/>
                <a:uFillTx/>
                <a:latin typeface="Arial"/>
                <a:ea typeface="+mn-ea"/>
                <a:cs typeface="Arial"/>
              </a:defRPr>
            </a:lvl4pPr>
            <a:lvl5pPr marL="9112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dirty="0">
                <a:ln>
                  <a:noFill/>
                </a:ln>
                <a:solidFill>
                  <a:schemeClr val="tx1"/>
                </a:solidFill>
                <a:effectLst/>
                <a:uLnTx/>
                <a:uFillTx/>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Now look at this code which produces the same output, the difference being it is using the Razor syntax</a:t>
            </a:r>
          </a:p>
        </p:txBody>
      </p:sp>
      <p:sp>
        <p:nvSpPr>
          <p:cNvPr id="11" name="Content Placeholder 4"/>
          <p:cNvSpPr txBox="1">
            <a:spLocks/>
          </p:cNvSpPr>
          <p:nvPr/>
        </p:nvSpPr>
        <p:spPr>
          <a:xfrm>
            <a:off x="269748" y="4738567"/>
            <a:ext cx="8604504" cy="637027"/>
          </a:xfrm>
          <a:prstGeom prst="rect">
            <a:avLst/>
          </a:prstGeom>
        </p:spPr>
        <p:txBody>
          <a:bodyPr vert="horz" lIns="91440" tIns="45720" rIns="91440" bIns="45720" rtlCol="0">
            <a:noAutofit/>
          </a:bodyPr>
          <a:lstStyle>
            <a:lvl1pPr marL="114300" marR="0" indent="-114300" algn="l" defTabSz="457200" rtl="0" eaLnBrk="0" fontAlgn="base" latinLnBrk="0" hangingPunct="0">
              <a:lnSpc>
                <a:spcPct val="100000"/>
              </a:lnSpc>
              <a:spcBef>
                <a:spcPct val="0"/>
              </a:spcBef>
              <a:spcAft>
                <a:spcPts val="800"/>
              </a:spcAft>
              <a:buClr>
                <a:srgbClr val="D82F24"/>
              </a:buClr>
              <a:buSzTx/>
              <a:buFont typeface="Arial" pitchFamily="34" charset="0"/>
              <a:buChar char="•"/>
              <a:tabLst/>
              <a:defRPr kumimoji="0" lang="en-US" sz="1800" b="0" i="0" u="none" strike="noStrike" kern="1200" cap="none" spc="0" normalizeH="0" baseline="0" noProof="0">
                <a:ln>
                  <a:noFill/>
                </a:ln>
                <a:solidFill>
                  <a:schemeClr val="tx1"/>
                </a:solidFill>
                <a:effectLst/>
                <a:uLnTx/>
                <a:uFillTx/>
                <a:latin typeface="Arial"/>
                <a:ea typeface="+mn-ea"/>
                <a:cs typeface="Arial"/>
              </a:defRPr>
            </a:lvl1pPr>
            <a:lvl2pPr marL="287338" marR="0" indent="-165100"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600" b="0" i="0" u="none" strike="noStrike" kern="1200" cap="none" spc="0" normalizeH="0" baseline="0" noProof="0">
                <a:ln>
                  <a:noFill/>
                </a:ln>
                <a:solidFill>
                  <a:schemeClr val="tx1"/>
                </a:solidFill>
                <a:effectLst/>
                <a:uLnTx/>
                <a:uFillTx/>
                <a:latin typeface="Arial"/>
                <a:ea typeface="+mn-ea"/>
                <a:cs typeface="Arial"/>
              </a:defRPr>
            </a:lvl2pPr>
            <a:lvl3pPr marL="4540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a:ln>
                  <a:noFill/>
                </a:ln>
                <a:solidFill>
                  <a:schemeClr val="tx1"/>
                </a:solidFill>
                <a:effectLst/>
                <a:uLnTx/>
                <a:uFillTx/>
                <a:latin typeface="Arial"/>
                <a:ea typeface="+mn-ea"/>
                <a:cs typeface="Arial"/>
              </a:defRPr>
            </a:lvl3pPr>
            <a:lvl4pPr marL="688975" marR="0" indent="-109538" algn="l" defTabSz="457200" rtl="0" eaLnBrk="0" fontAlgn="base" latinLnBrk="0" hangingPunct="0">
              <a:lnSpc>
                <a:spcPct val="100000"/>
              </a:lnSpc>
              <a:spcBef>
                <a:spcPct val="0"/>
              </a:spcBef>
              <a:spcAft>
                <a:spcPts val="600"/>
              </a:spcAft>
              <a:buClr>
                <a:srgbClr val="7F7F7F"/>
              </a:buClr>
              <a:buSzTx/>
              <a:buFont typeface="Arial" pitchFamily="34" charset="0"/>
              <a:buChar char="–"/>
              <a:tabLst/>
              <a:defRPr kumimoji="0" lang="en-US" sz="1400" b="0" i="0" u="none" strike="noStrike" kern="1200" cap="none" spc="0" normalizeH="0" baseline="0" noProof="0" dirty="0" smtClean="0">
                <a:ln>
                  <a:noFill/>
                </a:ln>
                <a:solidFill>
                  <a:schemeClr val="tx1"/>
                </a:solidFill>
                <a:effectLst/>
                <a:uLnTx/>
                <a:uFillTx/>
                <a:latin typeface="Arial"/>
                <a:ea typeface="+mn-ea"/>
                <a:cs typeface="Arial"/>
              </a:defRPr>
            </a:lvl4pPr>
            <a:lvl5pPr marL="911225" marR="0" indent="-111125" algn="l" defTabSz="457200" rtl="0" eaLnBrk="0" fontAlgn="base" latinLnBrk="0" hangingPunct="0">
              <a:lnSpc>
                <a:spcPct val="100000"/>
              </a:lnSpc>
              <a:spcBef>
                <a:spcPct val="0"/>
              </a:spcBef>
              <a:spcAft>
                <a:spcPts val="600"/>
              </a:spcAft>
              <a:buClr>
                <a:srgbClr val="D82F24"/>
              </a:buClr>
              <a:buSzTx/>
              <a:buFont typeface="Arial" pitchFamily="34" charset="0"/>
              <a:buChar char="•"/>
              <a:tabLst/>
              <a:defRPr kumimoji="0" lang="en-US" sz="1400" b="0" i="0" u="none" strike="noStrike" kern="1200" cap="none" spc="0" normalizeH="0" baseline="0" noProof="0" dirty="0">
                <a:ln>
                  <a:noFill/>
                </a:ln>
                <a:solidFill>
                  <a:schemeClr val="tx1"/>
                </a:solidFill>
                <a:effectLst/>
                <a:uLnTx/>
                <a:uFillTx/>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With Razor syntax you can begin a bit of C# code by using the ‘@’ sign and the Razor parse will automatically switch into parsing this statement</a:t>
            </a:r>
            <a:r>
              <a:rPr lang="en-US" sz="1600" dirty="0" smtClean="0"/>
              <a:t>,</a:t>
            </a:r>
            <a:r>
              <a:rPr lang="en-US" sz="1600" dirty="0"/>
              <a:t> as a bit of C# code</a:t>
            </a:r>
            <a:r>
              <a:rPr lang="en-US" sz="1600" dirty="0" smtClean="0"/>
              <a:t>.</a:t>
            </a:r>
          </a:p>
          <a:p>
            <a:r>
              <a:rPr lang="en-US" sz="1600" dirty="0"/>
              <a:t>The Razor parser is smart enough to switch between C# code and HTML and again, from HTML back into C# code when we need to place our closing curly brace here</a:t>
            </a:r>
            <a:endParaRPr lang="en-US" sz="1600" dirty="0" smtClean="0"/>
          </a:p>
          <a:p>
            <a:endParaRPr lang="en-US" sz="1600" dirty="0"/>
          </a:p>
        </p:txBody>
      </p:sp>
      <p:pic>
        <p:nvPicPr>
          <p:cNvPr id="3" name="Picture 2"/>
          <p:cNvPicPr>
            <a:picLocks noChangeAspect="1"/>
          </p:cNvPicPr>
          <p:nvPr/>
        </p:nvPicPr>
        <p:blipFill>
          <a:blip r:embed="rId2"/>
          <a:stretch>
            <a:fillRect/>
          </a:stretch>
        </p:blipFill>
        <p:spPr>
          <a:xfrm>
            <a:off x="1312592" y="1597266"/>
            <a:ext cx="6725939" cy="3105142"/>
          </a:xfrm>
          <a:prstGeom prst="rect">
            <a:avLst/>
          </a:prstGeom>
        </p:spPr>
      </p:pic>
      <p:sp>
        <p:nvSpPr>
          <p:cNvPr id="10" name="Rectangle 9">
            <a:hlinkClick r:id="rId3" action="ppaction://hlinkfile"/>
          </p:cNvPr>
          <p:cNvSpPr/>
          <p:nvPr/>
        </p:nvSpPr>
        <p:spPr>
          <a:xfrm>
            <a:off x="3479752" y="5880013"/>
            <a:ext cx="2391617" cy="707886"/>
          </a:xfrm>
          <a:prstGeom prst="rect">
            <a:avLst/>
          </a:prstGeom>
          <a:noFill/>
        </p:spPr>
        <p:txBody>
          <a:bodyPr wrap="square" lIns="91440" tIns="45720" rIns="91440" bIns="45720">
            <a:spAutoFit/>
          </a:bodyPr>
          <a:lstStyle/>
          <a:p>
            <a:pPr algn="ctr"/>
            <a:r>
              <a:rPr lang="en-US" sz="4000" dirty="0" smtClean="0">
                <a:ln w="0">
                  <a:solidFill>
                    <a:srgbClr val="D80000"/>
                  </a:solidFill>
                </a:ln>
                <a:solidFill>
                  <a:schemeClr val="accent1"/>
                </a:solidFill>
                <a:effectLst>
                  <a:outerShdw blurRad="50800" dist="38100" dir="2700000" algn="tl" rotWithShape="0">
                    <a:prstClr val="black">
                      <a:alpha val="40000"/>
                    </a:prstClr>
                  </a:outerShdw>
                </a:effectLst>
                <a:hlinkClick r:id="rId4" action="ppaction://hlinkfile"/>
              </a:rPr>
              <a:t>Demo</a:t>
            </a:r>
            <a:endParaRPr lang="en-US" sz="4000" dirty="0">
              <a:ln w="0">
                <a:solidFill>
                  <a:srgbClr val="D80000"/>
                </a:solidFill>
              </a:ln>
              <a:solidFill>
                <a:schemeClr val="accent1"/>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6517859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6025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Contents</a:t>
            </a:r>
            <a:endParaRPr lang="en-IN" sz="2400" dirty="0"/>
          </a:p>
        </p:txBody>
      </p:sp>
      <p:sp>
        <p:nvSpPr>
          <p:cNvPr id="3" name="Footer Placeholder 2"/>
          <p:cNvSpPr>
            <a:spLocks noGrp="1"/>
          </p:cNvSpPr>
          <p:nvPr>
            <p:ph type="ftr" sz="quarter" idx="10"/>
          </p:nvPr>
        </p:nvSpPr>
        <p:spPr/>
        <p:txBody>
          <a:bodyPr/>
          <a:lstStyle/>
          <a:p>
            <a:r>
              <a:rPr lang="en-IN" smtClean="0"/>
              <a:t>Emtec, Inc. Proprietary &amp; Confidential. All rights reserved 2014.</a:t>
            </a:r>
            <a:endParaRPr lang="en-IN"/>
          </a:p>
        </p:txBody>
      </p:sp>
      <p:sp>
        <p:nvSpPr>
          <p:cNvPr id="5" name="Text Placeholder 4"/>
          <p:cNvSpPr>
            <a:spLocks noGrp="1"/>
          </p:cNvSpPr>
          <p:nvPr>
            <p:ph type="body" sz="quarter" idx="13"/>
          </p:nvPr>
        </p:nvSpPr>
        <p:spPr/>
        <p:txBody>
          <a:bodyPr/>
          <a:lstStyle/>
          <a:p>
            <a:r>
              <a:rPr lang="en-IN" sz="2000" dirty="0"/>
              <a:t>ASP .NET </a:t>
            </a:r>
            <a:r>
              <a:rPr lang="en-IN" sz="2000" dirty="0" smtClean="0"/>
              <a:t>MVC - Views</a:t>
            </a:r>
            <a:endParaRPr lang="en-IN" sz="2000" dirty="0"/>
          </a:p>
        </p:txBody>
      </p:sp>
      <p:sp>
        <p:nvSpPr>
          <p:cNvPr id="6" name="Text Placeholder 5"/>
          <p:cNvSpPr>
            <a:spLocks noGrp="1"/>
          </p:cNvSpPr>
          <p:nvPr>
            <p:ph type="body" sz="quarter" idx="14"/>
          </p:nvPr>
        </p:nvSpPr>
        <p:spPr>
          <a:xfrm>
            <a:off x="271463" y="2741020"/>
            <a:ext cx="8458200" cy="722376"/>
          </a:xfrm>
        </p:spPr>
        <p:txBody>
          <a:bodyPr/>
          <a:lstStyle/>
          <a:p>
            <a:r>
              <a:rPr lang="en-IN" sz="2000" dirty="0"/>
              <a:t>ASP .NET </a:t>
            </a:r>
            <a:r>
              <a:rPr lang="en-IN" sz="2000" dirty="0" smtClean="0"/>
              <a:t>MVC – Data Model</a:t>
            </a:r>
            <a:endParaRPr lang="en-IN" sz="2000" dirty="0"/>
          </a:p>
        </p:txBody>
      </p:sp>
      <p:sp>
        <p:nvSpPr>
          <p:cNvPr id="10" name="Text Placeholder 9"/>
          <p:cNvSpPr>
            <a:spLocks noGrp="1"/>
          </p:cNvSpPr>
          <p:nvPr>
            <p:ph type="body" sz="quarter" idx="18"/>
          </p:nvPr>
        </p:nvSpPr>
        <p:spPr/>
        <p:txBody>
          <a:bodyPr/>
          <a:lstStyle/>
          <a:p>
            <a:r>
              <a:rPr lang="en-US" sz="2000" dirty="0"/>
              <a:t>ASP.NET MVC </a:t>
            </a:r>
            <a:r>
              <a:rPr lang="en-US" sz="2000" dirty="0" smtClean="0"/>
              <a:t>– Selectors</a:t>
            </a:r>
            <a:endParaRPr lang="en-US" sz="2000" dirty="0"/>
          </a:p>
        </p:txBody>
      </p:sp>
      <p:sp>
        <p:nvSpPr>
          <p:cNvPr id="8" name="Slide Number Placeholder 7"/>
          <p:cNvSpPr>
            <a:spLocks noGrp="1"/>
          </p:cNvSpPr>
          <p:nvPr>
            <p:ph type="sldNum" sz="quarter" idx="11"/>
          </p:nvPr>
        </p:nvSpPr>
        <p:spPr/>
        <p:txBody>
          <a:bodyPr/>
          <a:lstStyle/>
          <a:p>
            <a:fld id="{2D859425-5EB3-4606-BAEF-1D779603DBF1}" type="slidenum">
              <a:rPr lang="en-IN" smtClean="0"/>
              <a:pPr/>
              <a:t>4</a:t>
            </a:fld>
            <a:endParaRPr lang="en-IN" dirty="0"/>
          </a:p>
        </p:txBody>
      </p:sp>
      <p:sp>
        <p:nvSpPr>
          <p:cNvPr id="9" name="Text Placeholder 4"/>
          <p:cNvSpPr>
            <a:spLocks noGrp="1"/>
          </p:cNvSpPr>
          <p:nvPr>
            <p:ph type="body" sz="quarter" idx="13"/>
          </p:nvPr>
        </p:nvSpPr>
        <p:spPr>
          <a:xfrm>
            <a:off x="273737" y="4374589"/>
            <a:ext cx="8458200" cy="722376"/>
          </a:xfrm>
        </p:spPr>
        <p:txBody>
          <a:bodyPr/>
          <a:lstStyle/>
          <a:p>
            <a:r>
              <a:rPr lang="en-IN" sz="2000" dirty="0"/>
              <a:t>ASP .NET </a:t>
            </a:r>
            <a:r>
              <a:rPr lang="en-IN" sz="2000" dirty="0" smtClean="0"/>
              <a:t>MVC – Validations</a:t>
            </a:r>
            <a:endParaRPr lang="en-IN" sz="2000" dirty="0"/>
          </a:p>
        </p:txBody>
      </p:sp>
      <p:sp>
        <p:nvSpPr>
          <p:cNvPr id="11" name="Text Placeholder 5"/>
          <p:cNvSpPr>
            <a:spLocks noGrp="1"/>
          </p:cNvSpPr>
          <p:nvPr>
            <p:ph type="body" sz="quarter" idx="14"/>
          </p:nvPr>
        </p:nvSpPr>
        <p:spPr>
          <a:xfrm>
            <a:off x="273737" y="5186246"/>
            <a:ext cx="8458200" cy="722376"/>
          </a:xfrm>
        </p:spPr>
        <p:txBody>
          <a:bodyPr/>
          <a:lstStyle/>
          <a:p>
            <a:r>
              <a:rPr lang="en-IN" sz="2000" dirty="0"/>
              <a:t>ASP .NET </a:t>
            </a:r>
            <a:r>
              <a:rPr lang="en-IN" sz="2000" dirty="0" smtClean="0"/>
              <a:t>MVC - Razor</a:t>
            </a:r>
            <a:endParaRPr lang="en-IN" sz="2000" dirty="0"/>
          </a:p>
        </p:txBody>
      </p:sp>
      <p:sp>
        <p:nvSpPr>
          <p:cNvPr id="12" name="Text Placeholder 9"/>
          <p:cNvSpPr>
            <a:spLocks noGrp="1"/>
          </p:cNvSpPr>
          <p:nvPr>
            <p:ph type="body" sz="quarter" idx="18"/>
          </p:nvPr>
        </p:nvSpPr>
        <p:spPr>
          <a:xfrm>
            <a:off x="269748" y="3562995"/>
            <a:ext cx="8459788" cy="722313"/>
          </a:xfrm>
        </p:spPr>
        <p:txBody>
          <a:bodyPr/>
          <a:lstStyle/>
          <a:p>
            <a:r>
              <a:rPr lang="en-IN" sz="2000" dirty="0"/>
              <a:t>ASP .NET </a:t>
            </a:r>
            <a:r>
              <a:rPr lang="en-IN" sz="2000" dirty="0" smtClean="0"/>
              <a:t>MVC - Databases</a:t>
            </a:r>
            <a:endParaRPr lang="en-IN" sz="2000" dirty="0"/>
          </a:p>
        </p:txBody>
      </p:sp>
    </p:spTree>
    <p:extLst>
      <p:ext uri="{BB962C8B-B14F-4D97-AF65-F5344CB8AC3E}">
        <p14:creationId xmlns:p14="http://schemas.microsoft.com/office/powerpoint/2010/main" val="22711567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latin typeface="Arial" panose="020B0604020202020204" pitchFamily="34" charset="0"/>
                <a:cs typeface="Arial" panose="020B0604020202020204" pitchFamily="34" charset="0"/>
              </a:rPr>
              <a:t>ASP.NET MVC Overview</a:t>
            </a:r>
            <a:endParaRPr lang="en-US" b="0" dirty="0"/>
          </a:p>
        </p:txBody>
      </p:sp>
      <p:sp>
        <p:nvSpPr>
          <p:cNvPr id="3" name="Content Placeholder 2"/>
          <p:cNvSpPr>
            <a:spLocks noGrp="1"/>
          </p:cNvSpPr>
          <p:nvPr>
            <p:ph idx="1"/>
          </p:nvPr>
        </p:nvSpPr>
        <p:spPr>
          <a:xfrm>
            <a:off x="269748" y="1089026"/>
            <a:ext cx="8604504" cy="3578508"/>
          </a:xfrm>
        </p:spPr>
        <p:txBody>
          <a:bodyPr/>
          <a:lstStyle/>
          <a:p>
            <a:r>
              <a:rPr lang="en-US" dirty="0"/>
              <a:t>ASP.NET MVC is basically a web development framework from </a:t>
            </a:r>
            <a:r>
              <a:rPr lang="en-US" dirty="0" smtClean="0"/>
              <a:t>Microsoft</a:t>
            </a:r>
          </a:p>
          <a:p>
            <a:r>
              <a:rPr lang="en-US" dirty="0" smtClean="0"/>
              <a:t>The </a:t>
            </a:r>
            <a:r>
              <a:rPr lang="en-US" dirty="0"/>
              <a:t>Model-View-Controller (MVC) architectural pattern separates an application into three main components: the model, the view, and the controller. </a:t>
            </a:r>
            <a:endParaRPr lang="en-US" dirty="0" smtClean="0"/>
          </a:p>
          <a:p>
            <a:r>
              <a:rPr lang="en-US" dirty="0" smtClean="0"/>
              <a:t>The </a:t>
            </a:r>
            <a:r>
              <a:rPr lang="en-US" dirty="0"/>
              <a:t>ASP.NET MVC framework provides an alternative to the ASP.NET Web Forms pattern for creating Web applications. </a:t>
            </a:r>
            <a:endParaRPr lang="en-US" dirty="0" smtClean="0"/>
          </a:p>
          <a:p>
            <a:r>
              <a:rPr lang="en-US" dirty="0" smtClean="0"/>
              <a:t>The </a:t>
            </a:r>
            <a:r>
              <a:rPr lang="en-US" dirty="0"/>
              <a:t>ASP.NET MVC framework is a lightweight, highly testable presentation framework that (as with Web Forms-based applications) is integrated with existing ASP.NET features, such as master pages and membership-based </a:t>
            </a:r>
            <a:r>
              <a:rPr lang="en-US" dirty="0" smtClean="0"/>
              <a:t>authentication.</a:t>
            </a:r>
          </a:p>
          <a:p>
            <a:r>
              <a:rPr lang="en-US" dirty="0" smtClean="0"/>
              <a:t>The </a:t>
            </a:r>
            <a:r>
              <a:rPr lang="en-US" dirty="0"/>
              <a:t>MVC framework is defined in the </a:t>
            </a:r>
            <a:r>
              <a:rPr lang="en-US" b="1" dirty="0"/>
              <a:t>System.Web.Mvc</a:t>
            </a:r>
            <a:r>
              <a:rPr lang="en-US" dirty="0"/>
              <a:t> assembly.</a:t>
            </a:r>
            <a:endParaRPr lang="en-IN" dirty="0"/>
          </a:p>
        </p:txBody>
      </p:sp>
      <p:sp>
        <p:nvSpPr>
          <p:cNvPr id="4" name="Footer Placeholder 3"/>
          <p:cNvSpPr>
            <a:spLocks noGrp="1"/>
          </p:cNvSpPr>
          <p:nvPr>
            <p:ph type="ftr" sz="quarter" idx="11"/>
          </p:nvPr>
        </p:nvSpPr>
        <p:spPr/>
        <p:txBody>
          <a:bodyPr/>
          <a:lstStyle/>
          <a:p>
            <a:r>
              <a:rPr lang="en-IN" smtClean="0"/>
              <a:t>Emtec, Inc. Proprietary &amp; Confidential. All rights reserved 2014.</a:t>
            </a:r>
            <a:endParaRPr lang="en-IN"/>
          </a:p>
        </p:txBody>
      </p:sp>
      <p:sp>
        <p:nvSpPr>
          <p:cNvPr id="6" name="Slide Number Placeholder 5"/>
          <p:cNvSpPr>
            <a:spLocks noGrp="1"/>
          </p:cNvSpPr>
          <p:nvPr>
            <p:ph type="sldNum" sz="quarter" idx="12"/>
          </p:nvPr>
        </p:nvSpPr>
        <p:spPr/>
        <p:txBody>
          <a:bodyPr/>
          <a:lstStyle/>
          <a:p>
            <a:fld id="{2D859425-5EB3-4606-BAEF-1D779603DBF1}" type="slidenum">
              <a:rPr lang="en-IN" smtClean="0"/>
              <a:pPr/>
              <a:t>5</a:t>
            </a:fld>
            <a:endParaRPr lang="en-IN"/>
          </a:p>
        </p:txBody>
      </p:sp>
    </p:spTree>
    <p:extLst>
      <p:ext uri="{BB962C8B-B14F-4D97-AF65-F5344CB8AC3E}">
        <p14:creationId xmlns:p14="http://schemas.microsoft.com/office/powerpoint/2010/main" val="6475469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latin typeface="Arial" panose="020B0604020202020204" pitchFamily="34" charset="0"/>
                <a:cs typeface="Arial" panose="020B0604020202020204" pitchFamily="34" charset="0"/>
              </a:rPr>
              <a:t>Why ASP.NET MVC?</a:t>
            </a:r>
            <a:endParaRPr lang="en-IN" dirty="0">
              <a:solidFill>
                <a:srgbClr val="C00000"/>
              </a:solidFill>
            </a:endParaRPr>
          </a:p>
        </p:txBody>
      </p:sp>
      <p:sp>
        <p:nvSpPr>
          <p:cNvPr id="4" name="Footer Placeholder 3"/>
          <p:cNvSpPr>
            <a:spLocks noGrp="1"/>
          </p:cNvSpPr>
          <p:nvPr>
            <p:ph type="ftr" sz="quarter" idx="11"/>
          </p:nvPr>
        </p:nvSpPr>
        <p:spPr/>
        <p:txBody>
          <a:bodyPr/>
          <a:lstStyle/>
          <a:p>
            <a:r>
              <a:rPr lang="en-IN" smtClean="0"/>
              <a:t>Emtec, Inc. Proprietary &amp; Confidential. All rights reserved 2014.</a:t>
            </a:r>
            <a:endParaRPr lang="en-IN"/>
          </a:p>
        </p:txBody>
      </p:sp>
      <p:sp>
        <p:nvSpPr>
          <p:cNvPr id="6" name="Slide Number Placeholder 5"/>
          <p:cNvSpPr>
            <a:spLocks noGrp="1"/>
          </p:cNvSpPr>
          <p:nvPr>
            <p:ph type="sldNum" sz="quarter" idx="12"/>
          </p:nvPr>
        </p:nvSpPr>
        <p:spPr/>
        <p:txBody>
          <a:bodyPr/>
          <a:lstStyle/>
          <a:p>
            <a:fld id="{2D859425-5EB3-4606-BAEF-1D779603DBF1}" type="slidenum">
              <a:rPr lang="en-IN" smtClean="0"/>
              <a:pPr/>
              <a:t>6</a:t>
            </a:fld>
            <a:endParaRPr lang="en-IN"/>
          </a:p>
        </p:txBody>
      </p:sp>
      <p:pic>
        <p:nvPicPr>
          <p:cNvPr id="7" name="Picture 4" descr="Building MVC Appl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433" y="2843421"/>
            <a:ext cx="6974227" cy="3475491"/>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a:spLocks noGrp="1"/>
          </p:cNvSpPr>
          <p:nvPr>
            <p:ph idx="1"/>
          </p:nvPr>
        </p:nvSpPr>
        <p:spPr>
          <a:xfrm>
            <a:off x="253901" y="915374"/>
            <a:ext cx="8604504" cy="1176502"/>
          </a:xfrm>
        </p:spPr>
        <p:txBody>
          <a:bodyPr/>
          <a:lstStyle/>
          <a:p>
            <a:r>
              <a:rPr lang="en-US" dirty="0"/>
              <a:t>ASP.NET MVC is basically a web development framework from Microsoft, which combines the features of MVC (Model-View-Controller) architecture, the most up-to-date ideas and techniques from Agile development, and the best parts of the existing ASP.NET </a:t>
            </a:r>
            <a:r>
              <a:rPr lang="en-US" dirty="0" smtClean="0"/>
              <a:t>platform</a:t>
            </a:r>
          </a:p>
          <a:p>
            <a:r>
              <a:rPr lang="en-US" dirty="0"/>
              <a:t>It is built on the top of ASP.NET, so developers enjoy almost all the ASP.NET features while building the MVC application.</a:t>
            </a:r>
            <a:endParaRPr lang="en-US" dirty="0" smtClean="0"/>
          </a:p>
        </p:txBody>
      </p:sp>
    </p:spTree>
    <p:extLst>
      <p:ext uri="{BB962C8B-B14F-4D97-AF65-F5344CB8AC3E}">
        <p14:creationId xmlns:p14="http://schemas.microsoft.com/office/powerpoint/2010/main" val="22822607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Benefits of ASP.NET MVC</a:t>
            </a:r>
          </a:p>
        </p:txBody>
      </p:sp>
      <p:sp>
        <p:nvSpPr>
          <p:cNvPr id="3" name="Content Placeholder 2"/>
          <p:cNvSpPr>
            <a:spLocks noGrp="1"/>
          </p:cNvSpPr>
          <p:nvPr>
            <p:ph idx="1"/>
          </p:nvPr>
        </p:nvSpPr>
        <p:spPr>
          <a:xfrm>
            <a:off x="269748" y="1089026"/>
            <a:ext cx="8604504" cy="5119750"/>
          </a:xfrm>
        </p:spPr>
        <p:txBody>
          <a:bodyPr/>
          <a:lstStyle/>
          <a:p>
            <a:r>
              <a:rPr lang="en-US" dirty="0"/>
              <a:t>Makes it easier to manage complexity by dividing an application into the model, the view, and the controller.</a:t>
            </a:r>
          </a:p>
          <a:p>
            <a:r>
              <a:rPr lang="en-US" dirty="0"/>
              <a:t>Enables full control over the rendered HTML and provides a clean separation of concerns.</a:t>
            </a:r>
          </a:p>
          <a:p>
            <a:r>
              <a:rPr lang="en-US" dirty="0"/>
              <a:t>Direct control over HTML also means better accessibility for implementing compliance with evolving Web standards.</a:t>
            </a:r>
          </a:p>
          <a:p>
            <a:r>
              <a:rPr lang="en-US" dirty="0"/>
              <a:t>Facilitates adding more interactivity and responsiveness to existing apps.</a:t>
            </a:r>
          </a:p>
          <a:p>
            <a:r>
              <a:rPr lang="en-US" dirty="0"/>
              <a:t>Provides better support for test-driven development (TDD).</a:t>
            </a:r>
          </a:p>
          <a:p>
            <a:r>
              <a:rPr lang="en-US" dirty="0"/>
              <a:t>Works well for Web applications that are supported by large teams of developers and for Web designers who need a high degree of control over the application </a:t>
            </a:r>
            <a:r>
              <a:rPr lang="en-US" dirty="0" smtClean="0"/>
              <a:t>behavior</a:t>
            </a:r>
            <a:endParaRPr lang="en-US" dirty="0"/>
          </a:p>
        </p:txBody>
      </p:sp>
      <p:sp>
        <p:nvSpPr>
          <p:cNvPr id="4" name="Footer Placeholder 3"/>
          <p:cNvSpPr>
            <a:spLocks noGrp="1"/>
          </p:cNvSpPr>
          <p:nvPr>
            <p:ph type="ftr" sz="quarter" idx="11"/>
          </p:nvPr>
        </p:nvSpPr>
        <p:spPr/>
        <p:txBody>
          <a:bodyPr/>
          <a:lstStyle/>
          <a:p>
            <a:r>
              <a:rPr lang="en-IN" smtClean="0"/>
              <a:t>Emtec, Inc. Proprietary &amp; Confidential. All rights reserved 2014.</a:t>
            </a:r>
            <a:endParaRPr lang="en-IN"/>
          </a:p>
        </p:txBody>
      </p:sp>
      <p:sp>
        <p:nvSpPr>
          <p:cNvPr id="6" name="Slide Number Placeholder 5"/>
          <p:cNvSpPr>
            <a:spLocks noGrp="1"/>
          </p:cNvSpPr>
          <p:nvPr>
            <p:ph type="sldNum" sz="quarter" idx="12"/>
          </p:nvPr>
        </p:nvSpPr>
        <p:spPr/>
        <p:txBody>
          <a:bodyPr/>
          <a:lstStyle/>
          <a:p>
            <a:fld id="{2D859425-5EB3-4606-BAEF-1D779603DBF1}" type="slidenum">
              <a:rPr lang="en-IN" smtClean="0"/>
              <a:pPr/>
              <a:t>7</a:t>
            </a:fld>
            <a:endParaRPr lang="en-IN"/>
          </a:p>
        </p:txBody>
      </p:sp>
    </p:spTree>
    <p:extLst>
      <p:ext uri="{BB962C8B-B14F-4D97-AF65-F5344CB8AC3E}">
        <p14:creationId xmlns:p14="http://schemas.microsoft.com/office/powerpoint/2010/main" val="377759507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ASP.NET </a:t>
            </a:r>
            <a:r>
              <a:rPr lang="en-IN" dirty="0"/>
              <a:t>MVC - </a:t>
            </a:r>
            <a:r>
              <a:rPr lang="en-IN" dirty="0" smtClean="0"/>
              <a:t>Pattern </a:t>
            </a:r>
            <a:endParaRPr lang="en-IN" dirty="0"/>
          </a:p>
        </p:txBody>
      </p:sp>
      <p:sp>
        <p:nvSpPr>
          <p:cNvPr id="3" name="Content Placeholder 2"/>
          <p:cNvSpPr>
            <a:spLocks noGrp="1"/>
          </p:cNvSpPr>
          <p:nvPr>
            <p:ph idx="1"/>
          </p:nvPr>
        </p:nvSpPr>
        <p:spPr>
          <a:xfrm>
            <a:off x="396748" y="1188571"/>
            <a:ext cx="4175252" cy="4960144"/>
          </a:xfrm>
        </p:spPr>
        <p:txBody>
          <a:bodyPr/>
          <a:lstStyle/>
          <a:p>
            <a:r>
              <a:rPr lang="en-US" b="1" dirty="0"/>
              <a:t>Model</a:t>
            </a:r>
          </a:p>
          <a:p>
            <a:r>
              <a:rPr lang="en-US" sz="1600" dirty="0" smtClean="0"/>
              <a:t>Business </a:t>
            </a:r>
            <a:r>
              <a:rPr lang="en-US" sz="1600" dirty="0"/>
              <a:t>logic and validation of the application’s data domain</a:t>
            </a:r>
          </a:p>
          <a:p>
            <a:r>
              <a:rPr lang="en-US" sz="1600" dirty="0" smtClean="0"/>
              <a:t>The real world object and provides data to the view </a:t>
            </a:r>
          </a:p>
          <a:p>
            <a:pPr marL="122238" lvl="1" indent="0">
              <a:buNone/>
            </a:pPr>
            <a:endParaRPr lang="en-US" dirty="0"/>
          </a:p>
          <a:p>
            <a:r>
              <a:rPr lang="en-US" b="1" dirty="0" smtClean="0"/>
              <a:t>View</a:t>
            </a:r>
          </a:p>
          <a:p>
            <a:r>
              <a:rPr lang="en-US" sz="1600" dirty="0" smtClean="0"/>
              <a:t>components </a:t>
            </a:r>
            <a:r>
              <a:rPr lang="en-US" sz="1600" dirty="0"/>
              <a:t>that display the application’s user </a:t>
            </a:r>
            <a:r>
              <a:rPr lang="en-US" sz="1600" dirty="0" smtClean="0"/>
              <a:t>interface</a:t>
            </a:r>
          </a:p>
          <a:p>
            <a:pPr marL="0" indent="0">
              <a:buNone/>
            </a:pPr>
            <a:endParaRPr lang="en-US" sz="1600" dirty="0"/>
          </a:p>
          <a:p>
            <a:r>
              <a:rPr lang="en-US" b="1" dirty="0" smtClean="0"/>
              <a:t>Controller</a:t>
            </a:r>
          </a:p>
          <a:p>
            <a:r>
              <a:rPr lang="en-US" sz="1600" dirty="0" smtClean="0"/>
              <a:t>components </a:t>
            </a:r>
            <a:r>
              <a:rPr lang="en-US" sz="1600" dirty="0"/>
              <a:t>that handle user </a:t>
            </a:r>
            <a:r>
              <a:rPr lang="en-US" sz="1600" dirty="0" smtClean="0"/>
              <a:t>interaction</a:t>
            </a:r>
          </a:p>
          <a:p>
            <a:r>
              <a:rPr lang="en-US" sz="1600" dirty="0" smtClean="0"/>
              <a:t>work </a:t>
            </a:r>
            <a:r>
              <a:rPr lang="en-US" sz="1600" dirty="0"/>
              <a:t>with the </a:t>
            </a:r>
            <a:r>
              <a:rPr lang="en-US" sz="1600" dirty="0" smtClean="0"/>
              <a:t>model</a:t>
            </a:r>
          </a:p>
          <a:p>
            <a:r>
              <a:rPr lang="en-US" sz="1600" dirty="0" smtClean="0"/>
              <a:t>Select </a:t>
            </a:r>
            <a:r>
              <a:rPr lang="en-US" sz="1600" dirty="0"/>
              <a:t>the right view to </a:t>
            </a:r>
            <a:r>
              <a:rPr lang="en-US" sz="1600" dirty="0" smtClean="0"/>
              <a:t>render</a:t>
            </a:r>
            <a:endParaRPr lang="en-IN" sz="1600" dirty="0"/>
          </a:p>
        </p:txBody>
      </p:sp>
      <p:sp>
        <p:nvSpPr>
          <p:cNvPr id="4" name="Footer Placeholder 3"/>
          <p:cNvSpPr>
            <a:spLocks noGrp="1"/>
          </p:cNvSpPr>
          <p:nvPr>
            <p:ph type="ftr" sz="quarter" idx="11"/>
          </p:nvPr>
        </p:nvSpPr>
        <p:spPr/>
        <p:txBody>
          <a:bodyPr/>
          <a:lstStyle/>
          <a:p>
            <a:r>
              <a:rPr lang="en-IN" smtClean="0"/>
              <a:t>Emtec, Inc. Proprietary &amp; Confidential. All rights reserved 2014.</a:t>
            </a:r>
            <a:endParaRPr lang="en-IN"/>
          </a:p>
        </p:txBody>
      </p:sp>
      <p:sp>
        <p:nvSpPr>
          <p:cNvPr id="6" name="Slide Number Placeholder 5"/>
          <p:cNvSpPr>
            <a:spLocks noGrp="1"/>
          </p:cNvSpPr>
          <p:nvPr>
            <p:ph type="sldNum" sz="quarter" idx="12"/>
          </p:nvPr>
        </p:nvSpPr>
        <p:spPr/>
        <p:txBody>
          <a:bodyPr/>
          <a:lstStyle/>
          <a:p>
            <a:fld id="{2D859425-5EB3-4606-BAEF-1D779603DBF1}" type="slidenum">
              <a:rPr lang="en-IN" smtClean="0"/>
              <a:pPr/>
              <a:t>8</a:t>
            </a:fld>
            <a:endParaRPr lang="en-IN"/>
          </a:p>
        </p:txBody>
      </p:sp>
      <p:pic>
        <p:nvPicPr>
          <p:cNvPr id="7"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6375" y="1491456"/>
            <a:ext cx="3114675" cy="29908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207822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411163" y="204142"/>
            <a:ext cx="7813675" cy="609600"/>
          </a:xfrm>
        </p:spPr>
        <p:txBody>
          <a:bodyPr/>
          <a:lstStyle/>
          <a:p>
            <a:r>
              <a:rPr lang="en-US" dirty="0" smtClean="0"/>
              <a:t>What is MVC? </a:t>
            </a:r>
            <a:endParaRPr lang="en-US" dirty="0"/>
          </a:p>
        </p:txBody>
      </p:sp>
      <p:sp>
        <p:nvSpPr>
          <p:cNvPr id="34" name="Rectangle 3"/>
          <p:cNvSpPr>
            <a:spLocks noGrp="1" noChangeArrowheads="1"/>
          </p:cNvSpPr>
          <p:nvPr>
            <p:ph type="body" sz="half" idx="1"/>
          </p:nvPr>
        </p:nvSpPr>
        <p:spPr>
          <a:xfrm>
            <a:off x="887413" y="5214260"/>
            <a:ext cx="7442200" cy="1149350"/>
          </a:xfrm>
        </p:spPr>
        <p:txBody>
          <a:bodyPr/>
          <a:lstStyle/>
          <a:p>
            <a:pPr>
              <a:lnSpc>
                <a:spcPct val="90000"/>
              </a:lnSpc>
              <a:buNone/>
            </a:pPr>
            <a:r>
              <a:rPr lang="en-US" sz="2400" dirty="0" smtClean="0"/>
              <a:t>Step 1</a:t>
            </a:r>
          </a:p>
          <a:p>
            <a:pPr>
              <a:lnSpc>
                <a:spcPct val="90000"/>
              </a:lnSpc>
              <a:buNone/>
            </a:pPr>
            <a:r>
              <a:rPr lang="en-US" sz="2000" dirty="0" smtClean="0"/>
              <a:t>Incoming request directed to </a:t>
            </a:r>
            <a:r>
              <a:rPr lang="en-US" sz="2000" b="1" dirty="0" smtClean="0">
                <a:solidFill>
                  <a:srgbClr val="FF9933"/>
                </a:solidFill>
              </a:rPr>
              <a:t>Controller</a:t>
            </a:r>
          </a:p>
        </p:txBody>
      </p:sp>
      <p:sp>
        <p:nvSpPr>
          <p:cNvPr id="24" name="Right Arrow 23"/>
          <p:cNvSpPr/>
          <p:nvPr/>
        </p:nvSpPr>
        <p:spPr bwMode="auto">
          <a:xfrm>
            <a:off x="621792" y="1673352"/>
            <a:ext cx="1618488" cy="859536"/>
          </a:xfrm>
          <a:prstGeom prst="rightArrow">
            <a:avLst/>
          </a:prstGeom>
          <a:solidFill>
            <a:schemeClr val="accent2"/>
          </a:solidFill>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solidFill>
                <a:schemeClr val="tx1"/>
              </a:solidFill>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rPr>
              <a:t>Request</a:t>
            </a:r>
            <a:endParaRPr kumimoji="0" lang="en-US" sz="1600" b="1" i="0" u="none" strike="noStrike" cap="none" normalizeH="0" baseline="0" dirty="0" smtClean="0">
              <a:ln>
                <a:noFill/>
              </a:ln>
              <a:solidFill>
                <a:schemeClr val="tx1"/>
              </a:solidFill>
              <a:effectLst/>
            </a:endParaRPr>
          </a:p>
        </p:txBody>
      </p:sp>
      <p:sp>
        <p:nvSpPr>
          <p:cNvPr id="26" name="Rounded Rectangle 25"/>
          <p:cNvSpPr/>
          <p:nvPr/>
        </p:nvSpPr>
        <p:spPr bwMode="auto">
          <a:xfrm>
            <a:off x="2404872" y="1600200"/>
            <a:ext cx="2194560" cy="1005840"/>
          </a:xfrm>
          <a:prstGeom prst="roundRect">
            <a:avLst/>
          </a:prstGeom>
          <a:solidFill>
            <a:schemeClr val="accent4">
              <a:lumMod val="60000"/>
              <a:lumOff val="40000"/>
            </a:schemeClr>
          </a:solidFill>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Controller</a:t>
            </a:r>
          </a:p>
        </p:txBody>
      </p:sp>
    </p:spTree>
    <p:extLst>
      <p:ext uri="{BB962C8B-B14F-4D97-AF65-F5344CB8AC3E}">
        <p14:creationId xmlns:p14="http://schemas.microsoft.com/office/powerpoint/2010/main" val="42507491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1_Emtec Presentation Master 20131007">
  <a:themeElements>
    <a:clrScheme name="Custom 1">
      <a:dk1>
        <a:srgbClr val="000000"/>
      </a:dk1>
      <a:lt1>
        <a:srgbClr val="FFFFFF"/>
      </a:lt1>
      <a:dk2>
        <a:srgbClr val="4C4C4C"/>
      </a:dk2>
      <a:lt2>
        <a:srgbClr val="A1A1A1"/>
      </a:lt2>
      <a:accent1>
        <a:srgbClr val="E31837"/>
      </a:accent1>
      <a:accent2>
        <a:srgbClr val="FFD200"/>
      </a:accent2>
      <a:accent3>
        <a:srgbClr val="5EC2A5"/>
      </a:accent3>
      <a:accent4>
        <a:srgbClr val="9A9CCD"/>
      </a:accent4>
      <a:accent5>
        <a:srgbClr val="F08B1D"/>
      </a:accent5>
      <a:accent6>
        <a:srgbClr val="ACA095"/>
      </a:accent6>
      <a:hlink>
        <a:srgbClr val="E31837"/>
      </a:hlink>
      <a:folHlink>
        <a:srgbClr val="A1A1A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
    <a:dk1>
      <a:srgbClr val="000000"/>
    </a:dk1>
    <a:lt1>
      <a:srgbClr val="FFFFFF"/>
    </a:lt1>
    <a:dk2>
      <a:srgbClr val="4C4C4C"/>
    </a:dk2>
    <a:lt2>
      <a:srgbClr val="A1A1A1"/>
    </a:lt2>
    <a:accent1>
      <a:srgbClr val="E31837"/>
    </a:accent1>
    <a:accent2>
      <a:srgbClr val="FFD200"/>
    </a:accent2>
    <a:accent3>
      <a:srgbClr val="5EC2A5"/>
    </a:accent3>
    <a:accent4>
      <a:srgbClr val="9A9CCD"/>
    </a:accent4>
    <a:accent5>
      <a:srgbClr val="F08B1D"/>
    </a:accent5>
    <a:accent6>
      <a:srgbClr val="ACA095"/>
    </a:accent6>
    <a:hlink>
      <a:srgbClr val="E31837"/>
    </a:hlink>
    <a:folHlink>
      <a:srgbClr val="A1A1A4"/>
    </a:folHlink>
  </a:clrScheme>
</a:themeOverride>
</file>

<file path=docProps/app.xml><?xml version="1.0" encoding="utf-8"?>
<Properties xmlns="http://schemas.openxmlformats.org/officeDocument/2006/extended-properties" xmlns:vt="http://schemas.openxmlformats.org/officeDocument/2006/docPropsVTypes">
  <Template/>
  <TotalTime>13319</TotalTime>
  <Words>2768</Words>
  <Application>Microsoft Office PowerPoint</Application>
  <PresentationFormat>On-screen Show (4:3)</PresentationFormat>
  <Paragraphs>345</Paragraphs>
  <Slides>35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Lucida Console</vt:lpstr>
      <vt:lpstr>Times New Roman</vt:lpstr>
      <vt:lpstr>1_Emtec Presentation Master 20131007</vt:lpstr>
      <vt:lpstr>ASP .NET MVC</vt:lpstr>
      <vt:lpstr>Contents</vt:lpstr>
      <vt:lpstr>Contents</vt:lpstr>
      <vt:lpstr>Contents</vt:lpstr>
      <vt:lpstr>ASP.NET MVC Overview</vt:lpstr>
      <vt:lpstr>Why ASP.NET MVC?</vt:lpstr>
      <vt:lpstr>Benefits of ASP.NET MVC</vt:lpstr>
      <vt:lpstr>ASP.NET MVC - Pattern </vt:lpstr>
      <vt:lpstr>What is MVC? </vt:lpstr>
      <vt:lpstr>What is MVC? (Contd.)</vt:lpstr>
      <vt:lpstr>What is MVC? (Contd.) </vt:lpstr>
      <vt:lpstr>What is MVC? (Contd.) </vt:lpstr>
      <vt:lpstr>What is MVC? (Contd.) </vt:lpstr>
      <vt:lpstr>ASP.NET MVC - Getting Started</vt:lpstr>
      <vt:lpstr>ASP.NET MVC - Life Cycle</vt:lpstr>
      <vt:lpstr>ASP.NET MVC - Routing</vt:lpstr>
      <vt:lpstr>ASP.NET MVC – Routing (Contd.)</vt:lpstr>
      <vt:lpstr>ASP.NET MVC – Understanding Routes</vt:lpstr>
      <vt:lpstr>ASP.NET MVC – Custom Route Convention</vt:lpstr>
      <vt:lpstr>ASP.NET MVC - Controllers</vt:lpstr>
      <vt:lpstr>ASP.NET MVC - Actions</vt:lpstr>
      <vt:lpstr>ASP.NET MVC – Actions (Request Processing)</vt:lpstr>
      <vt:lpstr>ASP.NET MVC – Types of Action</vt:lpstr>
      <vt:lpstr>ASP.NET MVC - Filters</vt:lpstr>
      <vt:lpstr>ASP.NET MVC – Filters (Contd.)</vt:lpstr>
      <vt:lpstr>ASP.NET MVC - Selectors</vt:lpstr>
      <vt:lpstr>ASP.NET MVC – Selectors (Contd.)</vt:lpstr>
      <vt:lpstr>ASP.NET MVC - Views</vt:lpstr>
      <vt:lpstr>ASP.NET MVC - Data Model</vt:lpstr>
      <vt:lpstr>ASP.NET MVC - Databases</vt:lpstr>
      <vt:lpstr>ASP.NET MVC - Validation</vt:lpstr>
      <vt:lpstr>ASP.NET MVC - Razor</vt:lpstr>
      <vt:lpstr>ASP.NET MVC – Razor (Contd.)</vt:lpstr>
      <vt:lpstr>ASP.NET MVC – Razor (Contd.)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ADMS Capability Overview</dc:title>
  <dc:creator>Piyush Shah</dc:creator>
  <cp:lastModifiedBy>Pawar, Bhushan</cp:lastModifiedBy>
  <cp:revision>424</cp:revision>
  <dcterms:created xsi:type="dcterms:W3CDTF">2013-10-09T07:34:50Z</dcterms:created>
  <dcterms:modified xsi:type="dcterms:W3CDTF">2018-03-19T07:31:05Z</dcterms:modified>
</cp:coreProperties>
</file>