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</p:sld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57" r:id="rId14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74292-3625-D39A-7961-5699696766FE}" v="12" dt="2020-08-11T18:45:11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63-4E2D-BAD6-2A3777DC00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63-4E2D-BAD6-2A3777DC00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63-4E2D-BAD6-2A3777DC0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669792"/>
        <c:axId val="458414176"/>
      </c:barChart>
      <c:catAx>
        <c:axId val="45266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414176"/>
        <c:crosses val="autoZero"/>
        <c:auto val="1"/>
        <c:lblAlgn val="ctr"/>
        <c:lblOffset val="100"/>
        <c:noMultiLvlLbl val="0"/>
      </c:catAx>
      <c:valAx>
        <c:axId val="45841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66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0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3" y="6103557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278555"/>
            <a:ext cx="1111376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1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0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27" y="2186565"/>
            <a:ext cx="2708359" cy="24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889F90-0568-4371-8839-84BB3DD47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100" b="1" dirty="0"/>
              <a:t>By: Team/Group Name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4024E-2083-4948-966E-CEFA4F6A5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65606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463549-3B72-4BF2-B9BA-15A1C972C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237173"/>
              </p:ext>
            </p:extLst>
          </p:nvPr>
        </p:nvGraphicFramePr>
        <p:xfrm>
          <a:off x="344488" y="1254125"/>
          <a:ext cx="114871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3575">
                  <a:extLst>
                    <a:ext uri="{9D8B030D-6E8A-4147-A177-3AD203B41FA5}">
                      <a16:colId xmlns:a16="http://schemas.microsoft.com/office/drawing/2014/main" val="581870940"/>
                    </a:ext>
                  </a:extLst>
                </a:gridCol>
                <a:gridCol w="5743575">
                  <a:extLst>
                    <a:ext uri="{9D8B030D-6E8A-4147-A177-3AD203B41FA5}">
                      <a16:colId xmlns:a16="http://schemas.microsoft.com/office/drawing/2014/main" val="94171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PS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0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7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1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249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A34B847-E3D4-4E5A-8604-57594BFC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</a:p>
        </p:txBody>
      </p:sp>
    </p:spTree>
    <p:extLst>
      <p:ext uri="{BB962C8B-B14F-4D97-AF65-F5344CB8AC3E}">
        <p14:creationId xmlns:p14="http://schemas.microsoft.com/office/powerpoint/2010/main" val="76345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0900-4F52-4326-84CB-BE7BE8BC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75BA-215A-4B04-9BD4-B370A6836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Dash Flight Booking Portal serves the functionality of booking flight across various destination.</a:t>
            </a:r>
          </a:p>
          <a:p>
            <a:r>
              <a:rPr lang="en-US" dirty="0"/>
              <a:t>The front-end interface is designed using Angular 8, HTML 5, CSS, Bootstrap and Angular Material.</a:t>
            </a:r>
          </a:p>
          <a:p>
            <a:r>
              <a:rPr lang="en-US" dirty="0"/>
              <a:t>The back-end interface is designed using ASP.NET Web API, SQL Server Management Studio.</a:t>
            </a:r>
          </a:p>
          <a:p>
            <a:r>
              <a:rPr lang="en-US" dirty="0"/>
              <a:t>The website allows registration for new users and existing users can login into their account.</a:t>
            </a:r>
          </a:p>
          <a:p>
            <a:r>
              <a:rPr lang="en-US" dirty="0"/>
              <a:t>The website also allows admin login for admin who can add new flight and can also delete any existing flight.</a:t>
            </a:r>
          </a:p>
          <a:p>
            <a:r>
              <a:rPr lang="en-US" dirty="0"/>
              <a:t>The admin can also view the details of the users and flight details.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FD861-397A-4DA3-8ACC-FE36B30906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project has been implemented using DB First approach.</a:t>
            </a:r>
          </a:p>
          <a:p>
            <a:r>
              <a:rPr lang="en-US" dirty="0"/>
              <a:t>The project take care of different modules like user module, admin module, flight search module and many more which are discussed later.</a:t>
            </a:r>
          </a:p>
          <a:p>
            <a:r>
              <a:rPr lang="en-US" dirty="0"/>
              <a:t>The application designed is user friendly and it becomes really easier for user to book their flights to travel to their destinations.</a:t>
            </a:r>
          </a:p>
        </p:txBody>
      </p:sp>
    </p:spTree>
    <p:extLst>
      <p:ext uri="{BB962C8B-B14F-4D97-AF65-F5344CB8AC3E}">
        <p14:creationId xmlns:p14="http://schemas.microsoft.com/office/powerpoint/2010/main" val="35824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DB5-347E-4F41-8760-9A49C6D3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1F14-1E86-4740-A492-AE4B26381E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portal to search and book flights.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Enables user to select seat of their choice from the available seats.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can also select the class to travel in from the available two classes which are Economy class and Business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successful booking and payment the users can also print the ticket which contains the details of their booking.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service allows everyone to travel from source to their destination safely.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1ACBB-B653-4CFC-84CB-7E0CBC552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6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504A-DFF6-4A10-BFF3-E32A422F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4A09-A97F-435E-BF3D-0372CDB3B9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The Online Airline Reservation system has the following scope: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Airline Reservation System is one of the modifications that were carried out in the passenger Service so that the working and availability of Service can be broadened.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system allows to carry out reservation on the desired airline from any place in India.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system saves time as it allows online procedure as users no longer need to wait in long queue to book flights.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Admin is the main authority who can add, delete flights and can also view the user details.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2970-5F9F-421B-BEA8-93324FF11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With the help of this system, customers can view all the different flight’s availability with different timing for a particular date and it also allow them to reserve a seat and cancel a reservation.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Apart from the flight details, the user can login and view his/her booking history.</a:t>
            </a:r>
          </a:p>
          <a:p>
            <a:r>
              <a:rPr lang="en-US" dirty="0"/>
              <a:t>The user can print the ticket which contains the booking information.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2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504A-DFF6-4A10-BFF3-E32A422F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4A09-A97F-435E-BF3D-0372CDB3B9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Registration</a:t>
            </a:r>
            <a:r>
              <a:rPr lang="en-US" dirty="0"/>
              <a:t> – User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Login</a:t>
            </a:r>
            <a:r>
              <a:rPr lang="en-US" dirty="0"/>
              <a:t> – Login as User</a:t>
            </a:r>
          </a:p>
          <a:p>
            <a:pPr marL="0" indent="0" algn="just">
              <a:buNone/>
            </a:pPr>
            <a:r>
              <a:rPr lang="en-US" dirty="0"/>
              <a:t>                 Login as Admin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Admin Module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Add and Delete flights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User module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Register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Flight Search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196613" lvl="1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     </a:t>
            </a:r>
          </a:p>
          <a:p>
            <a:pPr marL="0" indent="0" algn="just">
              <a:buNone/>
            </a:pPr>
            <a:r>
              <a:rPr lang="en-US" dirty="0"/>
              <a:t>                    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Flight Search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Flight Select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2970-5F9F-421B-BEA8-93324FF11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Payment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Cancellation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Flight Search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Flight Select Module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4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504A-DFF6-4A10-BFF3-E32A422F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9F8E3E-F00E-4192-BD93-D64FE7B0CF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2" y="1113183"/>
            <a:ext cx="9978887" cy="5261113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BB0D8C0-371F-407C-B8E5-E432471624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0344387"/>
              </p:ext>
            </p:extLst>
          </p:nvPr>
        </p:nvGraphicFramePr>
        <p:xfrm>
          <a:off x="10972800" y="5062538"/>
          <a:ext cx="1031875" cy="11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183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549F-6286-4F18-BAFC-C64BDC8E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3FE4-5AA3-4A83-ACEE-2330ED7FF2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4DFE7-0D55-45D0-A828-D0A220D2E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034801"/>
      </p:ext>
    </p:extLst>
  </p:cSld>
  <p:clrMapOvr>
    <a:masterClrMapping/>
  </p:clrMapOvr>
</p:sld>
</file>

<file path=ppt/theme/theme1.xml><?xml version="1.0" encoding="utf-8"?>
<a:theme xmlns:a="http://schemas.openxmlformats.org/drawingml/2006/main" name="LTI theme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LTI theme" id="{532C68CE-3FBD-48E3-AC6C-55284E562310}" vid="{D86434DE-3158-479E-A3AF-02B9DB0DF7C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B8D4DEE789A4CA06D83EF8F97359C" ma:contentTypeVersion="12" ma:contentTypeDescription="Create a new document." ma:contentTypeScope="" ma:versionID="2dd8ebf98990708639f5602b73ab8a5f">
  <xsd:schema xmlns:xsd="http://www.w3.org/2001/XMLSchema" xmlns:xs="http://www.w3.org/2001/XMLSchema" xmlns:p="http://schemas.microsoft.com/office/2006/metadata/properties" xmlns:ns2="c09490c5-9848-410e-a310-fecde5b8464b" xmlns:ns3="15dbe8c9-25bc-4a6c-8e78-e9d9f19e3679" targetNamespace="http://schemas.microsoft.com/office/2006/metadata/properties" ma:root="true" ma:fieldsID="70039f9086e4bd80a9be60926d62a914" ns2:_="" ns3:_="">
    <xsd:import namespace="c09490c5-9848-410e-a310-fecde5b8464b"/>
    <xsd:import namespace="15dbe8c9-25bc-4a6c-8e78-e9d9f19e36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490c5-9848-410e-a310-fecde5b84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e8c9-25bc-4a6c-8e78-e9d9f19e3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571C04-2BF1-418C-9361-88211ACC1A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B59B2C-8178-45B3-85B2-76F026AFA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490c5-9848-410e-a310-fecde5b8464b"/>
    <ds:schemaRef ds:uri="15dbe8c9-25bc-4a6c-8e78-e9d9f19e3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D58605-5F9F-4E26-9EE2-3999FB347F7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 theme</Template>
  <TotalTime>178</TotalTime>
  <Words>460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 Light</vt:lpstr>
      <vt:lpstr>Symbol</vt:lpstr>
      <vt:lpstr>Wingdings</vt:lpstr>
      <vt:lpstr>LTI theme</vt:lpstr>
      <vt:lpstr>Custom Design</vt:lpstr>
      <vt:lpstr>Project Name</vt:lpstr>
      <vt:lpstr>Team Details</vt:lpstr>
      <vt:lpstr>Description</vt:lpstr>
      <vt:lpstr>Objectives</vt:lpstr>
      <vt:lpstr>Scope</vt:lpstr>
      <vt:lpstr>Modules</vt:lpstr>
      <vt:lpstr>Application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Iswarya Karthik</dc:creator>
  <cp:lastModifiedBy>Khushi Mishra</cp:lastModifiedBy>
  <cp:revision>17</cp:revision>
  <dcterms:created xsi:type="dcterms:W3CDTF">2020-08-11T07:50:36Z</dcterms:created>
  <dcterms:modified xsi:type="dcterms:W3CDTF">2020-10-03T21:44:00Z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0x010100E24B8D4DEE789A4CA06D83EF8F97359C</vt:lpwstr>
  </property>
</Properties>
</file>