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Hash Vault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Understanding Secure Hashing and Storage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6915-A339-BD56-EDA0-DE7C3695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1657"/>
            <a:ext cx="4879314" cy="658085"/>
          </a:xfrm>
        </p:spPr>
        <p:txBody>
          <a:bodyPr>
            <a:normAutofit/>
          </a:bodyPr>
          <a:lstStyle/>
          <a:p>
            <a:r>
              <a:rPr lang="en-IN" sz="3600" dirty="0"/>
              <a:t>What is Hash Vault?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00783C-6378-9A62-B85C-3795D1AEA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123240"/>
            <a:ext cx="1065794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 secure storage solution using cryptographic hash functions to protect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Safely store and retrieve passwords, API keys, and other confidential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 and integrity.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unauthorized access through effective hashing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F94B-55F6-3B8A-369D-1BDBC36C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omo funciona o Vault Architecture?">
            <a:extLst>
              <a:ext uri="{FF2B5EF4-FFF2-40B4-BE49-F238E27FC236}">
                <a16:creationId xmlns:a16="http://schemas.microsoft.com/office/drawing/2014/main" id="{2AB01DE4-7FEB-F5FA-3DC9-1639C6D5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5" y="286603"/>
            <a:ext cx="10067925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0125-5188-5947-D888-4A1A8C5F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3CAA-4526-D0A5-B34A-F67AD51B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Data:</a:t>
            </a:r>
            <a:r>
              <a:rPr lang="en-US" dirty="0"/>
              <a:t>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Salt:</a:t>
            </a:r>
            <a:r>
              <a:rPr lang="en-US" dirty="0"/>
              <a:t> Random value added to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Hash Function:</a:t>
            </a:r>
            <a:r>
              <a:rPr lang="en-US" dirty="0"/>
              <a:t> SHA-256 or similar.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Store:</a:t>
            </a:r>
            <a:r>
              <a:rPr lang="en-US" dirty="0"/>
              <a:t> Save hashed password and salt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Verify:</a:t>
            </a:r>
            <a:r>
              <a:rPr lang="en-US" dirty="0"/>
              <a:t> Compare hashed value on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F72C-4D20-05BF-F990-0B868C7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09961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C0B2-9817-2369-9033-1DE587EA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5480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{4C946792-D284-4E24-8593-8B6BAB2E98E9}tf33845126_win32</Template>
  <TotalTime>4</TotalTime>
  <Words>108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Hash Vault</vt:lpstr>
      <vt:lpstr>What is Hash Vault?</vt:lpstr>
      <vt:lpstr>PowerPoint Presentation</vt:lpstr>
      <vt:lpstr>Process</vt:lpstr>
      <vt:lpstr>Code Demo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Aman(UST,IN)</dc:creator>
  <cp:lastModifiedBy>Mohammad Aman(UST,IN)</cp:lastModifiedBy>
  <cp:revision>1</cp:revision>
  <dcterms:created xsi:type="dcterms:W3CDTF">2024-08-31T04:14:39Z</dcterms:created>
  <dcterms:modified xsi:type="dcterms:W3CDTF">2024-08-31T04:18:59Z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