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02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4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1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2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3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0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4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Booking Data Analysis for OTA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Task: Business Analyst Position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The dataset includes booking data from an Online Travel Agency (OTA).</a:t>
            </a:r>
          </a:p>
          <a:p>
            <a:r>
              <a:rPr dirty="0"/>
              <a:t>Fields such as </a:t>
            </a:r>
            <a:r>
              <a:rPr dirty="0" err="1"/>
              <a:t>buyer_id</a:t>
            </a:r>
            <a:r>
              <a:rPr dirty="0"/>
              <a:t>, </a:t>
            </a:r>
            <a:r>
              <a:rPr dirty="0" err="1"/>
              <a:t>supplier_id</a:t>
            </a:r>
            <a:r>
              <a:rPr dirty="0"/>
              <a:t>, </a:t>
            </a:r>
            <a:r>
              <a:rPr dirty="0" err="1"/>
              <a:t>selling_price</a:t>
            </a:r>
            <a:r>
              <a:rPr dirty="0"/>
              <a:t>, </a:t>
            </a:r>
            <a:r>
              <a:rPr dirty="0" err="1"/>
              <a:t>costprice</a:t>
            </a:r>
            <a:r>
              <a:rPr dirty="0"/>
              <a:t>, markup, cashback, etc.</a:t>
            </a:r>
          </a:p>
          <a:p>
            <a:r>
              <a:rPr dirty="0"/>
              <a:t>Aim: Analyze trends, derive insights, and propose strategies to boost sales and profitability.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Identify key short-term and long-term observations.</a:t>
            </a:r>
          </a:p>
          <a:p>
            <a:r>
              <a:rPr dirty="0"/>
              <a:t>Analyze potential causes behind these trends.</a:t>
            </a:r>
          </a:p>
          <a:p>
            <a:r>
              <a:rPr dirty="0"/>
              <a:t>Suggest actionable strategies for enhancing sales and profitability.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Short-Term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 demand for mid-range pricing in bookings.</a:t>
            </a:r>
          </a:p>
          <a:p>
            <a:r>
              <a:rPr dirty="0"/>
              <a:t>Significant sales concentration with top 10 suppliers.</a:t>
            </a:r>
          </a:p>
          <a:p>
            <a:r>
              <a:rPr dirty="0"/>
              <a:t>Price-sensitive customers show high engagement with cashback and coupons.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Long-Term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 refund rates on specific channels indicate potential inefficiencies.</a:t>
            </a:r>
          </a:p>
          <a:p>
            <a:r>
              <a:rPr dirty="0"/>
              <a:t>Limited diversification among suppliers poses a risk.</a:t>
            </a:r>
          </a:p>
          <a:p>
            <a:r>
              <a:rPr dirty="0"/>
              <a:t>Underutilization of certain booking channels.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Distribution of Selling Prices: Most bookings are in the mid-price range.</a:t>
            </a:r>
          </a:p>
          <a:p>
            <a:r>
              <a:rPr dirty="0"/>
              <a:t>Top 10 Suppliers: Contribute significantly to total revenue.</a:t>
            </a:r>
          </a:p>
          <a:p>
            <a:r>
              <a:rPr dirty="0"/>
              <a:t>PCA and Clustering: Revealed key customer segments based on behavior and sensitivity.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Potential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Dependency on top suppliers due to limited alternatives.</a:t>
            </a:r>
          </a:p>
          <a:p>
            <a:r>
              <a:rPr dirty="0"/>
              <a:t>Operational inefficiencies leading to high refund rates.</a:t>
            </a:r>
          </a:p>
          <a:p>
            <a:r>
              <a:rPr dirty="0"/>
              <a:t>Price-sensitive customer behavior influenced by promotions.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Strengthen partnerships with key suppliers to secure better deals.</a:t>
            </a:r>
          </a:p>
          <a:p>
            <a:r>
              <a:rPr dirty="0"/>
              <a:t> Optimize underperforming channels with improved marketing and UX.</a:t>
            </a:r>
          </a:p>
          <a:p>
            <a:r>
              <a:rPr dirty="0"/>
              <a:t>Introduce dynamic pricing for better revenue optimization.</a:t>
            </a:r>
          </a:p>
          <a:p>
            <a:r>
              <a:rPr dirty="0"/>
              <a:t>Address refund issues by streamlining booking processes.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Analysis highlights actionable strategies to enhance revenue and customer satisfaction.</a:t>
            </a:r>
          </a:p>
          <a:p>
            <a:r>
              <a:rPr dirty="0"/>
              <a:t>Implementing recommendations can drive long-term growth and reduce operational inefficiencies.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Words>275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Booking Data Analysis for OTA</vt:lpstr>
      <vt:lpstr>Dataset Overview</vt:lpstr>
      <vt:lpstr>Objectives of the Analysis</vt:lpstr>
      <vt:lpstr>Key Short-Term Observations</vt:lpstr>
      <vt:lpstr>Key Long-Term Observations</vt:lpstr>
      <vt:lpstr>Visual Insights</vt:lpstr>
      <vt:lpstr>Potential Causes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Data Analysis for OTA</dc:title>
  <dc:subject/>
  <dc:creator/>
  <cp:keywords/>
  <dc:description>generated using python-pptx</dc:description>
  <cp:lastModifiedBy>aman tiwari</cp:lastModifiedBy>
  <cp:revision>2</cp:revision>
  <dcterms:created xsi:type="dcterms:W3CDTF">2013-01-27T09:14:16Z</dcterms:created>
  <dcterms:modified xsi:type="dcterms:W3CDTF">2025-01-02T12:22:46Z</dcterms:modified>
  <cp:category/>
</cp:coreProperties>
</file>