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464" r:id="rId3"/>
    <p:sldId id="465" r:id="rId4"/>
    <p:sldId id="466" r:id="rId5"/>
    <p:sldId id="467" r:id="rId6"/>
    <p:sldId id="468" r:id="rId7"/>
    <p:sldId id="470" r:id="rId8"/>
    <p:sldId id="471" r:id="rId9"/>
    <p:sldId id="472" r:id="rId10"/>
    <p:sldId id="473" r:id="rId11"/>
    <p:sldId id="474" r:id="rId12"/>
    <p:sldId id="475" r:id="rId13"/>
    <p:sldId id="476" r:id="rId14"/>
    <p:sldId id="478" r:id="rId15"/>
    <p:sldId id="479" r:id="rId16"/>
    <p:sldId id="480" r:id="rId17"/>
    <p:sldId id="481" r:id="rId18"/>
  </p:sldIdLst>
  <p:sldSz cx="9144000" cy="6858000" type="screen4x3"/>
  <p:notesSz cx="6858000" cy="9144000"/>
  <p:defaultTextStyle>
    <a:defPPr>
      <a:defRPr lang="en-US"/>
    </a:defPPr>
    <a:lvl1pPr marL="0" algn="l" defTabSz="492223" rtl="0" eaLnBrk="1" latinLnBrk="0" hangingPunct="1">
      <a:defRPr sz="1953" kern="1200">
        <a:solidFill>
          <a:schemeClr val="tx1"/>
        </a:solidFill>
        <a:latin typeface="+mn-lt"/>
        <a:ea typeface="+mn-ea"/>
        <a:cs typeface="+mn-cs"/>
      </a:defRPr>
    </a:lvl1pPr>
    <a:lvl2pPr marL="492223" algn="l" defTabSz="492223" rtl="0" eaLnBrk="1" latinLnBrk="0" hangingPunct="1">
      <a:defRPr sz="1953" kern="1200">
        <a:solidFill>
          <a:schemeClr val="tx1"/>
        </a:solidFill>
        <a:latin typeface="+mn-lt"/>
        <a:ea typeface="+mn-ea"/>
        <a:cs typeface="+mn-cs"/>
      </a:defRPr>
    </a:lvl2pPr>
    <a:lvl3pPr marL="984449" algn="l" defTabSz="492223" rtl="0" eaLnBrk="1" latinLnBrk="0" hangingPunct="1">
      <a:defRPr sz="1953" kern="1200">
        <a:solidFill>
          <a:schemeClr val="tx1"/>
        </a:solidFill>
        <a:latin typeface="+mn-lt"/>
        <a:ea typeface="+mn-ea"/>
        <a:cs typeface="+mn-cs"/>
      </a:defRPr>
    </a:lvl3pPr>
    <a:lvl4pPr marL="1476672" algn="l" defTabSz="492223" rtl="0" eaLnBrk="1" latinLnBrk="0" hangingPunct="1">
      <a:defRPr sz="1953" kern="1200">
        <a:solidFill>
          <a:schemeClr val="tx1"/>
        </a:solidFill>
        <a:latin typeface="+mn-lt"/>
        <a:ea typeface="+mn-ea"/>
        <a:cs typeface="+mn-cs"/>
      </a:defRPr>
    </a:lvl4pPr>
    <a:lvl5pPr marL="1968897" algn="l" defTabSz="492223" rtl="0" eaLnBrk="1" latinLnBrk="0" hangingPunct="1">
      <a:defRPr sz="1953" kern="1200">
        <a:solidFill>
          <a:schemeClr val="tx1"/>
        </a:solidFill>
        <a:latin typeface="+mn-lt"/>
        <a:ea typeface="+mn-ea"/>
        <a:cs typeface="+mn-cs"/>
      </a:defRPr>
    </a:lvl5pPr>
    <a:lvl6pPr marL="2461121" algn="l" defTabSz="492223" rtl="0" eaLnBrk="1" latinLnBrk="0" hangingPunct="1">
      <a:defRPr sz="1953" kern="1200">
        <a:solidFill>
          <a:schemeClr val="tx1"/>
        </a:solidFill>
        <a:latin typeface="+mn-lt"/>
        <a:ea typeface="+mn-ea"/>
        <a:cs typeface="+mn-cs"/>
      </a:defRPr>
    </a:lvl6pPr>
    <a:lvl7pPr marL="2953344" algn="l" defTabSz="492223" rtl="0" eaLnBrk="1" latinLnBrk="0" hangingPunct="1">
      <a:defRPr sz="1953" kern="1200">
        <a:solidFill>
          <a:schemeClr val="tx1"/>
        </a:solidFill>
        <a:latin typeface="+mn-lt"/>
        <a:ea typeface="+mn-ea"/>
        <a:cs typeface="+mn-cs"/>
      </a:defRPr>
    </a:lvl7pPr>
    <a:lvl8pPr marL="3445569" algn="l" defTabSz="492223" rtl="0" eaLnBrk="1" latinLnBrk="0" hangingPunct="1">
      <a:defRPr sz="1953" kern="1200">
        <a:solidFill>
          <a:schemeClr val="tx1"/>
        </a:solidFill>
        <a:latin typeface="+mn-lt"/>
        <a:ea typeface="+mn-ea"/>
        <a:cs typeface="+mn-cs"/>
      </a:defRPr>
    </a:lvl8pPr>
    <a:lvl9pPr marL="3937793" algn="l" defTabSz="492223" rtl="0" eaLnBrk="1" latinLnBrk="0" hangingPunct="1">
      <a:defRPr sz="195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3E"/>
    <a:srgbClr val="006643"/>
    <a:srgbClr val="43B02A"/>
    <a:srgbClr val="267A52"/>
    <a:srgbClr val="589278"/>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1" autoAdjust="0"/>
    <p:restoredTop sz="94613" autoAdjust="0"/>
  </p:normalViewPr>
  <p:slideViewPr>
    <p:cSldViewPr snapToGrid="0">
      <p:cViewPr varScale="1">
        <p:scale>
          <a:sx n="107" d="100"/>
          <a:sy n="107" d="100"/>
        </p:scale>
        <p:origin x="-1824" y="-78"/>
      </p:cViewPr>
      <p:guideLst>
        <p:guide orient="horz" pos="2160"/>
        <p:guide pos="2880"/>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2017-12-18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2017-12-18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492223" rtl="0" eaLnBrk="1" latinLnBrk="0" hangingPunct="1">
      <a:defRPr sz="1323" kern="1200">
        <a:solidFill>
          <a:schemeClr val="tx1"/>
        </a:solidFill>
        <a:latin typeface="+mn-lt"/>
        <a:ea typeface="+mn-ea"/>
        <a:cs typeface="+mn-cs"/>
      </a:defRPr>
    </a:lvl1pPr>
    <a:lvl2pPr marL="492223" algn="l" defTabSz="492223" rtl="0" eaLnBrk="1" latinLnBrk="0" hangingPunct="1">
      <a:defRPr sz="1323" kern="1200">
        <a:solidFill>
          <a:schemeClr val="tx1"/>
        </a:solidFill>
        <a:latin typeface="+mn-lt"/>
        <a:ea typeface="+mn-ea"/>
        <a:cs typeface="+mn-cs"/>
      </a:defRPr>
    </a:lvl2pPr>
    <a:lvl3pPr marL="984449" algn="l" defTabSz="492223" rtl="0" eaLnBrk="1" latinLnBrk="0" hangingPunct="1">
      <a:defRPr sz="1323" kern="1200">
        <a:solidFill>
          <a:schemeClr val="tx1"/>
        </a:solidFill>
        <a:latin typeface="+mn-lt"/>
        <a:ea typeface="+mn-ea"/>
        <a:cs typeface="+mn-cs"/>
      </a:defRPr>
    </a:lvl3pPr>
    <a:lvl4pPr marL="1476672" algn="l" defTabSz="492223" rtl="0" eaLnBrk="1" latinLnBrk="0" hangingPunct="1">
      <a:defRPr sz="1323" kern="1200">
        <a:solidFill>
          <a:schemeClr val="tx1"/>
        </a:solidFill>
        <a:latin typeface="+mn-lt"/>
        <a:ea typeface="+mn-ea"/>
        <a:cs typeface="+mn-cs"/>
      </a:defRPr>
    </a:lvl4pPr>
    <a:lvl5pPr marL="1968897" algn="l" defTabSz="492223" rtl="0" eaLnBrk="1" latinLnBrk="0" hangingPunct="1">
      <a:defRPr sz="1323" kern="1200">
        <a:solidFill>
          <a:schemeClr val="tx1"/>
        </a:solidFill>
        <a:latin typeface="+mn-lt"/>
        <a:ea typeface="+mn-ea"/>
        <a:cs typeface="+mn-cs"/>
      </a:defRPr>
    </a:lvl5pPr>
    <a:lvl6pPr marL="2461121" algn="l" defTabSz="492223" rtl="0" eaLnBrk="1" latinLnBrk="0" hangingPunct="1">
      <a:defRPr sz="1323" kern="1200">
        <a:solidFill>
          <a:schemeClr val="tx1"/>
        </a:solidFill>
        <a:latin typeface="+mn-lt"/>
        <a:ea typeface="+mn-ea"/>
        <a:cs typeface="+mn-cs"/>
      </a:defRPr>
    </a:lvl6pPr>
    <a:lvl7pPr marL="2953344" algn="l" defTabSz="492223" rtl="0" eaLnBrk="1" latinLnBrk="0" hangingPunct="1">
      <a:defRPr sz="1323" kern="1200">
        <a:solidFill>
          <a:schemeClr val="tx1"/>
        </a:solidFill>
        <a:latin typeface="+mn-lt"/>
        <a:ea typeface="+mn-ea"/>
        <a:cs typeface="+mn-cs"/>
      </a:defRPr>
    </a:lvl7pPr>
    <a:lvl8pPr marL="3445569" algn="l" defTabSz="492223" rtl="0" eaLnBrk="1" latinLnBrk="0" hangingPunct="1">
      <a:defRPr sz="1323" kern="1200">
        <a:solidFill>
          <a:schemeClr val="tx1"/>
        </a:solidFill>
        <a:latin typeface="+mn-lt"/>
        <a:ea typeface="+mn-ea"/>
        <a:cs typeface="+mn-cs"/>
      </a:defRPr>
    </a:lvl8pPr>
    <a:lvl9pPr marL="3937793" algn="l" defTabSz="492223" rtl="0" eaLnBrk="1" latinLnBrk="0" hangingPunct="1">
      <a:defRPr sz="13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1287430"/>
            <a:ext cx="5411971" cy="1635518"/>
          </a:xfrm>
        </p:spPr>
        <p:txBody>
          <a:bodyPr anchor="b"/>
          <a:lstStyle>
            <a:lvl1pPr>
              <a:defRPr>
                <a:solidFill>
                  <a:schemeClr val="bg1"/>
                </a:solidFill>
              </a:defRPr>
            </a:lvl1pPr>
          </a:lstStyle>
          <a:p>
            <a:r>
              <a:rPr lang="en-CA" dirty="0" smtClean="0"/>
              <a:t>This is your presentation title</a:t>
            </a:r>
            <a:endParaRPr lang="en-US" dirty="0"/>
          </a:p>
        </p:txBody>
      </p:sp>
      <p:sp>
        <p:nvSpPr>
          <p:cNvPr id="3" name="Subtitle 2"/>
          <p:cNvSpPr>
            <a:spLocks noGrp="1"/>
          </p:cNvSpPr>
          <p:nvPr>
            <p:ph type="subTitle" idx="1" hasCustomPrompt="1"/>
          </p:nvPr>
        </p:nvSpPr>
        <p:spPr>
          <a:xfrm>
            <a:off x="457201" y="3024545"/>
            <a:ext cx="6804836" cy="1579353"/>
          </a:xfrm>
        </p:spPr>
        <p:txBody>
          <a:bodyPr lIns="0" tIns="0" rIns="0" bIns="0">
            <a:noAutofit/>
          </a:bodyPr>
          <a:lstStyle>
            <a:lvl1pPr marL="0" indent="0" algn="l">
              <a:lnSpc>
                <a:spcPct val="100000"/>
              </a:lnSpc>
              <a:buNone/>
              <a:defRPr sz="2700" baseline="0">
                <a:solidFill>
                  <a:schemeClr val="accent3"/>
                </a:solidFill>
              </a:defRPr>
            </a:lvl1pPr>
            <a:lvl2pPr marL="439516" indent="0" algn="ctr">
              <a:buNone/>
              <a:defRPr>
                <a:solidFill>
                  <a:schemeClr val="tx1">
                    <a:tint val="75000"/>
                  </a:schemeClr>
                </a:solidFill>
              </a:defRPr>
            </a:lvl2pPr>
            <a:lvl3pPr marL="879032" indent="0" algn="ctr">
              <a:buNone/>
              <a:defRPr>
                <a:solidFill>
                  <a:schemeClr val="tx1">
                    <a:tint val="75000"/>
                  </a:schemeClr>
                </a:solidFill>
              </a:defRPr>
            </a:lvl3pPr>
            <a:lvl4pPr marL="1318547" indent="0" algn="ctr">
              <a:buNone/>
              <a:defRPr>
                <a:solidFill>
                  <a:schemeClr val="tx1">
                    <a:tint val="75000"/>
                  </a:schemeClr>
                </a:solidFill>
              </a:defRPr>
            </a:lvl4pPr>
            <a:lvl5pPr marL="1758064" indent="0" algn="ctr">
              <a:buNone/>
              <a:defRPr>
                <a:solidFill>
                  <a:schemeClr val="tx1">
                    <a:tint val="75000"/>
                  </a:schemeClr>
                </a:solidFill>
              </a:defRPr>
            </a:lvl5pPr>
            <a:lvl6pPr marL="2197581" indent="0" algn="ctr">
              <a:buNone/>
              <a:defRPr>
                <a:solidFill>
                  <a:schemeClr val="tx1">
                    <a:tint val="75000"/>
                  </a:schemeClr>
                </a:solidFill>
              </a:defRPr>
            </a:lvl6pPr>
            <a:lvl7pPr marL="2637097" indent="0" algn="ctr">
              <a:buNone/>
              <a:defRPr>
                <a:solidFill>
                  <a:schemeClr val="tx1">
                    <a:tint val="75000"/>
                  </a:schemeClr>
                </a:solidFill>
              </a:defRPr>
            </a:lvl7pPr>
            <a:lvl8pPr marL="3076614" indent="0" algn="ctr">
              <a:buNone/>
              <a:defRPr>
                <a:solidFill>
                  <a:schemeClr val="tx1">
                    <a:tint val="75000"/>
                  </a:schemeClr>
                </a:solidFill>
              </a:defRPr>
            </a:lvl8pPr>
            <a:lvl9pPr marL="3516128" indent="0" algn="ctr">
              <a:buNone/>
              <a:defRPr>
                <a:solidFill>
                  <a:schemeClr val="tx1">
                    <a:tint val="75000"/>
                  </a:schemeClr>
                </a:solidFill>
              </a:defRPr>
            </a:lvl9pPr>
          </a:lstStyle>
          <a:p>
            <a:r>
              <a:rPr lang="en-CA" dirty="0" smtClean="0"/>
              <a:t>Presentation subtitle or brief one-sentence description.</a:t>
            </a:r>
            <a:endParaRPr lang="en-US" dirty="0"/>
          </a:p>
        </p:txBody>
      </p:sp>
      <p:sp>
        <p:nvSpPr>
          <p:cNvPr id="5" name="Text Placeholder 4"/>
          <p:cNvSpPr>
            <a:spLocks noGrp="1"/>
          </p:cNvSpPr>
          <p:nvPr>
            <p:ph type="body" sz="quarter" idx="10" hasCustomPrompt="1"/>
          </p:nvPr>
        </p:nvSpPr>
        <p:spPr>
          <a:xfrm>
            <a:off x="457201" y="5731425"/>
            <a:ext cx="4019011" cy="641906"/>
          </a:xfrm>
        </p:spPr>
        <p:txBody>
          <a:bodyPr anchor="b"/>
          <a:lstStyle>
            <a:lvl1pPr>
              <a:defRPr baseline="0">
                <a:solidFill>
                  <a:schemeClr val="bg1"/>
                </a:solidFill>
              </a:defRPr>
            </a:lvl1pPr>
          </a:lstStyle>
          <a:p>
            <a:pPr lvl="0"/>
            <a:r>
              <a:rPr lang="en-CA" dirty="0" smtClean="0"/>
              <a:t>Month 24th, 2017</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3281"/>
            <a:ext cx="9144000" cy="97814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60558" y="501539"/>
            <a:ext cx="2603500" cy="546052"/>
          </a:xfrm>
          <a:prstGeom prst="rect">
            <a:avLst/>
          </a:prstGeom>
        </p:spPr>
      </p:pic>
    </p:spTree>
    <p:extLst>
      <p:ext uri="{BB962C8B-B14F-4D97-AF65-F5344CB8AC3E}">
        <p14:creationId xmlns:p14="http://schemas.microsoft.com/office/powerpoint/2010/main" val="3644026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87679"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1" name="Text Placeholder 6"/>
          <p:cNvSpPr>
            <a:spLocks noGrp="1"/>
          </p:cNvSpPr>
          <p:nvPr>
            <p:ph type="body" sz="quarter" idx="18" hasCustomPrompt="1"/>
          </p:nvPr>
        </p:nvSpPr>
        <p:spPr>
          <a:xfrm>
            <a:off x="487679" y="1803799"/>
            <a:ext cx="2582904" cy="549262"/>
          </a:xfrm>
        </p:spPr>
        <p:txBody>
          <a:bodyPr/>
          <a:lstStyle>
            <a:lvl1pPr>
              <a:defRPr b="1">
                <a:solidFill>
                  <a:srgbClr val="599A83"/>
                </a:solidFill>
              </a:defRPr>
            </a:lvl1pPr>
          </a:lstStyle>
          <a:p>
            <a:pPr lvl="0"/>
            <a:r>
              <a:rPr lang="en-CA" dirty="0" smtClean="0"/>
              <a:t>Subtitle</a:t>
            </a:r>
          </a:p>
        </p:txBody>
      </p:sp>
      <p:pic>
        <p:nvPicPr>
          <p:cNvPr id="22" name="Picture 2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3" name="Slide Number Placeholder 8"/>
          <p:cNvSpPr>
            <a:spLocks noGrp="1"/>
          </p:cNvSpPr>
          <p:nvPr>
            <p:ph type="sldNum" sz="quarter" idx="21"/>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basic 3-column key point slide with subtitles</a:t>
            </a:r>
            <a:endParaRPr lang="en-US" dirty="0"/>
          </a:p>
        </p:txBody>
      </p:sp>
      <p:sp>
        <p:nvSpPr>
          <p:cNvPr id="27" name="Text Placeholder 5"/>
          <p:cNvSpPr>
            <a:spLocks noGrp="1"/>
          </p:cNvSpPr>
          <p:nvPr>
            <p:ph type="body" sz="quarter" idx="22" hasCustomPrompt="1"/>
          </p:nvPr>
        </p:nvSpPr>
        <p:spPr>
          <a:xfrm>
            <a:off x="3279416"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8" name="Text Placeholder 6"/>
          <p:cNvSpPr>
            <a:spLocks noGrp="1"/>
          </p:cNvSpPr>
          <p:nvPr>
            <p:ph type="body" sz="quarter" idx="23" hasCustomPrompt="1"/>
          </p:nvPr>
        </p:nvSpPr>
        <p:spPr>
          <a:xfrm>
            <a:off x="3279416" y="1803799"/>
            <a:ext cx="2582904" cy="549262"/>
          </a:xfrm>
        </p:spPr>
        <p:txBody>
          <a:bodyPr/>
          <a:lstStyle>
            <a:lvl1pPr>
              <a:defRPr b="1">
                <a:solidFill>
                  <a:srgbClr val="599A83"/>
                </a:solidFill>
              </a:defRPr>
            </a:lvl1pPr>
          </a:lstStyle>
          <a:p>
            <a:pPr lvl="0"/>
            <a:r>
              <a:rPr lang="en-CA" dirty="0" smtClean="0"/>
              <a:t>Subtitle</a:t>
            </a:r>
          </a:p>
        </p:txBody>
      </p:sp>
      <p:sp>
        <p:nvSpPr>
          <p:cNvPr id="33" name="Text Placeholder 5"/>
          <p:cNvSpPr>
            <a:spLocks noGrp="1"/>
          </p:cNvSpPr>
          <p:nvPr>
            <p:ph type="body" sz="quarter" idx="24" hasCustomPrompt="1"/>
          </p:nvPr>
        </p:nvSpPr>
        <p:spPr>
          <a:xfrm>
            <a:off x="6062449"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34" name="Text Placeholder 6"/>
          <p:cNvSpPr>
            <a:spLocks noGrp="1"/>
          </p:cNvSpPr>
          <p:nvPr>
            <p:ph type="body" sz="quarter" idx="25" hasCustomPrompt="1"/>
          </p:nvPr>
        </p:nvSpPr>
        <p:spPr>
          <a:xfrm>
            <a:off x="6062449" y="1803799"/>
            <a:ext cx="2582904" cy="549262"/>
          </a:xfrm>
        </p:spPr>
        <p:txBody>
          <a:bodyPr/>
          <a:lstStyle>
            <a:lvl1pPr>
              <a:defRPr b="1">
                <a:solidFill>
                  <a:srgbClr val="599A83"/>
                </a:solidFill>
              </a:defRPr>
            </a:lvl1pPr>
          </a:lstStyle>
          <a:p>
            <a:pPr lvl="0"/>
            <a:r>
              <a:rPr lang="en-CA" dirty="0" smtClean="0"/>
              <a:t>Subtitle</a:t>
            </a:r>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87679" y="1803403"/>
            <a:ext cx="2582904"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6" name="Text Placeholder 5"/>
          <p:cNvSpPr>
            <a:spLocks noGrp="1"/>
          </p:cNvSpPr>
          <p:nvPr>
            <p:ph type="body" sz="quarter" idx="16" hasCustomPrompt="1"/>
          </p:nvPr>
        </p:nvSpPr>
        <p:spPr>
          <a:xfrm>
            <a:off x="3287581" y="1803403"/>
            <a:ext cx="2566689"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0" name="Text Placeholder 5"/>
          <p:cNvSpPr>
            <a:spLocks noGrp="1"/>
          </p:cNvSpPr>
          <p:nvPr>
            <p:ph type="body" sz="quarter" idx="17" hasCustomPrompt="1"/>
          </p:nvPr>
        </p:nvSpPr>
        <p:spPr>
          <a:xfrm>
            <a:off x="6055253" y="1803403"/>
            <a:ext cx="2590101"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1" name="Text Placeholder 5"/>
          <p:cNvSpPr>
            <a:spLocks noGrp="1"/>
          </p:cNvSpPr>
          <p:nvPr>
            <p:ph type="body" sz="quarter" idx="18" hasCustomPrompt="1"/>
          </p:nvPr>
        </p:nvSpPr>
        <p:spPr>
          <a:xfrm>
            <a:off x="487679" y="3848103"/>
            <a:ext cx="2582904"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2" name="Text Placeholder 5"/>
          <p:cNvSpPr>
            <a:spLocks noGrp="1"/>
          </p:cNvSpPr>
          <p:nvPr>
            <p:ph type="body" sz="quarter" idx="19" hasCustomPrompt="1"/>
          </p:nvPr>
        </p:nvSpPr>
        <p:spPr>
          <a:xfrm>
            <a:off x="3287581" y="3848103"/>
            <a:ext cx="2566689"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3" name="Text Placeholder 5"/>
          <p:cNvSpPr>
            <a:spLocks noGrp="1"/>
          </p:cNvSpPr>
          <p:nvPr>
            <p:ph type="body" sz="quarter" idx="20" hasCustomPrompt="1"/>
          </p:nvPr>
        </p:nvSpPr>
        <p:spPr>
          <a:xfrm>
            <a:off x="6062388" y="3848103"/>
            <a:ext cx="2582966"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pic>
        <p:nvPicPr>
          <p:cNvPr id="20" name="Picture 1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1" name="Slide Number Placeholder 8"/>
          <p:cNvSpPr>
            <a:spLocks noGrp="1"/>
          </p:cNvSpPr>
          <p:nvPr>
            <p:ph type="sldNum" sz="quarter" idx="21"/>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2" name="Picture 2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 column key point slide</a:t>
            </a:r>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57202" y="2336800"/>
            <a:ext cx="2628496"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6" name="Text Placeholder 5"/>
          <p:cNvSpPr>
            <a:spLocks noGrp="1"/>
          </p:cNvSpPr>
          <p:nvPr>
            <p:ph type="body" sz="quarter" idx="16" hasCustomPrompt="1"/>
          </p:nvPr>
        </p:nvSpPr>
        <p:spPr>
          <a:xfrm>
            <a:off x="3266650" y="2336800"/>
            <a:ext cx="2611995"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0" name="Text Placeholder 5"/>
          <p:cNvSpPr>
            <a:spLocks noGrp="1"/>
          </p:cNvSpPr>
          <p:nvPr>
            <p:ph type="body" sz="quarter" idx="17" hasCustomPrompt="1"/>
          </p:nvPr>
        </p:nvSpPr>
        <p:spPr>
          <a:xfrm>
            <a:off x="6066635" y="2336800"/>
            <a:ext cx="2628558"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1" name="Text Placeholder 5"/>
          <p:cNvSpPr>
            <a:spLocks noGrp="1"/>
          </p:cNvSpPr>
          <p:nvPr>
            <p:ph type="body" sz="quarter" idx="18" hasCustomPrompt="1"/>
          </p:nvPr>
        </p:nvSpPr>
        <p:spPr>
          <a:xfrm>
            <a:off x="457202" y="4393805"/>
            <a:ext cx="2628496"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2" name="Text Placeholder 5"/>
          <p:cNvSpPr>
            <a:spLocks noGrp="1"/>
          </p:cNvSpPr>
          <p:nvPr>
            <p:ph type="body" sz="quarter" idx="19" hasCustomPrompt="1"/>
          </p:nvPr>
        </p:nvSpPr>
        <p:spPr>
          <a:xfrm>
            <a:off x="3266650" y="4393805"/>
            <a:ext cx="2611995"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3" name="Text Placeholder 5"/>
          <p:cNvSpPr>
            <a:spLocks noGrp="1"/>
          </p:cNvSpPr>
          <p:nvPr>
            <p:ph type="body" sz="quarter" idx="20" hasCustomPrompt="1"/>
          </p:nvPr>
        </p:nvSpPr>
        <p:spPr>
          <a:xfrm>
            <a:off x="6066635" y="4393805"/>
            <a:ext cx="2628558"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7" name="Text Placeholder 6"/>
          <p:cNvSpPr>
            <a:spLocks noGrp="1"/>
          </p:cNvSpPr>
          <p:nvPr>
            <p:ph type="body" sz="quarter" idx="21" hasCustomPrompt="1"/>
          </p:nvPr>
        </p:nvSpPr>
        <p:spPr>
          <a:xfrm>
            <a:off x="457202" y="1803799"/>
            <a:ext cx="2628496" cy="533003"/>
          </a:xfrm>
        </p:spPr>
        <p:txBody>
          <a:bodyPr/>
          <a:lstStyle>
            <a:lvl1pPr>
              <a:defRPr b="1">
                <a:solidFill>
                  <a:srgbClr val="599A83"/>
                </a:solidFill>
              </a:defRPr>
            </a:lvl1pPr>
          </a:lstStyle>
          <a:p>
            <a:pPr lvl="0"/>
            <a:r>
              <a:rPr lang="en-CA" dirty="0" smtClean="0"/>
              <a:t>Subtitle</a:t>
            </a:r>
          </a:p>
        </p:txBody>
      </p:sp>
      <p:sp>
        <p:nvSpPr>
          <p:cNvPr id="18" name="Text Placeholder 6"/>
          <p:cNvSpPr>
            <a:spLocks noGrp="1"/>
          </p:cNvSpPr>
          <p:nvPr>
            <p:ph type="body" sz="quarter" idx="22" hasCustomPrompt="1"/>
          </p:nvPr>
        </p:nvSpPr>
        <p:spPr>
          <a:xfrm>
            <a:off x="3266650" y="1803799"/>
            <a:ext cx="2611995" cy="533003"/>
          </a:xfrm>
        </p:spPr>
        <p:txBody>
          <a:bodyPr/>
          <a:lstStyle>
            <a:lvl1pPr>
              <a:defRPr b="1">
                <a:solidFill>
                  <a:srgbClr val="599A83"/>
                </a:solidFill>
              </a:defRPr>
            </a:lvl1pPr>
          </a:lstStyle>
          <a:p>
            <a:pPr lvl="0"/>
            <a:r>
              <a:rPr lang="en-CA" dirty="0" smtClean="0"/>
              <a:t>Subtitle</a:t>
            </a:r>
          </a:p>
        </p:txBody>
      </p:sp>
      <p:sp>
        <p:nvSpPr>
          <p:cNvPr id="19" name="Text Placeholder 6"/>
          <p:cNvSpPr>
            <a:spLocks noGrp="1"/>
          </p:cNvSpPr>
          <p:nvPr>
            <p:ph type="body" sz="quarter" idx="23" hasCustomPrompt="1"/>
          </p:nvPr>
        </p:nvSpPr>
        <p:spPr>
          <a:xfrm>
            <a:off x="6066635" y="1803799"/>
            <a:ext cx="2628496" cy="533003"/>
          </a:xfrm>
        </p:spPr>
        <p:txBody>
          <a:bodyPr/>
          <a:lstStyle>
            <a:lvl1pPr>
              <a:defRPr b="1">
                <a:solidFill>
                  <a:srgbClr val="599A83"/>
                </a:solidFill>
              </a:defRPr>
            </a:lvl1pPr>
          </a:lstStyle>
          <a:p>
            <a:pPr lvl="0"/>
            <a:r>
              <a:rPr lang="en-CA" dirty="0" smtClean="0"/>
              <a:t>Subtitle</a:t>
            </a:r>
          </a:p>
        </p:txBody>
      </p:sp>
      <p:sp>
        <p:nvSpPr>
          <p:cNvPr id="20" name="Text Placeholder 6"/>
          <p:cNvSpPr>
            <a:spLocks noGrp="1"/>
          </p:cNvSpPr>
          <p:nvPr>
            <p:ph type="body" sz="quarter" idx="24" hasCustomPrompt="1"/>
          </p:nvPr>
        </p:nvSpPr>
        <p:spPr>
          <a:xfrm>
            <a:off x="457202" y="3860804"/>
            <a:ext cx="2628496" cy="533003"/>
          </a:xfrm>
        </p:spPr>
        <p:txBody>
          <a:bodyPr/>
          <a:lstStyle>
            <a:lvl1pPr>
              <a:defRPr b="1">
                <a:solidFill>
                  <a:srgbClr val="599A83"/>
                </a:solidFill>
              </a:defRPr>
            </a:lvl1pPr>
          </a:lstStyle>
          <a:p>
            <a:pPr lvl="0"/>
            <a:r>
              <a:rPr lang="en-CA" dirty="0" smtClean="0"/>
              <a:t>Subtitle</a:t>
            </a:r>
          </a:p>
        </p:txBody>
      </p:sp>
      <p:sp>
        <p:nvSpPr>
          <p:cNvPr id="21" name="Text Placeholder 6"/>
          <p:cNvSpPr>
            <a:spLocks noGrp="1"/>
          </p:cNvSpPr>
          <p:nvPr>
            <p:ph type="body" sz="quarter" idx="25" hasCustomPrompt="1"/>
          </p:nvPr>
        </p:nvSpPr>
        <p:spPr>
          <a:xfrm>
            <a:off x="3266650" y="3860804"/>
            <a:ext cx="2611995" cy="533003"/>
          </a:xfrm>
        </p:spPr>
        <p:txBody>
          <a:bodyPr/>
          <a:lstStyle>
            <a:lvl1pPr>
              <a:defRPr b="1">
                <a:solidFill>
                  <a:srgbClr val="599A83"/>
                </a:solidFill>
              </a:defRPr>
            </a:lvl1pPr>
          </a:lstStyle>
          <a:p>
            <a:pPr lvl="0"/>
            <a:r>
              <a:rPr lang="en-CA" dirty="0" smtClean="0"/>
              <a:t>Subtitle</a:t>
            </a:r>
          </a:p>
        </p:txBody>
      </p:sp>
      <p:sp>
        <p:nvSpPr>
          <p:cNvPr id="22" name="Text Placeholder 6"/>
          <p:cNvSpPr>
            <a:spLocks noGrp="1"/>
          </p:cNvSpPr>
          <p:nvPr>
            <p:ph type="body" sz="quarter" idx="26" hasCustomPrompt="1"/>
          </p:nvPr>
        </p:nvSpPr>
        <p:spPr>
          <a:xfrm>
            <a:off x="6066635" y="3860804"/>
            <a:ext cx="2628496" cy="533003"/>
          </a:xfrm>
        </p:spPr>
        <p:txBody>
          <a:bodyPr/>
          <a:lstStyle>
            <a:lvl1pPr>
              <a:defRPr b="1">
                <a:solidFill>
                  <a:srgbClr val="599A83"/>
                </a:solidFill>
              </a:defRPr>
            </a:lvl1pPr>
          </a:lstStyle>
          <a:p>
            <a:pPr lvl="0"/>
            <a:r>
              <a:rPr lang="en-CA" dirty="0" smtClean="0"/>
              <a:t>Subtitle</a:t>
            </a:r>
          </a:p>
        </p:txBody>
      </p:sp>
      <p:pic>
        <p:nvPicPr>
          <p:cNvPr id="27" name="Picture 2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8" name="Slide Number Placeholder 8"/>
          <p:cNvSpPr>
            <a:spLocks noGrp="1"/>
          </p:cNvSpPr>
          <p:nvPr>
            <p:ph type="sldNum" sz="quarter" idx="27"/>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9" name="Picture 2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30"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6-column key point slide with subtitles</a:t>
            </a:r>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1803400"/>
            <a:ext cx="6769648" cy="3960789"/>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solidFill>
                  <a:srgbClr val="599A83"/>
                </a:solidFill>
              </a:defRPr>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7"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1-column bulk slide for long content</a:t>
            </a:r>
            <a:endParaRPr lang="en-US" dirty="0"/>
          </a:p>
        </p:txBody>
      </p:sp>
      <p:sp>
        <p:nvSpPr>
          <p:cNvPr id="18"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468775" y="479820"/>
            <a:ext cx="6800126" cy="5284370"/>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solidFill>
                  <a:srgbClr val="599A83"/>
                </a:solidFill>
              </a:defRPr>
            </a:lvl4pPr>
          </a:lstStyle>
          <a:p>
            <a:pPr lvl="0"/>
            <a:r>
              <a:rPr lang="en-CA" dirty="0" smtClean="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8" name="Picture 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9"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0" name="Picture 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2"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2336801"/>
            <a:ext cx="3991278"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4" name="Text Placeholder 5"/>
          <p:cNvSpPr>
            <a:spLocks noGrp="1"/>
          </p:cNvSpPr>
          <p:nvPr>
            <p:ph type="body" sz="quarter" idx="18" hasCustomPrompt="1"/>
          </p:nvPr>
        </p:nvSpPr>
        <p:spPr>
          <a:xfrm>
            <a:off x="4673964" y="2336801"/>
            <a:ext cx="3982964"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5" name="Text Placeholder 6"/>
          <p:cNvSpPr>
            <a:spLocks noGrp="1"/>
          </p:cNvSpPr>
          <p:nvPr>
            <p:ph type="body" sz="quarter" idx="21" hasCustomPrompt="1"/>
          </p:nvPr>
        </p:nvSpPr>
        <p:spPr>
          <a:xfrm>
            <a:off x="487679" y="1792224"/>
            <a:ext cx="3991278" cy="551124"/>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4673962" y="1792224"/>
            <a:ext cx="3982964" cy="551124"/>
          </a:xfrm>
        </p:spPr>
        <p:txBody>
          <a:bodyPr/>
          <a:lstStyle>
            <a:lvl1pPr>
              <a:defRPr sz="1181" b="1">
                <a:solidFill>
                  <a:srgbClr val="599A83"/>
                </a:solidFill>
              </a:defRPr>
            </a:lvl1pPr>
          </a:lstStyle>
          <a:p>
            <a:pPr lvl="0"/>
            <a:r>
              <a:rPr lang="en-CA" dirty="0" smtClean="0"/>
              <a:t>Bulk content columns always have subtitles</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2-column bulk slide for long content</a:t>
            </a:r>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2336800"/>
            <a:ext cx="2591276"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4" name="Text Placeholder 5"/>
          <p:cNvSpPr>
            <a:spLocks noGrp="1"/>
          </p:cNvSpPr>
          <p:nvPr>
            <p:ph type="body" sz="quarter" idx="18" hasCustomPrompt="1"/>
          </p:nvPr>
        </p:nvSpPr>
        <p:spPr>
          <a:xfrm>
            <a:off x="6062291" y="2336800"/>
            <a:ext cx="2583062"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5" name="Text Placeholder 6"/>
          <p:cNvSpPr>
            <a:spLocks noGrp="1"/>
          </p:cNvSpPr>
          <p:nvPr>
            <p:ph type="body" sz="quarter" idx="21" hasCustomPrompt="1"/>
          </p:nvPr>
        </p:nvSpPr>
        <p:spPr>
          <a:xfrm>
            <a:off x="487679" y="1803799"/>
            <a:ext cx="2591276" cy="533003"/>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6062290" y="1803799"/>
            <a:ext cx="2583062" cy="533003"/>
          </a:xfrm>
        </p:spPr>
        <p:txBody>
          <a:bodyPr/>
          <a:lstStyle>
            <a:lvl1pPr>
              <a:defRPr sz="1181" b="1">
                <a:solidFill>
                  <a:srgbClr val="599A83"/>
                </a:solidFill>
              </a:defRPr>
            </a:lvl1pPr>
          </a:lstStyle>
          <a:p>
            <a:pPr lvl="0"/>
            <a:r>
              <a:rPr lang="en-CA" dirty="0" smtClean="0"/>
              <a:t>Bulk content columns always have subtitles</a:t>
            </a:r>
          </a:p>
        </p:txBody>
      </p:sp>
      <p:sp>
        <p:nvSpPr>
          <p:cNvPr id="17" name="Text Placeholder 5"/>
          <p:cNvSpPr>
            <a:spLocks noGrp="1"/>
          </p:cNvSpPr>
          <p:nvPr>
            <p:ph type="body" sz="quarter" idx="24" hasCustomPrompt="1"/>
          </p:nvPr>
        </p:nvSpPr>
        <p:spPr>
          <a:xfrm>
            <a:off x="3285362" y="2336800"/>
            <a:ext cx="2575007"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8" name="Text Placeholder 6"/>
          <p:cNvSpPr>
            <a:spLocks noGrp="1"/>
          </p:cNvSpPr>
          <p:nvPr>
            <p:ph type="body" sz="quarter" idx="25" hasCustomPrompt="1"/>
          </p:nvPr>
        </p:nvSpPr>
        <p:spPr>
          <a:xfrm>
            <a:off x="3285361" y="1803799"/>
            <a:ext cx="2575007" cy="533003"/>
          </a:xfrm>
        </p:spPr>
        <p:txBody>
          <a:bodyPr/>
          <a:lstStyle>
            <a:lvl1pPr>
              <a:defRPr sz="1181" b="1">
                <a:solidFill>
                  <a:srgbClr val="599A83"/>
                </a:solidFill>
              </a:defRPr>
            </a:lvl1pPr>
          </a:lstStyle>
          <a:p>
            <a:pPr lvl="0"/>
            <a:r>
              <a:rPr lang="en-CA" dirty="0" smtClean="0"/>
              <a:t>Bulk content columns always have subtitles</a:t>
            </a:r>
          </a:p>
        </p:txBody>
      </p:sp>
      <p:pic>
        <p:nvPicPr>
          <p:cNvPr id="22" name="Picture 2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3-column bulk slide for long content</a:t>
            </a:r>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487678" y="4393804"/>
            <a:ext cx="2579701"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6096979" y="4393804"/>
            <a:ext cx="2571524"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487678" y="3837654"/>
            <a:ext cx="2579701" cy="563886"/>
          </a:xfrm>
        </p:spPr>
        <p:txBody>
          <a:bodyPr/>
          <a:lstStyle>
            <a:lvl1pPr>
              <a:defRPr sz="1181" b="1" baseline="0">
                <a:solidFill>
                  <a:srgbClr val="599A83"/>
                </a:solidFill>
              </a:defRPr>
            </a:lvl1pPr>
          </a:lstStyle>
          <a:p>
            <a:pPr lvl="0"/>
            <a:r>
              <a:rPr lang="en-CA" dirty="0" smtClean="0"/>
              <a:t>Bulk content columns always have subtitles</a:t>
            </a:r>
          </a:p>
        </p:txBody>
      </p:sp>
      <p:sp>
        <p:nvSpPr>
          <p:cNvPr id="30" name="Text Placeholder 6"/>
          <p:cNvSpPr>
            <a:spLocks noGrp="1"/>
          </p:cNvSpPr>
          <p:nvPr>
            <p:ph type="body" sz="quarter" idx="33" hasCustomPrompt="1"/>
          </p:nvPr>
        </p:nvSpPr>
        <p:spPr>
          <a:xfrm>
            <a:off x="6096978" y="3837654"/>
            <a:ext cx="2571524" cy="563886"/>
          </a:xfrm>
        </p:spPr>
        <p:txBody>
          <a:bodyPr/>
          <a:lstStyle>
            <a:lvl1pPr>
              <a:defRPr sz="1181" b="1">
                <a:solidFill>
                  <a:srgbClr val="599A83"/>
                </a:solidFill>
              </a:defRPr>
            </a:lvl1pPr>
          </a:lstStyle>
          <a:p>
            <a:pPr lvl="0"/>
            <a:r>
              <a:rPr lang="en-CA" dirty="0" smtClean="0"/>
              <a:t>Bulk content columns always have subtitles</a:t>
            </a:r>
          </a:p>
        </p:txBody>
      </p:sp>
      <p:sp>
        <p:nvSpPr>
          <p:cNvPr id="31" name="Text Placeholder 5"/>
          <p:cNvSpPr>
            <a:spLocks noGrp="1"/>
          </p:cNvSpPr>
          <p:nvPr>
            <p:ph type="body" sz="quarter" idx="34" hasCustomPrompt="1"/>
          </p:nvPr>
        </p:nvSpPr>
        <p:spPr>
          <a:xfrm>
            <a:off x="3296864" y="4393804"/>
            <a:ext cx="2563505"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3296863" y="3837654"/>
            <a:ext cx="2563505" cy="563886"/>
          </a:xfrm>
        </p:spPr>
        <p:txBody>
          <a:bodyPr/>
          <a:lstStyle>
            <a:lvl1pPr>
              <a:defRPr sz="1181" b="1">
                <a:solidFill>
                  <a:srgbClr val="599A83"/>
                </a:solidFill>
              </a:defRPr>
            </a:lvl1pPr>
          </a:lstStyle>
          <a:p>
            <a:pPr lvl="0"/>
            <a:r>
              <a:rPr lang="en-CA" dirty="0" smtClean="0"/>
              <a:t>Bulk content columns always have subtitles</a:t>
            </a:r>
          </a:p>
        </p:txBody>
      </p:sp>
      <p:sp>
        <p:nvSpPr>
          <p:cNvPr id="12" name="Text Placeholder 5"/>
          <p:cNvSpPr>
            <a:spLocks noGrp="1"/>
          </p:cNvSpPr>
          <p:nvPr>
            <p:ph type="body" sz="quarter" idx="15" hasCustomPrompt="1"/>
          </p:nvPr>
        </p:nvSpPr>
        <p:spPr>
          <a:xfrm>
            <a:off x="487678" y="2336800"/>
            <a:ext cx="2579701"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6096979" y="2336800"/>
            <a:ext cx="2571524"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487678" y="1780649"/>
            <a:ext cx="2579701" cy="563886"/>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6096978" y="1780649"/>
            <a:ext cx="2571524" cy="563886"/>
          </a:xfrm>
        </p:spPr>
        <p:txBody>
          <a:bodyPr/>
          <a:lstStyle>
            <a:lvl1pPr>
              <a:defRPr sz="1181" b="1">
                <a:solidFill>
                  <a:srgbClr val="599A83"/>
                </a:solidFill>
              </a:defRPr>
            </a:lvl1pPr>
          </a:lstStyle>
          <a:p>
            <a:pPr lvl="0"/>
            <a:r>
              <a:rPr lang="en-CA" dirty="0" smtClean="0"/>
              <a:t>Bulk content columns always have subtitles</a:t>
            </a:r>
          </a:p>
        </p:txBody>
      </p:sp>
      <p:sp>
        <p:nvSpPr>
          <p:cNvPr id="17" name="Text Placeholder 5"/>
          <p:cNvSpPr>
            <a:spLocks noGrp="1"/>
          </p:cNvSpPr>
          <p:nvPr>
            <p:ph type="body" sz="quarter" idx="24" hasCustomPrompt="1"/>
          </p:nvPr>
        </p:nvSpPr>
        <p:spPr>
          <a:xfrm>
            <a:off x="3296864" y="2336800"/>
            <a:ext cx="2563505"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3296863" y="1780649"/>
            <a:ext cx="2563505" cy="563886"/>
          </a:xfrm>
        </p:spPr>
        <p:txBody>
          <a:bodyPr/>
          <a:lstStyle>
            <a:lvl1pPr>
              <a:defRPr sz="1181" b="1">
                <a:solidFill>
                  <a:srgbClr val="599A83"/>
                </a:solidFill>
              </a:defRPr>
            </a:lvl1pPr>
          </a:lstStyle>
          <a:p>
            <a:pPr lvl="0"/>
            <a:r>
              <a:rPr lang="en-CA" dirty="0" smtClean="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1" name="Picture 2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6-point bulk content slide for long content</a:t>
            </a:r>
            <a:endParaRPr lang="en-US" dirty="0"/>
          </a:p>
        </p:txBody>
      </p:sp>
    </p:spTree>
    <p:extLst>
      <p:ext uri="{BB962C8B-B14F-4D97-AF65-F5344CB8AC3E}">
        <p14:creationId xmlns:p14="http://schemas.microsoft.com/office/powerpoint/2010/main" val="29793717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2895600"/>
            <a:ext cx="2582904" cy="285701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3" name="Text Placeholder 5"/>
          <p:cNvSpPr>
            <a:spLocks noGrp="1"/>
          </p:cNvSpPr>
          <p:nvPr>
            <p:ph type="body" sz="quarter" idx="19" hasCustomPrompt="1"/>
          </p:nvPr>
        </p:nvSpPr>
        <p:spPr>
          <a:xfrm>
            <a:off x="3296936" y="2895600"/>
            <a:ext cx="2566689" cy="285701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6" name="Text Placeholder 5"/>
          <p:cNvSpPr>
            <a:spLocks noGrp="1"/>
          </p:cNvSpPr>
          <p:nvPr>
            <p:ph type="body" sz="quarter" idx="23" hasCustomPrompt="1"/>
          </p:nvPr>
        </p:nvSpPr>
        <p:spPr>
          <a:xfrm>
            <a:off x="6097113" y="2895600"/>
            <a:ext cx="2582965" cy="28570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the figure above.</a:t>
            </a:r>
          </a:p>
        </p:txBody>
      </p:sp>
      <p:sp>
        <p:nvSpPr>
          <p:cNvPr id="10" name="Text Placeholder 9"/>
          <p:cNvSpPr>
            <a:spLocks noGrp="1"/>
          </p:cNvSpPr>
          <p:nvPr>
            <p:ph type="body" sz="quarter" idx="16" hasCustomPrompt="1"/>
          </p:nvPr>
        </p:nvSpPr>
        <p:spPr>
          <a:xfrm>
            <a:off x="487678" y="1856583"/>
            <a:ext cx="2582905" cy="919747"/>
          </a:xfrm>
        </p:spPr>
        <p:txBody>
          <a:bodyPr anchor="b"/>
          <a:lstStyle>
            <a:lvl1pPr>
              <a:lnSpc>
                <a:spcPct val="80000"/>
              </a:lnSpc>
              <a:defRPr sz="6299">
                <a:solidFill>
                  <a:srgbClr val="599A83"/>
                </a:solidFill>
              </a:defRPr>
            </a:lvl1pPr>
          </a:lstStyle>
          <a:p>
            <a:pPr lvl="0"/>
            <a:r>
              <a:rPr lang="en-CA" dirty="0" smtClean="0"/>
              <a:t>##</a:t>
            </a:r>
          </a:p>
        </p:txBody>
      </p:sp>
      <p:sp>
        <p:nvSpPr>
          <p:cNvPr id="21" name="Text Placeholder 9"/>
          <p:cNvSpPr>
            <a:spLocks noGrp="1"/>
          </p:cNvSpPr>
          <p:nvPr>
            <p:ph type="body" sz="quarter" idx="20" hasCustomPrompt="1"/>
          </p:nvPr>
        </p:nvSpPr>
        <p:spPr>
          <a:xfrm>
            <a:off x="3296936" y="1856583"/>
            <a:ext cx="2566688" cy="919747"/>
          </a:xfrm>
        </p:spPr>
        <p:txBody>
          <a:bodyPr anchor="b"/>
          <a:lstStyle>
            <a:lvl1pPr>
              <a:lnSpc>
                <a:spcPct val="80000"/>
              </a:lnSpc>
              <a:defRPr sz="6299">
                <a:solidFill>
                  <a:srgbClr val="599A83"/>
                </a:solidFill>
              </a:defRPr>
            </a:lvl1pPr>
          </a:lstStyle>
          <a:p>
            <a:pPr lvl="0"/>
            <a:r>
              <a:rPr lang="en-CA" dirty="0" smtClean="0"/>
              <a:t>##%</a:t>
            </a:r>
          </a:p>
        </p:txBody>
      </p:sp>
      <p:sp>
        <p:nvSpPr>
          <p:cNvPr id="24" name="Text Placeholder 9"/>
          <p:cNvSpPr>
            <a:spLocks noGrp="1"/>
          </p:cNvSpPr>
          <p:nvPr>
            <p:ph type="body" sz="quarter" idx="22" hasCustomPrompt="1"/>
          </p:nvPr>
        </p:nvSpPr>
        <p:spPr>
          <a:xfrm>
            <a:off x="6097113" y="1856583"/>
            <a:ext cx="2582965" cy="919747"/>
          </a:xfrm>
        </p:spPr>
        <p:txBody>
          <a:bodyPr anchor="b"/>
          <a:lstStyle>
            <a:lvl1pPr>
              <a:lnSpc>
                <a:spcPct val="80000"/>
              </a:lnSpc>
              <a:defRPr sz="6299">
                <a:solidFill>
                  <a:srgbClr val="599A83"/>
                </a:solidFill>
              </a:defRPr>
            </a:lvl1pPr>
          </a:lstStyle>
          <a:p>
            <a:pPr lvl="0"/>
            <a:r>
              <a:rPr lang="en-CA" dirty="0" smtClean="0"/>
              <a:t>#,###</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24"/>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numbers slide for short numbers</a:t>
            </a:r>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2776329"/>
            <a:ext cx="2582904" cy="297524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3" name="Text Placeholder 5"/>
          <p:cNvSpPr>
            <a:spLocks noGrp="1"/>
          </p:cNvSpPr>
          <p:nvPr>
            <p:ph type="body" sz="quarter" idx="19" hasCustomPrompt="1"/>
          </p:nvPr>
        </p:nvSpPr>
        <p:spPr>
          <a:xfrm>
            <a:off x="3296936" y="2776329"/>
            <a:ext cx="2566689" cy="297524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6" name="Text Placeholder 5"/>
          <p:cNvSpPr>
            <a:spLocks noGrp="1"/>
          </p:cNvSpPr>
          <p:nvPr>
            <p:ph type="body" sz="quarter" idx="23" hasCustomPrompt="1"/>
          </p:nvPr>
        </p:nvSpPr>
        <p:spPr>
          <a:xfrm>
            <a:off x="6097113" y="2776329"/>
            <a:ext cx="2582965" cy="297524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the figure above.</a:t>
            </a:r>
          </a:p>
        </p:txBody>
      </p:sp>
      <p:sp>
        <p:nvSpPr>
          <p:cNvPr id="10" name="Text Placeholder 9"/>
          <p:cNvSpPr>
            <a:spLocks noGrp="1"/>
          </p:cNvSpPr>
          <p:nvPr>
            <p:ph type="body" sz="quarter" idx="16" hasCustomPrompt="1"/>
          </p:nvPr>
        </p:nvSpPr>
        <p:spPr>
          <a:xfrm>
            <a:off x="487678" y="1803750"/>
            <a:ext cx="2582905" cy="976869"/>
          </a:xfrm>
        </p:spPr>
        <p:txBody>
          <a:bodyPr anchor="t"/>
          <a:lstStyle>
            <a:lvl1pPr>
              <a:lnSpc>
                <a:spcPct val="80000"/>
              </a:lnSpc>
              <a:defRPr sz="4049">
                <a:solidFill>
                  <a:srgbClr val="599A83"/>
                </a:solidFill>
              </a:defRPr>
            </a:lvl1pPr>
          </a:lstStyle>
          <a:p>
            <a:pPr lvl="0"/>
            <a:r>
              <a:rPr lang="en-CA" dirty="0" smtClean="0"/>
              <a:t>$##,###</a:t>
            </a:r>
          </a:p>
        </p:txBody>
      </p:sp>
      <p:sp>
        <p:nvSpPr>
          <p:cNvPr id="21" name="Text Placeholder 9"/>
          <p:cNvSpPr>
            <a:spLocks noGrp="1"/>
          </p:cNvSpPr>
          <p:nvPr>
            <p:ph type="body" sz="quarter" idx="20" hasCustomPrompt="1"/>
          </p:nvPr>
        </p:nvSpPr>
        <p:spPr>
          <a:xfrm>
            <a:off x="3296936" y="1829151"/>
            <a:ext cx="2566688" cy="950618"/>
          </a:xfrm>
        </p:spPr>
        <p:txBody>
          <a:bodyPr anchor="t"/>
          <a:lstStyle>
            <a:lvl1pPr>
              <a:lnSpc>
                <a:spcPct val="80000"/>
              </a:lnSpc>
              <a:defRPr sz="4049">
                <a:solidFill>
                  <a:srgbClr val="599A83"/>
                </a:solidFill>
              </a:defRPr>
            </a:lvl1pPr>
          </a:lstStyle>
          <a:p>
            <a:pPr lvl="0"/>
            <a:r>
              <a:rPr lang="en-CA" dirty="0" smtClean="0"/>
              <a:t>#,####%</a:t>
            </a:r>
          </a:p>
        </p:txBody>
      </p:sp>
      <p:sp>
        <p:nvSpPr>
          <p:cNvPr id="24" name="Text Placeholder 9"/>
          <p:cNvSpPr>
            <a:spLocks noGrp="1"/>
          </p:cNvSpPr>
          <p:nvPr>
            <p:ph type="body" sz="quarter" idx="22" hasCustomPrompt="1"/>
          </p:nvPr>
        </p:nvSpPr>
        <p:spPr>
          <a:xfrm>
            <a:off x="6097113" y="1829151"/>
            <a:ext cx="2582965" cy="950618"/>
          </a:xfrm>
        </p:spPr>
        <p:txBody>
          <a:bodyPr anchor="t"/>
          <a:lstStyle>
            <a:lvl1pPr>
              <a:lnSpc>
                <a:spcPct val="80000"/>
              </a:lnSpc>
              <a:defRPr sz="4049">
                <a:solidFill>
                  <a:srgbClr val="599A83"/>
                </a:solidFill>
              </a:defRPr>
            </a:lvl1pPr>
          </a:lstStyle>
          <a:p>
            <a:pPr lvl="0"/>
            <a:r>
              <a:rPr lang="en-CA" dirty="0" smtClean="0"/>
              <a:t>#,###,####</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24"/>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8"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numbers slide for long numbers</a:t>
            </a:r>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133" y="1544637"/>
            <a:ext cx="5393267" cy="1362076"/>
          </a:xfrm>
        </p:spPr>
        <p:txBody>
          <a:bodyPr anchor="b">
            <a:noAutofit/>
          </a:bodyPr>
          <a:lstStyle>
            <a:lvl1pPr algn="l">
              <a:lnSpc>
                <a:spcPct val="100000"/>
              </a:lnSpc>
              <a:defRPr sz="2700" b="1" cap="none" baseline="0">
                <a:solidFill>
                  <a:srgbClr val="FFFFFF"/>
                </a:solidFill>
              </a:defRPr>
            </a:lvl1pPr>
          </a:lstStyle>
          <a:p>
            <a:r>
              <a:rPr lang="en-CA" dirty="0" smtClean="0"/>
              <a:t>Chapter or Section title</a:t>
            </a:r>
            <a:endParaRPr lang="en-US" dirty="0"/>
          </a:p>
        </p:txBody>
      </p:sp>
      <p:sp>
        <p:nvSpPr>
          <p:cNvPr id="3" name="Text Placeholder 2"/>
          <p:cNvSpPr>
            <a:spLocks noGrp="1"/>
          </p:cNvSpPr>
          <p:nvPr>
            <p:ph type="body" idx="1" hasCustomPrompt="1"/>
          </p:nvPr>
        </p:nvSpPr>
        <p:spPr>
          <a:xfrm>
            <a:off x="474133" y="3062821"/>
            <a:ext cx="5393267" cy="1500188"/>
          </a:xfrm>
        </p:spPr>
        <p:txBody>
          <a:bodyPr lIns="0" tIns="0" rIns="0" bIns="0" anchor="t"/>
          <a:lstStyle>
            <a:lvl1pPr marL="0" indent="0">
              <a:lnSpc>
                <a:spcPct val="100000"/>
              </a:lnSpc>
              <a:buNone/>
              <a:defRPr sz="1912" baseline="0">
                <a:solidFill>
                  <a:srgbClr val="A6C8BC"/>
                </a:solidFill>
              </a:defRPr>
            </a:lvl1pPr>
            <a:lvl2pPr marL="439516" indent="0">
              <a:buNone/>
              <a:defRPr sz="1743">
                <a:solidFill>
                  <a:schemeClr val="tx1">
                    <a:tint val="75000"/>
                  </a:schemeClr>
                </a:solidFill>
              </a:defRPr>
            </a:lvl2pPr>
            <a:lvl3pPr marL="879032" indent="0">
              <a:buNone/>
              <a:defRPr sz="1518">
                <a:solidFill>
                  <a:schemeClr val="tx1">
                    <a:tint val="75000"/>
                  </a:schemeClr>
                </a:solidFill>
              </a:defRPr>
            </a:lvl3pPr>
            <a:lvl4pPr marL="1318547" indent="0">
              <a:buNone/>
              <a:defRPr sz="1350">
                <a:solidFill>
                  <a:schemeClr val="tx1">
                    <a:tint val="75000"/>
                  </a:schemeClr>
                </a:solidFill>
              </a:defRPr>
            </a:lvl4pPr>
            <a:lvl5pPr marL="1758064" indent="0">
              <a:buNone/>
              <a:defRPr sz="1350">
                <a:solidFill>
                  <a:schemeClr val="tx1">
                    <a:tint val="75000"/>
                  </a:schemeClr>
                </a:solidFill>
              </a:defRPr>
            </a:lvl5pPr>
            <a:lvl6pPr marL="2197581" indent="0">
              <a:buNone/>
              <a:defRPr sz="1350">
                <a:solidFill>
                  <a:schemeClr val="tx1">
                    <a:tint val="75000"/>
                  </a:schemeClr>
                </a:solidFill>
              </a:defRPr>
            </a:lvl6pPr>
            <a:lvl7pPr marL="2637097" indent="0">
              <a:buNone/>
              <a:defRPr sz="1350">
                <a:solidFill>
                  <a:schemeClr val="tx1">
                    <a:tint val="75000"/>
                  </a:schemeClr>
                </a:solidFill>
              </a:defRPr>
            </a:lvl7pPr>
            <a:lvl8pPr marL="3076614" indent="0">
              <a:buNone/>
              <a:defRPr sz="1350">
                <a:solidFill>
                  <a:schemeClr val="tx1">
                    <a:tint val="75000"/>
                  </a:schemeClr>
                </a:solidFill>
              </a:defRPr>
            </a:lvl8pPr>
            <a:lvl9pPr marL="3516128" indent="0">
              <a:buNone/>
              <a:defRPr sz="1350">
                <a:solidFill>
                  <a:schemeClr val="tx1">
                    <a:tint val="75000"/>
                  </a:schemeClr>
                </a:solidFill>
              </a:defRPr>
            </a:lvl9pPr>
          </a:lstStyle>
          <a:p>
            <a:pPr lvl="0"/>
            <a:r>
              <a:rPr lang="en-CA" dirty="0" smtClean="0"/>
              <a:t>Brief description or intro to this section</a:t>
            </a:r>
          </a:p>
        </p:txBody>
      </p:sp>
      <p:sp>
        <p:nvSpPr>
          <p:cNvPr id="15" name="Slide Number Placeholder 8"/>
          <p:cNvSpPr>
            <a:spLocks noGrp="1"/>
          </p:cNvSpPr>
          <p:nvPr>
            <p:ph type="sldNum" sz="quarter" idx="11"/>
          </p:nvPr>
        </p:nvSpPr>
        <p:spPr>
          <a:xfrm>
            <a:off x="176525" y="6373093"/>
            <a:ext cx="297608" cy="365126"/>
          </a:xfrm>
        </p:spPr>
        <p:txBody>
          <a:bodyPr/>
          <a:lstStyle>
            <a:lvl1pPr>
              <a:defRPr>
                <a:solidFill>
                  <a:srgbClr val="96B7A6"/>
                </a:solidFill>
              </a:defRPr>
            </a:lvl1pPr>
          </a:lstStyle>
          <a:p>
            <a:fld id="{DEF3F5F5-7776-394F-A41F-3BAFC9CC9F8E}"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5814"/>
            <a:ext cx="9144000" cy="978144"/>
          </a:xfrm>
          <a:prstGeom prst="rect">
            <a:avLst/>
          </a:prstGeom>
        </p:spPr>
      </p:pic>
      <p:pic>
        <p:nvPicPr>
          <p:cNvPr id="16" name="Picture 15"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41373" y="486978"/>
            <a:ext cx="730800" cy="531491"/>
          </a:xfrm>
          <a:prstGeom prst="rect">
            <a:avLst/>
          </a:prstGeom>
        </p:spPr>
      </p:pic>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3403601"/>
            <a:ext cx="2582904" cy="2337441"/>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23" name="Text Placeholder 5"/>
          <p:cNvSpPr>
            <a:spLocks noGrp="1"/>
          </p:cNvSpPr>
          <p:nvPr>
            <p:ph type="body" sz="quarter" idx="19" hasCustomPrompt="1"/>
          </p:nvPr>
        </p:nvSpPr>
        <p:spPr>
          <a:xfrm>
            <a:off x="3285362" y="3403601"/>
            <a:ext cx="2566690" cy="2337441"/>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26" name="Text Placeholder 5"/>
          <p:cNvSpPr>
            <a:spLocks noGrp="1"/>
          </p:cNvSpPr>
          <p:nvPr>
            <p:ph type="body" sz="quarter" idx="23" hasCustomPrompt="1"/>
          </p:nvPr>
        </p:nvSpPr>
        <p:spPr>
          <a:xfrm>
            <a:off x="6085537" y="3403601"/>
            <a:ext cx="2582966" cy="2337441"/>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12" name="Oval 11"/>
          <p:cNvSpPr/>
          <p:nvPr userDrawn="1"/>
        </p:nvSpPr>
        <p:spPr>
          <a:xfrm>
            <a:off x="487679" y="1928431"/>
            <a:ext cx="1194664" cy="1194664"/>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3" name="Picture Placeholder 3"/>
          <p:cNvSpPr>
            <a:spLocks noGrp="1" noChangeAspect="1"/>
          </p:cNvSpPr>
          <p:nvPr>
            <p:ph type="pic" sz="quarter" idx="26" hasCustomPrompt="1"/>
          </p:nvPr>
        </p:nvSpPr>
        <p:spPr>
          <a:xfrm>
            <a:off x="841815" y="2201763"/>
            <a:ext cx="486393" cy="648000"/>
          </a:xfrm>
        </p:spPr>
        <p:txBody>
          <a:bodyPr/>
          <a:lstStyle>
            <a:lvl1pPr>
              <a:defRPr>
                <a:solidFill>
                  <a:schemeClr val="bg1"/>
                </a:solidFill>
              </a:defRPr>
            </a:lvl1pPr>
          </a:lstStyle>
          <a:p>
            <a:r>
              <a:rPr lang="en-US" dirty="0" smtClean="0"/>
              <a:t>Icon</a:t>
            </a:r>
            <a:endParaRPr lang="en-US" dirty="0"/>
          </a:p>
        </p:txBody>
      </p:sp>
      <p:sp>
        <p:nvSpPr>
          <p:cNvPr id="14" name="Oval 13"/>
          <p:cNvSpPr/>
          <p:nvPr userDrawn="1"/>
        </p:nvSpPr>
        <p:spPr>
          <a:xfrm>
            <a:off x="3276907" y="1926363"/>
            <a:ext cx="1198800" cy="1198800"/>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5" name="Picture Placeholder 3"/>
          <p:cNvSpPr>
            <a:spLocks noGrp="1" noChangeAspect="1"/>
          </p:cNvSpPr>
          <p:nvPr>
            <p:ph type="pic" sz="quarter" idx="27" hasCustomPrompt="1"/>
          </p:nvPr>
        </p:nvSpPr>
        <p:spPr>
          <a:xfrm>
            <a:off x="3633111" y="2201763"/>
            <a:ext cx="486392" cy="648000"/>
          </a:xfrm>
        </p:spPr>
        <p:txBody>
          <a:bodyPr/>
          <a:lstStyle>
            <a:lvl1pPr>
              <a:defRPr>
                <a:solidFill>
                  <a:schemeClr val="bg1"/>
                </a:solidFill>
              </a:defRPr>
            </a:lvl1pPr>
          </a:lstStyle>
          <a:p>
            <a:r>
              <a:rPr lang="en-US" dirty="0" smtClean="0"/>
              <a:t>Icon</a:t>
            </a:r>
            <a:endParaRPr lang="en-US" dirty="0"/>
          </a:p>
        </p:txBody>
      </p:sp>
      <p:sp>
        <p:nvSpPr>
          <p:cNvPr id="16" name="Oval 15"/>
          <p:cNvSpPr/>
          <p:nvPr userDrawn="1"/>
        </p:nvSpPr>
        <p:spPr>
          <a:xfrm>
            <a:off x="6053742" y="1926363"/>
            <a:ext cx="1198800" cy="1198800"/>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7" name="Picture Placeholder 3"/>
          <p:cNvSpPr>
            <a:spLocks noGrp="1" noChangeAspect="1"/>
          </p:cNvSpPr>
          <p:nvPr>
            <p:ph type="pic" sz="quarter" idx="28" hasCustomPrompt="1"/>
          </p:nvPr>
        </p:nvSpPr>
        <p:spPr>
          <a:xfrm>
            <a:off x="6410166" y="2201763"/>
            <a:ext cx="485953" cy="648000"/>
          </a:xfrm>
        </p:spPr>
        <p:txBody>
          <a:bodyPr/>
          <a:lstStyle>
            <a:lvl1pPr>
              <a:defRPr>
                <a:solidFill>
                  <a:schemeClr val="bg1"/>
                </a:solidFill>
              </a:defRPr>
            </a:lvl1pPr>
          </a:lstStyle>
          <a:p>
            <a:r>
              <a:rPr lang="en-US" dirty="0" smtClean="0"/>
              <a:t>Icon</a:t>
            </a:r>
            <a:endParaRPr lang="en-US" dirty="0"/>
          </a:p>
        </p:txBody>
      </p:sp>
      <p:pic>
        <p:nvPicPr>
          <p:cNvPr id="21" name="Picture 2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2" name="Slide Number Placeholder 8"/>
          <p:cNvSpPr>
            <a:spLocks noGrp="1"/>
          </p:cNvSpPr>
          <p:nvPr>
            <p:ph type="sldNum" sz="quarter" idx="2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point slide with icons to illustrate points</a:t>
            </a:r>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5" name="Media Placeholder 4"/>
          <p:cNvSpPr>
            <a:spLocks noGrp="1"/>
          </p:cNvSpPr>
          <p:nvPr>
            <p:ph type="media" sz="quarter" idx="10" hasCustomPrompt="1"/>
          </p:nvPr>
        </p:nvSpPr>
        <p:spPr>
          <a:xfrm>
            <a:off x="1863523" y="483406"/>
            <a:ext cx="5405377" cy="5882670"/>
          </a:xfrm>
        </p:spPr>
        <p:txBody>
          <a:bodyPr/>
          <a:lstStyle>
            <a:lvl1pPr>
              <a:defRPr>
                <a:solidFill>
                  <a:schemeClr val="bg1"/>
                </a:solidFill>
              </a:defRPr>
            </a:lvl1pPr>
          </a:lstStyle>
          <a:p>
            <a:r>
              <a:rPr lang="en-US" dirty="0" smtClean="0"/>
              <a:t>Click this icon to insert a video</a:t>
            </a:r>
            <a:endParaRPr lang="en-US" dirty="0"/>
          </a:p>
        </p:txBody>
      </p:sp>
    </p:spTree>
    <p:extLst>
      <p:ext uri="{BB962C8B-B14F-4D97-AF65-F5344CB8AC3E}">
        <p14:creationId xmlns:p14="http://schemas.microsoft.com/office/powerpoint/2010/main" val="18803090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3" name="Rectangle 2"/>
          <p:cNvSpPr/>
          <p:nvPr userDrawn="1"/>
        </p:nvSpPr>
        <p:spPr>
          <a:xfrm>
            <a:off x="474562" y="486137"/>
            <a:ext cx="8194876" cy="5891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2" name="Title 1"/>
          <p:cNvSpPr>
            <a:spLocks noGrp="1"/>
          </p:cNvSpPr>
          <p:nvPr>
            <p:ph type="title" hasCustomPrompt="1"/>
          </p:nvPr>
        </p:nvSpPr>
        <p:spPr>
          <a:xfrm>
            <a:off x="1848801" y="2090307"/>
            <a:ext cx="5446400" cy="2619502"/>
          </a:xfrm>
        </p:spPr>
        <p:txBody>
          <a:bodyPr/>
          <a:lstStyle>
            <a:lvl1pPr algn="ctr">
              <a:lnSpc>
                <a:spcPct val="110000"/>
              </a:lnSpc>
              <a:defRPr sz="2700" baseline="0">
                <a:solidFill>
                  <a:srgbClr val="599A83"/>
                </a:solidFill>
              </a:defRPr>
            </a:lvl1pPr>
          </a:lstStyle>
          <a:p>
            <a:r>
              <a:rPr lang="en-CA" dirty="0" smtClean="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1848801" y="1593878"/>
            <a:ext cx="5446400" cy="383034"/>
          </a:xfrm>
        </p:spPr>
        <p:txBody>
          <a:bodyPr anchor="ctr"/>
          <a:lstStyle>
            <a:lvl1pPr algn="ctr">
              <a:lnSpc>
                <a:spcPct val="100000"/>
              </a:lnSpc>
              <a:defRPr sz="1181" b="1">
                <a:solidFill>
                  <a:schemeClr val="tx2"/>
                </a:solidFill>
              </a:defRPr>
            </a:lvl1pPr>
          </a:lstStyle>
          <a:p>
            <a:pPr lvl="0"/>
            <a:r>
              <a:rPr lang="en-CA" dirty="0" smtClean="0"/>
              <a:t>THIS IS THE TITLE OF YOUR STATISTIC</a:t>
            </a:r>
            <a:endParaRPr lang="en-US" dirty="0"/>
          </a:p>
        </p:txBody>
      </p:sp>
      <p:sp>
        <p:nvSpPr>
          <p:cNvPr id="9" name="Text Placeholder 8"/>
          <p:cNvSpPr>
            <a:spLocks noGrp="1"/>
          </p:cNvSpPr>
          <p:nvPr>
            <p:ph type="body" sz="quarter" idx="14" hasCustomPrompt="1"/>
          </p:nvPr>
        </p:nvSpPr>
        <p:spPr>
          <a:xfrm>
            <a:off x="1848801" y="4921484"/>
            <a:ext cx="5446400" cy="291603"/>
          </a:xfrm>
        </p:spPr>
        <p:txBody>
          <a:bodyPr anchor="ctr"/>
          <a:lstStyle>
            <a:lvl1pPr algn="ctr">
              <a:defRPr sz="900"/>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8" name="Title 1"/>
          <p:cNvSpPr>
            <a:spLocks noGrp="1"/>
          </p:cNvSpPr>
          <p:nvPr>
            <p:ph type="title" hasCustomPrompt="1"/>
          </p:nvPr>
        </p:nvSpPr>
        <p:spPr>
          <a:xfrm>
            <a:off x="1848801" y="2090307"/>
            <a:ext cx="5446400" cy="2619502"/>
          </a:xfrm>
        </p:spPr>
        <p:txBody>
          <a:bodyPr/>
          <a:lstStyle>
            <a:lvl1pPr algn="ctr">
              <a:lnSpc>
                <a:spcPct val="110000"/>
              </a:lnSpc>
              <a:defRPr sz="2700" baseline="0">
                <a:solidFill>
                  <a:srgbClr val="A6C8BC"/>
                </a:solidFill>
              </a:defRPr>
            </a:lvl1pPr>
          </a:lstStyle>
          <a:p>
            <a:r>
              <a:rPr lang="en-CA" dirty="0" smtClean="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1848801" y="1593878"/>
            <a:ext cx="5446400" cy="383034"/>
          </a:xfrm>
        </p:spPr>
        <p:txBody>
          <a:bodyPr anchor="ctr"/>
          <a:lstStyle>
            <a:lvl1pPr algn="ctr">
              <a:lnSpc>
                <a:spcPct val="100000"/>
              </a:lnSpc>
              <a:defRPr sz="1181" b="1">
                <a:solidFill>
                  <a:schemeClr val="bg1"/>
                </a:solidFill>
              </a:defRPr>
            </a:lvl1pPr>
          </a:lstStyle>
          <a:p>
            <a:pPr lvl="0"/>
            <a:r>
              <a:rPr lang="en-CA" dirty="0" smtClean="0"/>
              <a:t>THIS IS THE TITLE OF YOUR STATISTIC</a:t>
            </a:r>
            <a:endParaRPr lang="en-US" dirty="0"/>
          </a:p>
        </p:txBody>
      </p:sp>
      <p:sp>
        <p:nvSpPr>
          <p:cNvPr id="11" name="Text Placeholder 8"/>
          <p:cNvSpPr>
            <a:spLocks noGrp="1"/>
          </p:cNvSpPr>
          <p:nvPr>
            <p:ph type="body" sz="quarter" idx="14" hasCustomPrompt="1"/>
          </p:nvPr>
        </p:nvSpPr>
        <p:spPr>
          <a:xfrm>
            <a:off x="1848801" y="4921484"/>
            <a:ext cx="5446400" cy="291603"/>
          </a:xfrm>
        </p:spPr>
        <p:txBody>
          <a:bodyPr anchor="ctr"/>
          <a:lstStyle>
            <a:lvl1pPr algn="ctr">
              <a:defRPr sz="900">
                <a:solidFill>
                  <a:schemeClr val="bg1"/>
                </a:solidFill>
              </a:defRPr>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848801" y="985407"/>
            <a:ext cx="5446400" cy="2619502"/>
          </a:xfrm>
        </p:spPr>
        <p:txBody>
          <a:bodyPr/>
          <a:lstStyle>
            <a:lvl1pPr algn="ctr">
              <a:lnSpc>
                <a:spcPct val="110000"/>
              </a:lnSpc>
              <a:defRPr sz="2700" baseline="0">
                <a:solidFill>
                  <a:srgbClr val="A6C8BC"/>
                </a:solidFill>
              </a:defRPr>
            </a:lvl1pPr>
          </a:lstStyle>
          <a:p>
            <a:r>
              <a:rPr lang="en-CA" dirty="0" smtClean="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1848801" y="488976"/>
            <a:ext cx="5446400" cy="383034"/>
          </a:xfrm>
        </p:spPr>
        <p:txBody>
          <a:bodyPr anchor="ctr"/>
          <a:lstStyle>
            <a:lvl1pPr algn="ctr">
              <a:lnSpc>
                <a:spcPct val="100000"/>
              </a:lnSpc>
              <a:defRPr sz="1181" b="1">
                <a:solidFill>
                  <a:schemeClr val="bg1"/>
                </a:solidFill>
              </a:defRPr>
            </a:lvl1pPr>
          </a:lstStyle>
          <a:p>
            <a:pPr lvl="0"/>
            <a:r>
              <a:rPr lang="en-CA" dirty="0" smtClean="0"/>
              <a:t>THIS IS THE TITLE OF YOUR STATISTIC</a:t>
            </a:r>
            <a:endParaRPr lang="en-US"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07708"/>
            <a:ext cx="9144000" cy="2350294"/>
          </a:xfrm>
          <a:prstGeom prst="rect">
            <a:avLst/>
          </a:prstGeom>
        </p:spPr>
      </p:pic>
    </p:spTree>
    <p:extLst>
      <p:ext uri="{BB962C8B-B14F-4D97-AF65-F5344CB8AC3E}">
        <p14:creationId xmlns:p14="http://schemas.microsoft.com/office/powerpoint/2010/main" val="34219924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848801" y="985407"/>
            <a:ext cx="5446400" cy="2619502"/>
          </a:xfrm>
        </p:spPr>
        <p:txBody>
          <a:bodyPr/>
          <a:lstStyle>
            <a:lvl1pPr algn="ctr">
              <a:lnSpc>
                <a:spcPct val="110000"/>
              </a:lnSpc>
              <a:defRPr sz="2700" baseline="0">
                <a:solidFill>
                  <a:srgbClr val="599A83"/>
                </a:solidFill>
              </a:defRPr>
            </a:lvl1pPr>
          </a:lstStyle>
          <a:p>
            <a:r>
              <a:rPr lang="en-CA" dirty="0" smtClean="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1848801" y="488976"/>
            <a:ext cx="5446400" cy="383034"/>
          </a:xfrm>
        </p:spPr>
        <p:txBody>
          <a:bodyPr anchor="ctr"/>
          <a:lstStyle>
            <a:lvl1pPr algn="ctr">
              <a:lnSpc>
                <a:spcPct val="100000"/>
              </a:lnSpc>
              <a:defRPr sz="1181" b="1">
                <a:solidFill>
                  <a:schemeClr val="accent1"/>
                </a:solidFill>
              </a:defRPr>
            </a:lvl1pPr>
          </a:lstStyle>
          <a:p>
            <a:pPr lvl="0"/>
            <a:r>
              <a:rPr lang="en-CA" dirty="0" smtClean="0"/>
              <a:t>THIS IS THE TITLE OF YOUR STATISTIC</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07708"/>
            <a:ext cx="9144000" cy="2350294"/>
          </a:xfrm>
          <a:prstGeom prst="rect">
            <a:avLst/>
          </a:prstGeom>
        </p:spPr>
      </p:pic>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2"/>
            <a:ext cx="4571404" cy="3428553"/>
          </a:xfrm>
          <a:solidFill>
            <a:schemeClr val="bg2"/>
          </a:solidFill>
          <a:ln>
            <a:noFill/>
          </a:ln>
        </p:spPr>
        <p:txBody>
          <a:bodyPr/>
          <a:lstStyle>
            <a:lvl1pPr algn="ctr">
              <a:defRPr baseline="0">
                <a:ln>
                  <a:noFill/>
                </a:ln>
                <a:solidFill>
                  <a:schemeClr val="tx1"/>
                </a:solidFill>
              </a:defRPr>
            </a:lvl1pPr>
          </a:lstStyle>
          <a:p>
            <a:r>
              <a:rPr lang="en-US" dirty="0" smtClean="0"/>
              <a:t>Click this icon to insert a background photo, the resize this box so it covers the whole screen. Make sure it’s good quality.</a:t>
            </a:r>
            <a:endParaRPr lang="en-US" dirty="0"/>
          </a:p>
        </p:txBody>
      </p:sp>
      <p:sp>
        <p:nvSpPr>
          <p:cNvPr id="12" name="Title 1"/>
          <p:cNvSpPr>
            <a:spLocks noGrp="1"/>
          </p:cNvSpPr>
          <p:nvPr>
            <p:ph type="title" hasCustomPrompt="1"/>
          </p:nvPr>
        </p:nvSpPr>
        <p:spPr>
          <a:xfrm>
            <a:off x="1676534" y="1914188"/>
            <a:ext cx="5790934"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6299">
                <a:solidFill>
                  <a:srgbClr val="599A83"/>
                </a:solidFill>
              </a:defRPr>
            </a:lvl1pPr>
          </a:lstStyle>
          <a:p>
            <a:r>
              <a:rPr lang="en-CA" dirty="0" smtClean="0"/>
              <a:t>$#,###,###</a:t>
            </a:r>
            <a:endParaRPr lang="en-US" dirty="0"/>
          </a:p>
        </p:txBody>
      </p:sp>
      <p:sp>
        <p:nvSpPr>
          <p:cNvPr id="10" name="Text Placeholder 6"/>
          <p:cNvSpPr>
            <a:spLocks noGrp="1"/>
          </p:cNvSpPr>
          <p:nvPr>
            <p:ph type="body" sz="quarter" idx="13" hasCustomPrompt="1"/>
          </p:nvPr>
        </p:nvSpPr>
        <p:spPr>
          <a:xfrm>
            <a:off x="1857136" y="2259471"/>
            <a:ext cx="5429733" cy="383034"/>
          </a:xfrm>
        </p:spPr>
        <p:txBody>
          <a:bodyPr anchor="ctr"/>
          <a:lstStyle>
            <a:lvl1pPr algn="ctr">
              <a:lnSpc>
                <a:spcPct val="100000"/>
              </a:lnSpc>
              <a:defRPr sz="1181" b="1" baseline="0">
                <a:solidFill>
                  <a:srgbClr val="00673E"/>
                </a:solidFill>
              </a:defRPr>
            </a:lvl1pPr>
          </a:lstStyle>
          <a:p>
            <a:pPr lvl="0"/>
            <a:r>
              <a:rPr lang="en-CA" dirty="0" smtClean="0"/>
              <a:t>THIS IS THE TITLE OF YOUR STATISTIC</a:t>
            </a:r>
            <a:endParaRPr lang="en-US" dirty="0"/>
          </a:p>
        </p:txBody>
      </p:sp>
      <p:sp>
        <p:nvSpPr>
          <p:cNvPr id="11" name="Text Placeholder 8"/>
          <p:cNvSpPr>
            <a:spLocks noGrp="1"/>
          </p:cNvSpPr>
          <p:nvPr>
            <p:ph type="body" sz="quarter" idx="14" hasCustomPrompt="1"/>
          </p:nvPr>
        </p:nvSpPr>
        <p:spPr>
          <a:xfrm>
            <a:off x="1857136" y="4232939"/>
            <a:ext cx="5429733" cy="291603"/>
          </a:xfrm>
        </p:spPr>
        <p:txBody>
          <a:bodyPr anchor="ctr"/>
          <a:lstStyle>
            <a:lvl1pPr algn="ctr">
              <a:defRPr sz="900">
                <a:solidFill>
                  <a:schemeClr val="bg1"/>
                </a:solidFill>
              </a:defRPr>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57203" y="1803400"/>
            <a:ext cx="4010625" cy="3960791"/>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9"/>
          <p:cNvSpPr>
            <a:spLocks noGrp="1"/>
          </p:cNvSpPr>
          <p:nvPr>
            <p:ph type="body" sz="quarter" idx="14" hasCustomPrompt="1"/>
          </p:nvPr>
        </p:nvSpPr>
        <p:spPr>
          <a:xfrm>
            <a:off x="1866659" y="4700459"/>
            <a:ext cx="2601169" cy="1063731"/>
          </a:xfrm>
        </p:spPr>
        <p:txBody>
          <a:bodyPr anchor="b"/>
          <a:lstStyle>
            <a:lvl1pPr>
              <a:defRPr sz="1181">
                <a:solidFill>
                  <a:srgbClr val="599A83"/>
                </a:solidFill>
              </a:defRPr>
            </a:lvl1pPr>
          </a:lstStyle>
          <a:p>
            <a:pPr lvl="0"/>
            <a:r>
              <a:rPr lang="en-CA" dirty="0" smtClean="0"/>
              <a:t>An optional annotation or extra information text box</a:t>
            </a:r>
            <a:endParaRPr lang="en-US" dirty="0"/>
          </a:p>
        </p:txBody>
      </p:sp>
      <p:sp>
        <p:nvSpPr>
          <p:cNvPr id="11" name="Picture Placeholder 4"/>
          <p:cNvSpPr>
            <a:spLocks noGrp="1"/>
          </p:cNvSpPr>
          <p:nvPr>
            <p:ph type="pic" sz="quarter" idx="16" hasCustomPrompt="1"/>
          </p:nvPr>
        </p:nvSpPr>
        <p:spPr>
          <a:xfrm>
            <a:off x="5257116" y="484837"/>
            <a:ext cx="3886884" cy="5279356"/>
          </a:xfrm>
        </p:spPr>
        <p:txBody>
          <a:bodyPr/>
          <a:lstStyle>
            <a:lvl1pPr>
              <a:defRPr baseline="0"/>
            </a:lvl1pPr>
          </a:lstStyle>
          <a:p>
            <a:r>
              <a:rPr lang="en-US" dirty="0" smtClean="0"/>
              <a:t>Click on this icon to insert a photo.</a:t>
            </a:r>
            <a:endParaRPr lang="en-US" dirty="0"/>
          </a:p>
        </p:txBody>
      </p:sp>
      <p:sp>
        <p:nvSpPr>
          <p:cNvPr id="13" name="Text Placeholder 8"/>
          <p:cNvSpPr>
            <a:spLocks noGrp="1"/>
          </p:cNvSpPr>
          <p:nvPr>
            <p:ph type="body" sz="quarter" idx="17" hasCustomPrompt="1"/>
          </p:nvPr>
        </p:nvSpPr>
        <p:spPr>
          <a:xfrm>
            <a:off x="5257118" y="4081485"/>
            <a:ext cx="2828557" cy="345600"/>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smtClean="0"/>
              <a:t>Optional short caption here</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8"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3980149" cy="1001980"/>
          </a:xfrm>
        </p:spPr>
        <p:txBody>
          <a:bodyPr anchor="t">
            <a:noAutofit/>
          </a:bodyPr>
          <a:lstStyle>
            <a:lvl1pPr>
              <a:defRPr sz="2700" b="1" baseline="0">
                <a:solidFill>
                  <a:srgbClr val="00673E"/>
                </a:solidFill>
              </a:defRPr>
            </a:lvl1pPr>
          </a:lstStyle>
          <a:p>
            <a:r>
              <a:rPr lang="en-CA" dirty="0" smtClean="0"/>
              <a:t>A slide with a right-aligned image</a:t>
            </a:r>
            <a:endParaRPr lang="en-US" dirty="0"/>
          </a:p>
        </p:txBody>
      </p:sp>
    </p:spTree>
    <p:extLst>
      <p:ext uri="{BB962C8B-B14F-4D97-AF65-F5344CB8AC3E}">
        <p14:creationId xmlns:p14="http://schemas.microsoft.com/office/powerpoint/2010/main" val="2563347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680471" y="1803400"/>
            <a:ext cx="3980149" cy="394069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9"/>
          <p:cNvSpPr>
            <a:spLocks noGrp="1"/>
          </p:cNvSpPr>
          <p:nvPr>
            <p:ph type="body" sz="quarter" idx="14" hasCustomPrompt="1"/>
          </p:nvPr>
        </p:nvSpPr>
        <p:spPr>
          <a:xfrm>
            <a:off x="4854097" y="4793058"/>
            <a:ext cx="2588430" cy="951040"/>
          </a:xfrm>
        </p:spPr>
        <p:txBody>
          <a:bodyPr anchor="b"/>
          <a:lstStyle>
            <a:lvl1pPr>
              <a:defRPr sz="1181">
                <a:solidFill>
                  <a:srgbClr val="599A83"/>
                </a:solidFill>
              </a:defRPr>
            </a:lvl1pPr>
          </a:lstStyle>
          <a:p>
            <a:pPr lvl="0"/>
            <a:r>
              <a:rPr lang="en-CA" dirty="0" smtClean="0"/>
              <a:t>An optional annotation or extra information text box</a:t>
            </a:r>
            <a:endParaRPr lang="en-US" dirty="0"/>
          </a:p>
        </p:txBody>
      </p:sp>
      <p:sp>
        <p:nvSpPr>
          <p:cNvPr id="14" name="Picture Placeholder 4"/>
          <p:cNvSpPr>
            <a:spLocks noGrp="1"/>
          </p:cNvSpPr>
          <p:nvPr>
            <p:ph type="pic" sz="quarter" idx="16" hasCustomPrompt="1"/>
          </p:nvPr>
        </p:nvSpPr>
        <p:spPr>
          <a:xfrm>
            <a:off x="0" y="484836"/>
            <a:ext cx="3886884" cy="5259261"/>
          </a:xfrm>
        </p:spPr>
        <p:txBody>
          <a:bodyPr/>
          <a:lstStyle>
            <a:lvl1pPr>
              <a:defRPr baseline="0"/>
            </a:lvl1pPr>
          </a:lstStyle>
          <a:p>
            <a:r>
              <a:rPr lang="en-US" dirty="0" smtClean="0"/>
              <a:t>Click on this icon to insert a photo.</a:t>
            </a:r>
            <a:endParaRPr lang="en-US" dirty="0"/>
          </a:p>
        </p:txBody>
      </p:sp>
      <p:sp>
        <p:nvSpPr>
          <p:cNvPr id="15" name="Text Placeholder 8"/>
          <p:cNvSpPr>
            <a:spLocks noGrp="1"/>
          </p:cNvSpPr>
          <p:nvPr>
            <p:ph type="body" sz="quarter" idx="17" hasCustomPrompt="1"/>
          </p:nvPr>
        </p:nvSpPr>
        <p:spPr>
          <a:xfrm>
            <a:off x="2" y="4081485"/>
            <a:ext cx="2828557" cy="345600"/>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smtClean="0"/>
              <a:t>Optional short caption here</a:t>
            </a:r>
            <a:endParaRPr lang="en-US" dirty="0"/>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2" name="Title 1"/>
          <p:cNvSpPr>
            <a:spLocks noGrp="1"/>
          </p:cNvSpPr>
          <p:nvPr>
            <p:ph type="title" hasCustomPrompt="1"/>
          </p:nvPr>
        </p:nvSpPr>
        <p:spPr>
          <a:xfrm>
            <a:off x="4680471" y="484836"/>
            <a:ext cx="3980149" cy="1001980"/>
          </a:xfrm>
        </p:spPr>
        <p:txBody>
          <a:bodyPr anchor="t">
            <a:noAutofit/>
          </a:bodyPr>
          <a:lstStyle>
            <a:lvl1pPr>
              <a:defRPr sz="2700" b="1" baseline="0">
                <a:solidFill>
                  <a:srgbClr val="00673E"/>
                </a:solidFill>
              </a:defRPr>
            </a:lvl1pPr>
          </a:lstStyle>
          <a:p>
            <a:r>
              <a:rPr lang="en-CA" dirty="0" smtClean="0"/>
              <a:t>A slide with a right-aligned image</a:t>
            </a:r>
            <a:endParaRPr lang="en-US" dirty="0"/>
          </a:p>
        </p:txBody>
      </p:sp>
    </p:spTree>
    <p:extLst>
      <p:ext uri="{BB962C8B-B14F-4D97-AF65-F5344CB8AC3E}">
        <p14:creationId xmlns:p14="http://schemas.microsoft.com/office/powerpoint/2010/main" val="421854599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69" y="0"/>
            <a:ext cx="9143333" cy="6858000"/>
          </a:xfrm>
        </p:spPr>
        <p:txBody>
          <a:bodyPr/>
          <a:lstStyle>
            <a:lvl1pPr marL="0" indent="0">
              <a:buNone/>
              <a:defRPr sz="2250" baseline="0"/>
            </a:lvl1pPr>
            <a:lvl2pPr marL="439516" indent="0">
              <a:buNone/>
              <a:defRPr sz="2700"/>
            </a:lvl2pPr>
            <a:lvl3pPr marL="879032" indent="0">
              <a:buNone/>
              <a:defRPr sz="2306"/>
            </a:lvl3pPr>
            <a:lvl4pPr marL="1318547" indent="0">
              <a:buNone/>
              <a:defRPr sz="1912"/>
            </a:lvl4pPr>
            <a:lvl5pPr marL="1758064" indent="0">
              <a:buNone/>
              <a:defRPr sz="1912"/>
            </a:lvl5pPr>
            <a:lvl6pPr marL="2197581" indent="0">
              <a:buNone/>
              <a:defRPr sz="1912"/>
            </a:lvl6pPr>
            <a:lvl7pPr marL="2637097" indent="0">
              <a:buNone/>
              <a:defRPr sz="1912"/>
            </a:lvl7pPr>
            <a:lvl8pPr marL="3076614" indent="0">
              <a:buNone/>
              <a:defRPr sz="1912"/>
            </a:lvl8pPr>
            <a:lvl9pPr marL="3516128" indent="0">
              <a:buNone/>
              <a:defRPr sz="1912"/>
            </a:lvl9pPr>
          </a:lstStyle>
          <a:p>
            <a:r>
              <a:rPr lang="en-US" dirty="0" smtClean="0"/>
              <a:t>Click on this icon to insert a photo.</a:t>
            </a:r>
            <a:endParaRPr lang="en-US" dirty="0"/>
          </a:p>
        </p:txBody>
      </p:sp>
      <p:sp>
        <p:nvSpPr>
          <p:cNvPr id="8" name="Text Placeholder 8"/>
          <p:cNvSpPr>
            <a:spLocks noGrp="1"/>
          </p:cNvSpPr>
          <p:nvPr>
            <p:ph type="body" sz="quarter" idx="16" hasCustomPrompt="1"/>
          </p:nvPr>
        </p:nvSpPr>
        <p:spPr>
          <a:xfrm>
            <a:off x="1" y="4711196"/>
            <a:ext cx="4476167" cy="345600"/>
          </a:xfrm>
          <a:solidFill>
            <a:srgbClr val="43B02A"/>
          </a:solidFill>
          <a:ln>
            <a:noFill/>
          </a:ln>
        </p:spPr>
        <p:txBody>
          <a:bodyPr wrap="square" lIns="252000" tIns="180000" rIns="252000" bIns="252000" anchor="ctr">
            <a:spAutoFit/>
          </a:bodyPr>
          <a:lstStyle>
            <a:lvl1pPr>
              <a:lnSpc>
                <a:spcPct val="100000"/>
              </a:lnSpc>
              <a:defRPr sz="1181" b="1" baseline="0">
                <a:ln>
                  <a:noFill/>
                </a:ln>
                <a:solidFill>
                  <a:schemeClr val="bg1"/>
                </a:solidFill>
                <a:effectLst/>
              </a:defRPr>
            </a:lvl1pPr>
          </a:lstStyle>
          <a:p>
            <a:pPr lvl="0"/>
            <a:r>
              <a:rPr lang="en-CA" dirty="0" smtClean="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1876181" y="1803401"/>
            <a:ext cx="2606046" cy="3227685"/>
          </a:xfrm>
        </p:spPr>
        <p:txBody>
          <a:bodyPr/>
          <a:lstStyle/>
          <a:p>
            <a:r>
              <a:rPr lang="en-US" dirty="0" smtClean="0"/>
              <a:t>Author Photo</a:t>
            </a:r>
            <a:endParaRPr lang="en-US" dirty="0"/>
          </a:p>
        </p:txBody>
      </p:sp>
      <p:sp>
        <p:nvSpPr>
          <p:cNvPr id="11" name="Text Placeholder 10"/>
          <p:cNvSpPr>
            <a:spLocks noGrp="1"/>
          </p:cNvSpPr>
          <p:nvPr>
            <p:ph type="body" sz="quarter" idx="17" hasCustomPrompt="1"/>
          </p:nvPr>
        </p:nvSpPr>
        <p:spPr>
          <a:xfrm>
            <a:off x="4666642" y="2336802"/>
            <a:ext cx="2628558" cy="2160887"/>
          </a:xfrm>
        </p:spPr>
        <p:txBody>
          <a:bodyPr anchor="ctr"/>
          <a:lstStyle/>
          <a:p>
            <a:pPr lvl="0"/>
            <a:r>
              <a:rPr lang="en-CA" dirty="0" smtClean="0"/>
              <a:t>Author description</a:t>
            </a:r>
          </a:p>
        </p:txBody>
      </p:sp>
      <p:sp>
        <p:nvSpPr>
          <p:cNvPr id="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About the Author (1 author)</a:t>
            </a:r>
            <a:endParaRPr lang="en-US" dirty="0"/>
          </a:p>
        </p:txBody>
      </p:sp>
      <p:sp>
        <p:nvSpPr>
          <p:cNvPr id="7" name="Text Placeholder 6"/>
          <p:cNvSpPr>
            <a:spLocks noGrp="1"/>
          </p:cNvSpPr>
          <p:nvPr>
            <p:ph type="body" sz="quarter" idx="18" hasCustomPrompt="1"/>
          </p:nvPr>
        </p:nvSpPr>
        <p:spPr>
          <a:xfrm>
            <a:off x="4666201" y="1803799"/>
            <a:ext cx="2628643" cy="533003"/>
          </a:xfrm>
        </p:spPr>
        <p:txBody>
          <a:bodyPr/>
          <a:lstStyle>
            <a:lvl1pPr>
              <a:defRPr b="1">
                <a:solidFill>
                  <a:srgbClr val="599A83"/>
                </a:solidFill>
              </a:defRPr>
            </a:lvl1pPr>
          </a:lstStyle>
          <a:p>
            <a:pPr lvl="0"/>
            <a:r>
              <a:rPr lang="en-CA" dirty="0" smtClean="0"/>
              <a:t>Author Name</a:t>
            </a:r>
          </a:p>
        </p:txBody>
      </p:sp>
      <p:sp>
        <p:nvSpPr>
          <p:cNvPr id="13" name="Text Placeholder 12"/>
          <p:cNvSpPr>
            <a:spLocks noGrp="1"/>
          </p:cNvSpPr>
          <p:nvPr>
            <p:ph type="body" sz="quarter" idx="19" hasCustomPrompt="1"/>
          </p:nvPr>
        </p:nvSpPr>
        <p:spPr>
          <a:xfrm>
            <a:off x="4666201" y="4498183"/>
            <a:ext cx="2628643" cy="532904"/>
          </a:xfrm>
        </p:spPr>
        <p:txBody>
          <a:bodyPr anchor="b"/>
          <a:lstStyle>
            <a:lvl1pPr>
              <a:defRPr sz="1181"/>
            </a:lvl1pPr>
          </a:lstStyle>
          <a:p>
            <a:pPr lvl="0"/>
            <a:r>
              <a:rPr lang="en-CA" dirty="0" smtClean="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4" name="Picture Placeholder 3"/>
          <p:cNvSpPr>
            <a:spLocks noGrp="1"/>
          </p:cNvSpPr>
          <p:nvPr>
            <p:ph type="pic" sz="quarter" idx="10" hasCustomPrompt="1"/>
          </p:nvPr>
        </p:nvSpPr>
        <p:spPr>
          <a:xfrm>
            <a:off x="4686811" y="486135"/>
            <a:ext cx="3993267" cy="5266800"/>
          </a:xfrm>
        </p:spPr>
        <p:txBody>
          <a:bodyPr/>
          <a:lstStyle/>
          <a:p>
            <a:r>
              <a:rPr lang="en-US" dirty="0" smtClean="0"/>
              <a:t>Click on this icon to insert a photo.</a:t>
            </a:r>
            <a:endParaRPr lang="en-US" dirty="0"/>
          </a:p>
        </p:txBody>
      </p:sp>
      <p:sp>
        <p:nvSpPr>
          <p:cNvPr id="6" name="Picture Placeholder 5"/>
          <p:cNvSpPr>
            <a:spLocks noGrp="1"/>
          </p:cNvSpPr>
          <p:nvPr>
            <p:ph type="pic" sz="quarter" idx="11" hasCustomPrompt="1"/>
          </p:nvPr>
        </p:nvSpPr>
        <p:spPr>
          <a:xfrm>
            <a:off x="466665" y="486136"/>
            <a:ext cx="4012210" cy="5266481"/>
          </a:xfrm>
        </p:spPr>
        <p:txBody>
          <a:bodyPr/>
          <a:lstStyle/>
          <a:p>
            <a:r>
              <a:rPr lang="en-US" dirty="0" smtClean="0"/>
              <a:t>Click on this icon to insert a photo.</a:t>
            </a:r>
            <a:endParaRPr lang="en-US" dirty="0"/>
          </a:p>
        </p:txBody>
      </p:sp>
      <p:sp>
        <p:nvSpPr>
          <p:cNvPr id="9" name="Text Placeholder 8"/>
          <p:cNvSpPr>
            <a:spLocks noGrp="1"/>
          </p:cNvSpPr>
          <p:nvPr>
            <p:ph type="body" sz="quarter" idx="16" hasCustomPrompt="1"/>
          </p:nvPr>
        </p:nvSpPr>
        <p:spPr>
          <a:xfrm>
            <a:off x="466667" y="4088943"/>
            <a:ext cx="2628557"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sp>
        <p:nvSpPr>
          <p:cNvPr id="11" name="Text Placeholder 8"/>
          <p:cNvSpPr>
            <a:spLocks noGrp="1"/>
          </p:cNvSpPr>
          <p:nvPr>
            <p:ph type="body" sz="quarter" idx="18" hasCustomPrompt="1"/>
          </p:nvPr>
        </p:nvSpPr>
        <p:spPr>
          <a:xfrm>
            <a:off x="4686810" y="4088943"/>
            <a:ext cx="2617200"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pic>
        <p:nvPicPr>
          <p:cNvPr id="10" name="Picture 9"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4056445"/>
            <a:ext cx="9144000" cy="978144"/>
          </a:xfrm>
          <a:prstGeom prst="rect">
            <a:avLst/>
          </a:prstGeom>
        </p:spPr>
      </p:pic>
      <p:sp>
        <p:nvSpPr>
          <p:cNvPr id="12" name="Picture Placeholder 5"/>
          <p:cNvSpPr>
            <a:spLocks noGrp="1"/>
          </p:cNvSpPr>
          <p:nvPr>
            <p:ph type="pic" sz="quarter" idx="11" hasCustomPrompt="1"/>
          </p:nvPr>
        </p:nvSpPr>
        <p:spPr>
          <a:xfrm>
            <a:off x="466667" y="479818"/>
            <a:ext cx="6802234" cy="5284371"/>
          </a:xfrm>
        </p:spPr>
        <p:txBody>
          <a:bodyPr/>
          <a:lstStyle>
            <a:lvl1pPr>
              <a:defRPr baseline="0"/>
            </a:lvl1pPr>
          </a:lstStyle>
          <a:p>
            <a:r>
              <a:rPr lang="en-US" dirty="0" smtClean="0"/>
              <a:t>Click on this icon to insert a photo.</a:t>
            </a:r>
            <a:endParaRPr lang="en-US" dirty="0"/>
          </a:p>
        </p:txBody>
      </p:sp>
      <p:sp>
        <p:nvSpPr>
          <p:cNvPr id="13" name="Text Placeholder 8"/>
          <p:cNvSpPr>
            <a:spLocks noGrp="1"/>
          </p:cNvSpPr>
          <p:nvPr>
            <p:ph type="body" sz="quarter" idx="16" hasCustomPrompt="1"/>
          </p:nvPr>
        </p:nvSpPr>
        <p:spPr>
          <a:xfrm>
            <a:off x="466667" y="4088943"/>
            <a:ext cx="2628557"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pic>
        <p:nvPicPr>
          <p:cNvPr id="9" name="Picture 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5" name="Picture 1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7"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4056445"/>
            <a:ext cx="9144000" cy="978144"/>
          </a:xfrm>
          <a:prstGeom prst="rect">
            <a:avLst/>
          </a:prstGeom>
        </p:spPr>
      </p:pic>
      <p:sp>
        <p:nvSpPr>
          <p:cNvPr id="13" name="Picture Placeholder 5"/>
          <p:cNvSpPr>
            <a:spLocks noGrp="1"/>
          </p:cNvSpPr>
          <p:nvPr>
            <p:ph type="pic" sz="quarter" idx="11" hasCustomPrompt="1"/>
          </p:nvPr>
        </p:nvSpPr>
        <p:spPr>
          <a:xfrm>
            <a:off x="487679" y="1803400"/>
            <a:ext cx="5374641" cy="3960789"/>
          </a:xfrm>
        </p:spPr>
        <p:txBody>
          <a:bodyPr/>
          <a:lstStyle/>
          <a:p>
            <a:r>
              <a:rPr lang="en-US" dirty="0" smtClean="0"/>
              <a:t>Click on this icon to insert a graphic.</a:t>
            </a:r>
            <a:endParaRPr lang="en-US" dirty="0"/>
          </a:p>
        </p:txBody>
      </p:sp>
      <p:pic>
        <p:nvPicPr>
          <p:cNvPr id="9" name="Picture 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a graphic slide with a title and optional annotation</a:t>
            </a:r>
            <a:endParaRPr lang="en-US" dirty="0"/>
          </a:p>
        </p:txBody>
      </p:sp>
      <p:sp>
        <p:nvSpPr>
          <p:cNvPr id="16"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sp>
        <p:nvSpPr>
          <p:cNvPr id="17" name="Table Placeholder 3"/>
          <p:cNvSpPr>
            <a:spLocks noGrp="1"/>
          </p:cNvSpPr>
          <p:nvPr>
            <p:ph type="tbl" sz="quarter" idx="20" hasCustomPrompt="1"/>
          </p:nvPr>
        </p:nvSpPr>
        <p:spPr>
          <a:xfrm>
            <a:off x="487679" y="1803798"/>
            <a:ext cx="5374640" cy="3960391"/>
          </a:xfrm>
        </p:spPr>
        <p:txBody>
          <a:bodyPr/>
          <a:lstStyle>
            <a:lvl1pPr>
              <a:defRPr baseline="0"/>
            </a:lvl1pPr>
          </a:lstStyle>
          <a:p>
            <a:r>
              <a:rPr lang="en-US" dirty="0" smtClean="0"/>
              <a:t>Click on the icon to insert a table or chart.</a:t>
            </a:r>
            <a:endParaRPr lang="en-US" dirty="0"/>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a chart or table slide with optional annotation</a:t>
            </a:r>
            <a:endParaRPr lang="en-US" dirty="0"/>
          </a:p>
        </p:txBody>
      </p:sp>
      <p:sp>
        <p:nvSpPr>
          <p:cNvPr id="14"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658326" y="2338355"/>
            <a:ext cx="5827350" cy="1959129"/>
          </a:xfrm>
        </p:spPr>
        <p:txBody>
          <a:bodyPr lIns="0" tIns="0" rIns="0" bIns="0" anchor="ctr">
            <a:noAutofit/>
          </a:bodyPr>
          <a:lstStyle>
            <a:lvl1pPr marL="0" indent="0" algn="ctr">
              <a:buNone/>
              <a:defRPr sz="2700" baseline="0">
                <a:solidFill>
                  <a:schemeClr val="accent5"/>
                </a:solidFill>
              </a:defRPr>
            </a:lvl1pPr>
            <a:lvl2pPr marL="439516" indent="0" algn="ctr">
              <a:buNone/>
              <a:defRPr>
                <a:solidFill>
                  <a:schemeClr val="tx1">
                    <a:tint val="75000"/>
                  </a:schemeClr>
                </a:solidFill>
              </a:defRPr>
            </a:lvl2pPr>
            <a:lvl3pPr marL="879032" indent="0" algn="ctr">
              <a:buNone/>
              <a:defRPr>
                <a:solidFill>
                  <a:schemeClr val="tx1">
                    <a:tint val="75000"/>
                  </a:schemeClr>
                </a:solidFill>
              </a:defRPr>
            </a:lvl3pPr>
            <a:lvl4pPr marL="1318547" indent="0" algn="ctr">
              <a:buNone/>
              <a:defRPr>
                <a:solidFill>
                  <a:schemeClr val="tx1">
                    <a:tint val="75000"/>
                  </a:schemeClr>
                </a:solidFill>
              </a:defRPr>
            </a:lvl4pPr>
            <a:lvl5pPr marL="1758064" indent="0" algn="ctr">
              <a:buNone/>
              <a:defRPr>
                <a:solidFill>
                  <a:schemeClr val="tx1">
                    <a:tint val="75000"/>
                  </a:schemeClr>
                </a:solidFill>
              </a:defRPr>
            </a:lvl5pPr>
            <a:lvl6pPr marL="2197581" indent="0" algn="ctr">
              <a:buNone/>
              <a:defRPr>
                <a:solidFill>
                  <a:schemeClr val="tx1">
                    <a:tint val="75000"/>
                  </a:schemeClr>
                </a:solidFill>
              </a:defRPr>
            </a:lvl6pPr>
            <a:lvl7pPr marL="2637097" indent="0" algn="ctr">
              <a:buNone/>
              <a:defRPr>
                <a:solidFill>
                  <a:schemeClr val="tx1">
                    <a:tint val="75000"/>
                  </a:schemeClr>
                </a:solidFill>
              </a:defRPr>
            </a:lvl7pPr>
            <a:lvl8pPr marL="3076614" indent="0" algn="ctr">
              <a:buNone/>
              <a:defRPr>
                <a:solidFill>
                  <a:schemeClr val="tx1">
                    <a:tint val="75000"/>
                  </a:schemeClr>
                </a:solidFill>
              </a:defRPr>
            </a:lvl8pPr>
            <a:lvl9pPr marL="3516128" indent="0" algn="ctr">
              <a:buNone/>
              <a:defRPr>
                <a:solidFill>
                  <a:schemeClr val="tx1">
                    <a:tint val="75000"/>
                  </a:schemeClr>
                </a:solidFill>
              </a:defRPr>
            </a:lvl9pPr>
          </a:lstStyle>
          <a:p>
            <a:r>
              <a:rPr lang="en-CA" dirty="0" smtClean="0"/>
              <a:t>Questions? Put your contact prompt message and your email here.</a:t>
            </a:r>
            <a:endParaRPr lang="en-US" dirty="0"/>
          </a:p>
        </p:txBody>
      </p:sp>
      <p:sp>
        <p:nvSpPr>
          <p:cNvPr id="2" name="Title 1"/>
          <p:cNvSpPr>
            <a:spLocks noGrp="1"/>
          </p:cNvSpPr>
          <p:nvPr>
            <p:ph type="ctrTitle" hasCustomPrompt="1"/>
          </p:nvPr>
        </p:nvSpPr>
        <p:spPr>
          <a:xfrm>
            <a:off x="1867850" y="1562098"/>
            <a:ext cx="5408305" cy="763559"/>
          </a:xfrm>
        </p:spPr>
        <p:txBody>
          <a:bodyPr anchor="b"/>
          <a:lstStyle>
            <a:lvl1pPr algn="ctr">
              <a:defRPr baseline="0">
                <a:solidFill>
                  <a:srgbClr val="00673E"/>
                </a:solidFill>
              </a:defRPr>
            </a:lvl1pPr>
          </a:lstStyle>
          <a:p>
            <a:r>
              <a:rPr lang="en-CA" dirty="0" smtClean="0"/>
              <a:t>Thank you message</a:t>
            </a:r>
            <a:endParaRPr lang="en-US" dirty="0"/>
          </a:p>
        </p:txBody>
      </p:sp>
      <p:sp>
        <p:nvSpPr>
          <p:cNvPr id="5" name="Text Placeholder 4"/>
          <p:cNvSpPr>
            <a:spLocks noGrp="1"/>
          </p:cNvSpPr>
          <p:nvPr>
            <p:ph type="body" sz="quarter" idx="10" hasCustomPrompt="1"/>
          </p:nvPr>
        </p:nvSpPr>
        <p:spPr>
          <a:xfrm>
            <a:off x="1867848" y="4513380"/>
            <a:ext cx="5408306" cy="346810"/>
          </a:xfrm>
        </p:spPr>
        <p:txBody>
          <a:bodyPr anchor="t"/>
          <a:lstStyle>
            <a:lvl1pPr algn="ctr">
              <a:defRPr>
                <a:solidFill>
                  <a:schemeClr val="accent2"/>
                </a:solidFill>
              </a:defRPr>
            </a:lvl1pPr>
          </a:lstStyle>
          <a:p>
            <a:pPr lvl="0"/>
            <a:r>
              <a:rPr lang="en-CA" dirty="0" err="1" smtClean="0"/>
              <a:t>www.algonquincollege.com</a:t>
            </a:r>
            <a:r>
              <a:rPr lang="en-CA" dirty="0" smtClean="0"/>
              <a:t>/</a:t>
            </a:r>
            <a:r>
              <a:rPr lang="en-CA" dirty="0" err="1" smtClean="0"/>
              <a:t>relevantURL</a:t>
            </a:r>
            <a:endParaRPr lang="en-US" dirty="0"/>
          </a:p>
        </p:txBody>
      </p:sp>
      <p:pic>
        <p:nvPicPr>
          <p:cNvPr id="13" name="Picture 12" descr="ac-icon-green.eps"/>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323231" y="705870"/>
            <a:ext cx="497538" cy="36028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5857875"/>
            <a:ext cx="9144000" cy="1000125"/>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466726" y="1803799"/>
            <a:ext cx="1218980" cy="1509752"/>
          </a:xfrm>
        </p:spPr>
        <p:txBody>
          <a:bodyPr/>
          <a:lstStyle/>
          <a:p>
            <a:r>
              <a:rPr lang="en-US" dirty="0" smtClean="0"/>
              <a:t>Author Photo</a:t>
            </a:r>
            <a:endParaRPr lang="en-US" dirty="0"/>
          </a:p>
        </p:txBody>
      </p:sp>
      <p:sp>
        <p:nvSpPr>
          <p:cNvPr id="11" name="Text Placeholder 10"/>
          <p:cNvSpPr>
            <a:spLocks noGrp="1"/>
          </p:cNvSpPr>
          <p:nvPr>
            <p:ph type="body" sz="quarter" idx="17" hasCustomPrompt="1"/>
          </p:nvPr>
        </p:nvSpPr>
        <p:spPr>
          <a:xfrm>
            <a:off x="1866717" y="2336800"/>
            <a:ext cx="2618974" cy="1790700"/>
          </a:xfrm>
        </p:spPr>
        <p:txBody>
          <a:bodyPr anchor="t"/>
          <a:lstStyle/>
          <a:p>
            <a:pPr lvl="0"/>
            <a:r>
              <a:rPr lang="en-CA" dirty="0" smtClean="0"/>
              <a:t>Author description</a:t>
            </a:r>
          </a:p>
        </p:txBody>
      </p:sp>
      <p:sp>
        <p:nvSpPr>
          <p:cNvPr id="7" name="Text Placeholder 6"/>
          <p:cNvSpPr>
            <a:spLocks noGrp="1"/>
          </p:cNvSpPr>
          <p:nvPr>
            <p:ph type="body" sz="quarter" idx="18" hasCustomPrompt="1"/>
          </p:nvPr>
        </p:nvSpPr>
        <p:spPr>
          <a:xfrm>
            <a:off x="1866274" y="1803799"/>
            <a:ext cx="2619417" cy="533003"/>
          </a:xfrm>
        </p:spPr>
        <p:txBody>
          <a:bodyPr/>
          <a:lstStyle>
            <a:lvl1pPr>
              <a:defRPr b="1">
                <a:solidFill>
                  <a:srgbClr val="599A83"/>
                </a:solidFill>
              </a:defRPr>
            </a:lvl1pPr>
          </a:lstStyle>
          <a:p>
            <a:pPr lvl="0"/>
            <a:r>
              <a:rPr lang="en-CA" dirty="0" smtClean="0"/>
              <a:t>Author 1 Name</a:t>
            </a:r>
          </a:p>
        </p:txBody>
      </p:sp>
      <p:sp>
        <p:nvSpPr>
          <p:cNvPr id="13" name="Text Placeholder 12"/>
          <p:cNvSpPr>
            <a:spLocks noGrp="1"/>
          </p:cNvSpPr>
          <p:nvPr>
            <p:ph type="body" sz="quarter" idx="19" hasCustomPrompt="1"/>
          </p:nvPr>
        </p:nvSpPr>
        <p:spPr>
          <a:xfrm>
            <a:off x="1866274" y="4127500"/>
            <a:ext cx="2619417" cy="532904"/>
          </a:xfrm>
        </p:spPr>
        <p:txBody>
          <a:bodyPr anchor="b"/>
          <a:lstStyle>
            <a:lvl1pPr>
              <a:defRPr sz="1181"/>
            </a:lvl1pPr>
          </a:lstStyle>
          <a:p>
            <a:pPr lvl="0"/>
            <a:r>
              <a:rPr lang="en-CA" dirty="0" smtClean="0"/>
              <a:t>Author email</a:t>
            </a:r>
          </a:p>
        </p:txBody>
      </p:sp>
      <p:sp>
        <p:nvSpPr>
          <p:cNvPr id="9" name="Picture Placeholder 4"/>
          <p:cNvSpPr>
            <a:spLocks noGrp="1"/>
          </p:cNvSpPr>
          <p:nvPr>
            <p:ph type="pic" sz="quarter" idx="20" hasCustomPrompt="1"/>
          </p:nvPr>
        </p:nvSpPr>
        <p:spPr>
          <a:xfrm>
            <a:off x="4666703" y="1803799"/>
            <a:ext cx="1218980" cy="1509752"/>
          </a:xfrm>
        </p:spPr>
        <p:txBody>
          <a:bodyPr/>
          <a:lstStyle/>
          <a:p>
            <a:r>
              <a:rPr lang="en-US" dirty="0" smtClean="0"/>
              <a:t>Author Photo</a:t>
            </a:r>
            <a:endParaRPr lang="en-US" dirty="0"/>
          </a:p>
        </p:txBody>
      </p:sp>
      <p:sp>
        <p:nvSpPr>
          <p:cNvPr id="10" name="Text Placeholder 10"/>
          <p:cNvSpPr>
            <a:spLocks noGrp="1"/>
          </p:cNvSpPr>
          <p:nvPr>
            <p:ph type="body" sz="quarter" idx="21" hasCustomPrompt="1"/>
          </p:nvPr>
        </p:nvSpPr>
        <p:spPr>
          <a:xfrm>
            <a:off x="6066694" y="2336800"/>
            <a:ext cx="2603969" cy="1790700"/>
          </a:xfrm>
        </p:spPr>
        <p:txBody>
          <a:bodyPr anchor="t"/>
          <a:lstStyle/>
          <a:p>
            <a:pPr lvl="0"/>
            <a:r>
              <a:rPr lang="en-CA" dirty="0" smtClean="0"/>
              <a:t>Author description</a:t>
            </a:r>
          </a:p>
        </p:txBody>
      </p:sp>
      <p:sp>
        <p:nvSpPr>
          <p:cNvPr id="12" name="Text Placeholder 6"/>
          <p:cNvSpPr>
            <a:spLocks noGrp="1"/>
          </p:cNvSpPr>
          <p:nvPr>
            <p:ph type="body" sz="quarter" idx="22" hasCustomPrompt="1"/>
          </p:nvPr>
        </p:nvSpPr>
        <p:spPr>
          <a:xfrm>
            <a:off x="6066252" y="1803799"/>
            <a:ext cx="2604411" cy="533003"/>
          </a:xfrm>
        </p:spPr>
        <p:txBody>
          <a:bodyPr/>
          <a:lstStyle>
            <a:lvl1pPr>
              <a:defRPr b="1">
                <a:solidFill>
                  <a:srgbClr val="599A83"/>
                </a:solidFill>
              </a:defRPr>
            </a:lvl1pPr>
          </a:lstStyle>
          <a:p>
            <a:pPr lvl="0"/>
            <a:r>
              <a:rPr lang="en-CA" dirty="0" smtClean="0"/>
              <a:t>Author 2 Name</a:t>
            </a:r>
          </a:p>
        </p:txBody>
      </p:sp>
      <p:sp>
        <p:nvSpPr>
          <p:cNvPr id="14" name="Text Placeholder 12"/>
          <p:cNvSpPr>
            <a:spLocks noGrp="1"/>
          </p:cNvSpPr>
          <p:nvPr>
            <p:ph type="body" sz="quarter" idx="23" hasCustomPrompt="1"/>
          </p:nvPr>
        </p:nvSpPr>
        <p:spPr>
          <a:xfrm>
            <a:off x="6066252" y="4127500"/>
            <a:ext cx="2604412" cy="532904"/>
          </a:xfrm>
        </p:spPr>
        <p:txBody>
          <a:bodyPr anchor="b"/>
          <a:lstStyle>
            <a:lvl1pPr>
              <a:defRPr sz="1181"/>
            </a:lvl1pPr>
          </a:lstStyle>
          <a:p>
            <a:pPr lvl="0"/>
            <a:r>
              <a:rPr lang="en-CA" dirty="0" smtClean="0"/>
              <a:t>Author email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57875"/>
            <a:ext cx="9144000" cy="1000125"/>
          </a:xfrm>
          <a:prstGeom prst="rect">
            <a:avLst/>
          </a:prstGeom>
        </p:spPr>
      </p:pic>
      <p:sp>
        <p:nvSpPr>
          <p:cNvPr id="1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About the Author (2 authors)</a:t>
            </a:r>
            <a:endParaRPr lang="en-US" dirty="0"/>
          </a:p>
        </p:txBody>
      </p:sp>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68775" y="1803400"/>
            <a:ext cx="6788551" cy="3960791"/>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3"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6"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This is a 1-column key point text slide</a:t>
            </a:r>
            <a:endParaRPr lang="en-US" dirty="0"/>
          </a:p>
        </p:txBody>
      </p:sp>
    </p:spTree>
    <p:extLst>
      <p:ext uri="{BB962C8B-B14F-4D97-AF65-F5344CB8AC3E}">
        <p14:creationId xmlns:p14="http://schemas.microsoft.com/office/powerpoint/2010/main" val="21928326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77519" y="477520"/>
            <a:ext cx="6786881" cy="5262879"/>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A basic 1-column key point slide with no title. 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9"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2-column key point slide</a:t>
            </a:r>
            <a:endParaRPr lang="en-US" dirty="0"/>
          </a:p>
        </p:txBody>
      </p:sp>
      <p:pic>
        <p:nvPicPr>
          <p:cNvPr id="10" name="Picture 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1"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1" name="Text Placeholder 5"/>
          <p:cNvSpPr>
            <a:spLocks noGrp="1"/>
          </p:cNvSpPr>
          <p:nvPr>
            <p:ph type="body" sz="quarter" idx="15" hasCustomPrompt="1"/>
          </p:nvPr>
        </p:nvSpPr>
        <p:spPr>
          <a:xfrm>
            <a:off x="457204" y="1803401"/>
            <a:ext cx="4022199" cy="3949218"/>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2" name="Text Placeholder 5"/>
          <p:cNvSpPr>
            <a:spLocks noGrp="1"/>
          </p:cNvSpPr>
          <p:nvPr>
            <p:ph type="body" sz="quarter" idx="16" hasCustomPrompt="1"/>
          </p:nvPr>
        </p:nvSpPr>
        <p:spPr>
          <a:xfrm>
            <a:off x="4666703" y="1803402"/>
            <a:ext cx="4013375" cy="3949216"/>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57204" y="2336801"/>
            <a:ext cx="4022199" cy="341581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6" name="Text Placeholder 5"/>
          <p:cNvSpPr>
            <a:spLocks noGrp="1"/>
          </p:cNvSpPr>
          <p:nvPr>
            <p:ph type="body" sz="quarter" idx="16" hasCustomPrompt="1"/>
          </p:nvPr>
        </p:nvSpPr>
        <p:spPr>
          <a:xfrm>
            <a:off x="4666703" y="2336798"/>
            <a:ext cx="4013375" cy="3415819"/>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6"/>
          <p:cNvSpPr>
            <a:spLocks noGrp="1"/>
          </p:cNvSpPr>
          <p:nvPr>
            <p:ph type="body" sz="quarter" idx="18" hasCustomPrompt="1"/>
          </p:nvPr>
        </p:nvSpPr>
        <p:spPr>
          <a:xfrm>
            <a:off x="457204" y="1803799"/>
            <a:ext cx="4022199" cy="533003"/>
          </a:xfrm>
        </p:spPr>
        <p:txBody>
          <a:bodyPr/>
          <a:lstStyle>
            <a:lvl1pPr>
              <a:defRPr b="1">
                <a:solidFill>
                  <a:srgbClr val="599A83"/>
                </a:solidFill>
              </a:defRPr>
            </a:lvl1pPr>
          </a:lstStyle>
          <a:p>
            <a:pPr lvl="0"/>
            <a:r>
              <a:rPr lang="en-CA" dirty="0" smtClean="0"/>
              <a:t>Subtitle</a:t>
            </a:r>
          </a:p>
        </p:txBody>
      </p:sp>
      <p:sp>
        <p:nvSpPr>
          <p:cNvPr id="11" name="Text Placeholder 6"/>
          <p:cNvSpPr>
            <a:spLocks noGrp="1"/>
          </p:cNvSpPr>
          <p:nvPr>
            <p:ph type="body" sz="quarter" idx="19" hasCustomPrompt="1"/>
          </p:nvPr>
        </p:nvSpPr>
        <p:spPr>
          <a:xfrm>
            <a:off x="4666703" y="1803799"/>
            <a:ext cx="4013375" cy="533003"/>
          </a:xfrm>
        </p:spPr>
        <p:txBody>
          <a:bodyPr/>
          <a:lstStyle>
            <a:lvl1pPr>
              <a:defRPr b="1">
                <a:solidFill>
                  <a:srgbClr val="599A83"/>
                </a:solidFill>
              </a:defRPr>
            </a:lvl1pPr>
          </a:lstStyle>
          <a:p>
            <a:pPr lvl="0"/>
            <a:r>
              <a:rPr lang="en-CA" dirty="0" smtClean="0"/>
              <a:t>Subtitle</a:t>
            </a:r>
          </a:p>
        </p:txBody>
      </p:sp>
      <p:pic>
        <p:nvPicPr>
          <p:cNvPr id="20" name="Picture 1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1" name="Slide Number Placeholder 8"/>
          <p:cNvSpPr>
            <a:spLocks noGrp="1"/>
          </p:cNvSpPr>
          <p:nvPr>
            <p:ph type="sldNum" sz="quarter" idx="20"/>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2" name="Picture 2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6"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basic 2-column key point slide with subtitles</a:t>
            </a:r>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2" name="Text Placeholder 5"/>
          <p:cNvSpPr>
            <a:spLocks noGrp="1"/>
          </p:cNvSpPr>
          <p:nvPr>
            <p:ph type="body" sz="quarter" idx="20" hasCustomPrompt="1"/>
          </p:nvPr>
        </p:nvSpPr>
        <p:spPr>
          <a:xfrm>
            <a:off x="487679" y="1803401"/>
            <a:ext cx="2582904" cy="3949218"/>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3" name="Text Placeholder 5"/>
          <p:cNvSpPr>
            <a:spLocks noGrp="1"/>
          </p:cNvSpPr>
          <p:nvPr>
            <p:ph type="body" sz="quarter" idx="22" hasCustomPrompt="1"/>
          </p:nvPr>
        </p:nvSpPr>
        <p:spPr>
          <a:xfrm>
            <a:off x="3279416" y="1803401"/>
            <a:ext cx="2582904" cy="3949218"/>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5"/>
          <p:cNvSpPr>
            <a:spLocks noGrp="1"/>
          </p:cNvSpPr>
          <p:nvPr>
            <p:ph type="body" sz="quarter" idx="17" hasCustomPrompt="1"/>
          </p:nvPr>
        </p:nvSpPr>
        <p:spPr>
          <a:xfrm>
            <a:off x="6097113" y="1803400"/>
            <a:ext cx="2582965" cy="394921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a:t>
            </a:r>
            <a:r>
              <a:rPr lang="en-CA" dirty="0" err="1" smtClean="0"/>
              <a:t>editcontent</a:t>
            </a:r>
            <a:r>
              <a:rPr lang="en-CA" dirty="0" smtClean="0"/>
              <a: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9"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1"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3-column key point slide</a:t>
            </a:r>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499891"/>
            <a:ext cx="8229600" cy="1100311"/>
          </a:xfrm>
          <a:prstGeom prst="rect">
            <a:avLst/>
          </a:prstGeom>
        </p:spPr>
        <p:txBody>
          <a:bodyPr vert="horz" lIns="0" tIns="0" rIns="0" bIns="0" rtlCol="0" anchor="ctr">
            <a:noAutofit/>
          </a:bodyPr>
          <a:lstStyle/>
          <a:p>
            <a:r>
              <a:rPr lang="en-CA" dirty="0" smtClean="0"/>
              <a:t>Click to edit Master title style</a:t>
            </a:r>
            <a:endParaRPr lang="en-US" dirty="0"/>
          </a:p>
        </p:txBody>
      </p:sp>
      <p:sp>
        <p:nvSpPr>
          <p:cNvPr id="3" name="Text Placeholder 2"/>
          <p:cNvSpPr>
            <a:spLocks noGrp="1"/>
          </p:cNvSpPr>
          <p:nvPr>
            <p:ph type="body" idx="1"/>
          </p:nvPr>
        </p:nvSpPr>
        <p:spPr>
          <a:xfrm>
            <a:off x="457201" y="1600202"/>
            <a:ext cx="8229600" cy="3903399"/>
          </a:xfrm>
          <a:prstGeom prst="rect">
            <a:avLst/>
          </a:prstGeom>
        </p:spPr>
        <p:txBody>
          <a:bodyPr vert="horz" lIns="0" tIns="0" rIns="0" bIns="0" rtlCol="0">
            <a:noAutofit/>
          </a:bodyPr>
          <a:lstStyle/>
          <a:p>
            <a:pPr lvl="0"/>
            <a:r>
              <a:rPr lang="en-CA" dirty="0" smtClean="0"/>
              <a:t>Click to edit Master text styles</a:t>
            </a:r>
          </a:p>
          <a:p>
            <a:pPr lvl="1"/>
            <a:r>
              <a:rPr lang="en-CA" dirty="0" smtClean="0"/>
              <a:t>First level</a:t>
            </a:r>
          </a:p>
          <a:p>
            <a:pPr lvl="2"/>
            <a:r>
              <a:rPr lang="en-CA" dirty="0" smtClean="0"/>
              <a:t>Second level</a:t>
            </a:r>
          </a:p>
          <a:p>
            <a:pPr lvl="0"/>
            <a:endParaRPr lang="en-CA" dirty="0" smtClean="0"/>
          </a:p>
        </p:txBody>
      </p:sp>
      <p:sp>
        <p:nvSpPr>
          <p:cNvPr id="6" name="Slide Number Placeholder 5"/>
          <p:cNvSpPr>
            <a:spLocks noGrp="1"/>
          </p:cNvSpPr>
          <p:nvPr>
            <p:ph type="sldNum" sz="quarter" idx="4"/>
          </p:nvPr>
        </p:nvSpPr>
        <p:spPr>
          <a:xfrm>
            <a:off x="457203" y="6356353"/>
            <a:ext cx="663789" cy="365126"/>
          </a:xfrm>
          <a:prstGeom prst="rect">
            <a:avLst/>
          </a:prstGeom>
        </p:spPr>
        <p:txBody>
          <a:bodyPr vert="horz" lIns="0" tIns="0" rIns="0" bIns="0" rtlCol="0" anchor="ctr"/>
          <a:lstStyle>
            <a:lvl1pPr algn="l">
              <a:defRPr sz="1181"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timing>
    <p:tnLst>
      <p:par>
        <p:cTn id="1" dur="indefinite" restart="never" nodeType="tmRoot"/>
      </p:par>
    </p:tnLst>
  </p:timing>
  <p:hf hdr="0" ftr="0" dt="0"/>
  <p:txStyles>
    <p:titleStyle>
      <a:lvl1pPr algn="l" defTabSz="439516" rtl="0" eaLnBrk="1" latinLnBrk="0" hangingPunct="1">
        <a:lnSpc>
          <a:spcPct val="80000"/>
        </a:lnSpc>
        <a:spcBef>
          <a:spcPct val="0"/>
        </a:spcBef>
        <a:buNone/>
        <a:defRPr sz="4049" kern="1200">
          <a:solidFill>
            <a:schemeClr val="accent5"/>
          </a:solidFill>
          <a:latin typeface="+mj-lt"/>
          <a:ea typeface="+mj-ea"/>
          <a:cs typeface="+mj-cs"/>
        </a:defRPr>
      </a:lvl1pPr>
    </p:titleStyle>
    <p:bodyStyle>
      <a:lvl1pPr marL="0" indent="0" algn="l" defTabSz="439516" rtl="0" eaLnBrk="1" latinLnBrk="0" hangingPunct="1">
        <a:lnSpc>
          <a:spcPct val="110000"/>
        </a:lnSpc>
        <a:spcBef>
          <a:spcPct val="20000"/>
        </a:spcBef>
        <a:buClr>
          <a:schemeClr val="accent2"/>
        </a:buClr>
        <a:buFontTx/>
        <a:buNone/>
        <a:defRPr sz="1800" kern="1200">
          <a:solidFill>
            <a:schemeClr val="accent5"/>
          </a:solidFill>
          <a:latin typeface="+mn-lt"/>
          <a:ea typeface="+mn-ea"/>
          <a:cs typeface="+mn-cs"/>
        </a:defRPr>
      </a:lvl1pPr>
      <a:lvl2pPr marL="714213" indent="-274699" algn="l" defTabSz="439516" rtl="0" eaLnBrk="1" latinLnBrk="0" hangingPunct="1">
        <a:lnSpc>
          <a:spcPct val="110000"/>
        </a:lnSpc>
        <a:spcBef>
          <a:spcPct val="20000"/>
        </a:spcBef>
        <a:buClr>
          <a:schemeClr val="accent2"/>
        </a:buClr>
        <a:buSzPct val="75000"/>
        <a:buFont typeface="Arial"/>
        <a:buChar char="•"/>
        <a:defRPr sz="1800" kern="1200">
          <a:solidFill>
            <a:schemeClr val="accent5"/>
          </a:solidFill>
          <a:latin typeface="+mn-lt"/>
          <a:ea typeface="+mn-ea"/>
          <a:cs typeface="+mn-cs"/>
        </a:defRPr>
      </a:lvl2pPr>
      <a:lvl3pPr marL="1136134" indent="-257101" algn="l" defTabSz="439516" rtl="0" eaLnBrk="1" latinLnBrk="0" hangingPunct="1">
        <a:lnSpc>
          <a:spcPct val="110000"/>
        </a:lnSpc>
        <a:spcBef>
          <a:spcPct val="20000"/>
        </a:spcBef>
        <a:buClr>
          <a:schemeClr val="accent2"/>
        </a:buClr>
        <a:buSzPct val="60000"/>
        <a:buFont typeface="Wingdings" charset="2"/>
        <a:buChar char="§"/>
        <a:defRPr sz="1800" kern="1200" baseline="0">
          <a:solidFill>
            <a:schemeClr val="accent5"/>
          </a:solidFill>
          <a:latin typeface="+mn-lt"/>
          <a:ea typeface="+mn-ea"/>
          <a:cs typeface="+mn-cs"/>
        </a:defRPr>
      </a:lvl3pPr>
      <a:lvl4pPr marL="1538307" indent="-219758" algn="l" defTabSz="439516" rtl="0" eaLnBrk="1" latinLnBrk="0" hangingPunct="1">
        <a:lnSpc>
          <a:spcPct val="120000"/>
        </a:lnSpc>
        <a:spcBef>
          <a:spcPct val="20000"/>
        </a:spcBef>
        <a:buClr>
          <a:schemeClr val="accent2"/>
        </a:buClr>
        <a:buSzPct val="90000"/>
        <a:buFont typeface="Arial"/>
        <a:buChar char="–"/>
        <a:defRPr sz="1181" kern="1200">
          <a:solidFill>
            <a:schemeClr val="accent4"/>
          </a:solidFill>
          <a:latin typeface="+mn-lt"/>
          <a:ea typeface="+mn-ea"/>
          <a:cs typeface="+mn-cs"/>
        </a:defRPr>
      </a:lvl4pPr>
      <a:lvl5pPr marL="1977821" indent="-219758" algn="l" defTabSz="439516" rtl="0" eaLnBrk="1" latinLnBrk="0" hangingPunct="1">
        <a:spcBef>
          <a:spcPct val="20000"/>
        </a:spcBef>
        <a:buFont typeface="Arial"/>
        <a:buChar char="»"/>
        <a:defRPr sz="1912" kern="1200">
          <a:solidFill>
            <a:schemeClr val="accent5"/>
          </a:solidFill>
          <a:latin typeface="+mn-lt"/>
          <a:ea typeface="+mn-ea"/>
          <a:cs typeface="+mn-cs"/>
        </a:defRPr>
      </a:lvl5pPr>
      <a:lvl6pPr marL="2417339" indent="-219758" algn="l" defTabSz="439516" rtl="0" eaLnBrk="1" latinLnBrk="0" hangingPunct="1">
        <a:spcBef>
          <a:spcPct val="20000"/>
        </a:spcBef>
        <a:buFont typeface="Arial"/>
        <a:buChar char="•"/>
        <a:defRPr sz="1912" kern="1200">
          <a:solidFill>
            <a:schemeClr val="tx1"/>
          </a:solidFill>
          <a:latin typeface="+mn-lt"/>
          <a:ea typeface="+mn-ea"/>
          <a:cs typeface="+mn-cs"/>
        </a:defRPr>
      </a:lvl6pPr>
      <a:lvl7pPr marL="2856854" indent="-219758" algn="l" defTabSz="439516" rtl="0" eaLnBrk="1" latinLnBrk="0" hangingPunct="1">
        <a:spcBef>
          <a:spcPct val="20000"/>
        </a:spcBef>
        <a:buFont typeface="Arial"/>
        <a:buChar char="•"/>
        <a:defRPr sz="1912" kern="1200">
          <a:solidFill>
            <a:schemeClr val="tx1"/>
          </a:solidFill>
          <a:latin typeface="+mn-lt"/>
          <a:ea typeface="+mn-ea"/>
          <a:cs typeface="+mn-cs"/>
        </a:defRPr>
      </a:lvl7pPr>
      <a:lvl8pPr marL="3296371" indent="-219758" algn="l" defTabSz="439516" rtl="0" eaLnBrk="1" latinLnBrk="0" hangingPunct="1">
        <a:spcBef>
          <a:spcPct val="20000"/>
        </a:spcBef>
        <a:buFont typeface="Arial"/>
        <a:buChar char="•"/>
        <a:defRPr sz="1912" kern="1200">
          <a:solidFill>
            <a:schemeClr val="tx1"/>
          </a:solidFill>
          <a:latin typeface="+mn-lt"/>
          <a:ea typeface="+mn-ea"/>
          <a:cs typeface="+mn-cs"/>
        </a:defRPr>
      </a:lvl8pPr>
      <a:lvl9pPr marL="3735887" indent="-219758" algn="l" defTabSz="439516" rtl="0" eaLnBrk="1" latinLnBrk="0" hangingPunct="1">
        <a:spcBef>
          <a:spcPct val="20000"/>
        </a:spcBef>
        <a:buFont typeface="Arial"/>
        <a:buChar char="•"/>
        <a:defRPr sz="1912" kern="1200">
          <a:solidFill>
            <a:schemeClr val="tx1"/>
          </a:solidFill>
          <a:latin typeface="+mn-lt"/>
          <a:ea typeface="+mn-ea"/>
          <a:cs typeface="+mn-cs"/>
        </a:defRPr>
      </a:lvl9pPr>
    </p:bodyStyle>
    <p:otherStyle>
      <a:defPPr>
        <a:defRPr lang="en-US"/>
      </a:defPPr>
      <a:lvl1pPr marL="0" algn="l" defTabSz="439516" rtl="0" eaLnBrk="1" latinLnBrk="0" hangingPunct="1">
        <a:defRPr sz="1743" kern="1200">
          <a:solidFill>
            <a:schemeClr val="tx1"/>
          </a:solidFill>
          <a:latin typeface="+mn-lt"/>
          <a:ea typeface="+mn-ea"/>
          <a:cs typeface="+mn-cs"/>
        </a:defRPr>
      </a:lvl1pPr>
      <a:lvl2pPr marL="439516" algn="l" defTabSz="439516" rtl="0" eaLnBrk="1" latinLnBrk="0" hangingPunct="1">
        <a:defRPr sz="1743" kern="1200">
          <a:solidFill>
            <a:schemeClr val="tx1"/>
          </a:solidFill>
          <a:latin typeface="+mn-lt"/>
          <a:ea typeface="+mn-ea"/>
          <a:cs typeface="+mn-cs"/>
        </a:defRPr>
      </a:lvl2pPr>
      <a:lvl3pPr marL="879032" algn="l" defTabSz="439516" rtl="0" eaLnBrk="1" latinLnBrk="0" hangingPunct="1">
        <a:defRPr sz="1743" kern="1200">
          <a:solidFill>
            <a:schemeClr val="tx1"/>
          </a:solidFill>
          <a:latin typeface="+mn-lt"/>
          <a:ea typeface="+mn-ea"/>
          <a:cs typeface="+mn-cs"/>
        </a:defRPr>
      </a:lvl3pPr>
      <a:lvl4pPr marL="1318547" algn="l" defTabSz="439516" rtl="0" eaLnBrk="1" latinLnBrk="0" hangingPunct="1">
        <a:defRPr sz="1743" kern="1200">
          <a:solidFill>
            <a:schemeClr val="tx1"/>
          </a:solidFill>
          <a:latin typeface="+mn-lt"/>
          <a:ea typeface="+mn-ea"/>
          <a:cs typeface="+mn-cs"/>
        </a:defRPr>
      </a:lvl4pPr>
      <a:lvl5pPr marL="1758064" algn="l" defTabSz="439516" rtl="0" eaLnBrk="1" latinLnBrk="0" hangingPunct="1">
        <a:defRPr sz="1743" kern="1200">
          <a:solidFill>
            <a:schemeClr val="tx1"/>
          </a:solidFill>
          <a:latin typeface="+mn-lt"/>
          <a:ea typeface="+mn-ea"/>
          <a:cs typeface="+mn-cs"/>
        </a:defRPr>
      </a:lvl5pPr>
      <a:lvl6pPr marL="2197581" algn="l" defTabSz="439516" rtl="0" eaLnBrk="1" latinLnBrk="0" hangingPunct="1">
        <a:defRPr sz="1743" kern="1200">
          <a:solidFill>
            <a:schemeClr val="tx1"/>
          </a:solidFill>
          <a:latin typeface="+mn-lt"/>
          <a:ea typeface="+mn-ea"/>
          <a:cs typeface="+mn-cs"/>
        </a:defRPr>
      </a:lvl6pPr>
      <a:lvl7pPr marL="2637097" algn="l" defTabSz="439516" rtl="0" eaLnBrk="1" latinLnBrk="0" hangingPunct="1">
        <a:defRPr sz="1743" kern="1200">
          <a:solidFill>
            <a:schemeClr val="tx1"/>
          </a:solidFill>
          <a:latin typeface="+mn-lt"/>
          <a:ea typeface="+mn-ea"/>
          <a:cs typeface="+mn-cs"/>
        </a:defRPr>
      </a:lvl7pPr>
      <a:lvl8pPr marL="3076614" algn="l" defTabSz="439516" rtl="0" eaLnBrk="1" latinLnBrk="0" hangingPunct="1">
        <a:defRPr sz="1743" kern="1200">
          <a:solidFill>
            <a:schemeClr val="tx1"/>
          </a:solidFill>
          <a:latin typeface="+mn-lt"/>
          <a:ea typeface="+mn-ea"/>
          <a:cs typeface="+mn-cs"/>
        </a:defRPr>
      </a:lvl8pPr>
      <a:lvl9pPr marL="3516128" algn="l" defTabSz="439516" rtl="0" eaLnBrk="1" latinLnBrk="0" hangingPunct="1">
        <a:defRPr sz="1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87430"/>
            <a:ext cx="6516355" cy="1635518"/>
          </a:xfrm>
        </p:spPr>
        <p:txBody>
          <a:bodyPr>
            <a:normAutofit/>
          </a:bodyPr>
          <a:lstStyle/>
          <a:p>
            <a:r>
              <a:rPr lang="en-US" dirty="0" smtClean="0"/>
              <a:t>CST8234 – C Programming</a:t>
            </a:r>
            <a:endParaRPr lang="en-US" dirty="0"/>
          </a:p>
        </p:txBody>
      </p:sp>
      <p:sp>
        <p:nvSpPr>
          <p:cNvPr id="3" name="Subtitle 2"/>
          <p:cNvSpPr>
            <a:spLocks noGrp="1"/>
          </p:cNvSpPr>
          <p:nvPr>
            <p:ph type="subTitle" idx="1"/>
          </p:nvPr>
        </p:nvSpPr>
        <p:spPr>
          <a:xfrm>
            <a:off x="457201" y="3024545"/>
            <a:ext cx="7283884" cy="1579353"/>
          </a:xfrm>
        </p:spPr>
        <p:txBody>
          <a:bodyPr/>
          <a:lstStyle/>
          <a:p>
            <a:r>
              <a:rPr lang="en-US" dirty="0" smtClean="0"/>
              <a:t>Week 10b – </a:t>
            </a:r>
            <a:r>
              <a:rPr lang="en-US" smtClean="0"/>
              <a:t>Process Control</a:t>
            </a:r>
            <a:endParaRPr lang="en-US" dirty="0"/>
          </a:p>
        </p:txBody>
      </p:sp>
      <p:sp>
        <p:nvSpPr>
          <p:cNvPr id="4" name="Text Placeholder 3"/>
          <p:cNvSpPr>
            <a:spLocks noGrp="1"/>
          </p:cNvSpPr>
          <p:nvPr>
            <p:ph type="body" sz="quarter" idx="10"/>
          </p:nvPr>
        </p:nvSpPr>
        <p:spPr/>
        <p:txBody>
          <a:bodyPr/>
          <a:lstStyle/>
          <a:p>
            <a:r>
              <a:rPr lang="en-US" dirty="0" smtClean="0"/>
              <a:t>December 15</a:t>
            </a:r>
            <a:r>
              <a:rPr lang="en-US" baseline="30000" dirty="0" smtClean="0"/>
              <a:t>th</a:t>
            </a:r>
            <a:r>
              <a:rPr lang="en-US" dirty="0" smtClean="0"/>
              <a:t>, 2017</a:t>
            </a:r>
            <a:endParaRPr lang="en-US" dirty="0"/>
          </a:p>
        </p:txBody>
      </p:sp>
    </p:spTree>
    <p:extLst>
      <p:ext uri="{BB962C8B-B14F-4D97-AF65-F5344CB8AC3E}">
        <p14:creationId xmlns:p14="http://schemas.microsoft.com/office/powerpoint/2010/main" val="3695813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smtClean="0"/>
              <a:t>But then… your process’ time slice is over, and the processor has to give it’s attention to a different process for a while</a:t>
            </a:r>
          </a:p>
          <a:p>
            <a:pPr marL="285750" indent="-285750">
              <a:buFont typeface="Arial" panose="020B0604020202020204" pitchFamily="34" charset="0"/>
              <a:buChar char="•"/>
            </a:pPr>
            <a:r>
              <a:rPr lang="en-CA" dirty="0" smtClean="0"/>
              <a:t>So all of your process’ registers, addresses, program counter, etc. have be recorded so that the processor will know where it has to pick up from, the next time it’s your processes return</a:t>
            </a:r>
          </a:p>
          <a:p>
            <a:pPr marL="999963" lvl="1" indent="-285750">
              <a:buFont typeface="Arial" panose="020B0604020202020204" pitchFamily="34" charset="0"/>
              <a:buChar char="•"/>
            </a:pPr>
            <a:r>
              <a:rPr lang="en-CA" dirty="0" smtClean="0"/>
              <a:t>It saves everything in memory in a </a:t>
            </a:r>
            <a:r>
              <a:rPr lang="en-CA" dirty="0" err="1" smtClean="0"/>
              <a:t>struct</a:t>
            </a:r>
            <a:r>
              <a:rPr lang="en-CA" dirty="0" smtClean="0"/>
              <a:t> called a “</a:t>
            </a:r>
            <a:r>
              <a:rPr lang="en-CA" dirty="0" smtClean="0">
                <a:solidFill>
                  <a:srgbClr val="0070C0"/>
                </a:solidFill>
              </a:rPr>
              <a:t>context</a:t>
            </a:r>
            <a:r>
              <a:rPr lang="en-CA" dirty="0" smtClean="0"/>
              <a:t>”</a:t>
            </a:r>
          </a:p>
          <a:p>
            <a:pPr marL="285750" indent="-285750">
              <a:buFont typeface="Arial" panose="020B0604020202020204" pitchFamily="34" charset="0"/>
              <a:buChar char="•"/>
            </a:pPr>
            <a:r>
              <a:rPr lang="en-CA" dirty="0" smtClean="0"/>
              <a:t>It then looks up the context of the process that is now the focus of the processor’s attention, and loads everything in that process’ context</a:t>
            </a:r>
          </a:p>
          <a:p>
            <a:pPr marL="999963" lvl="1" indent="-285750">
              <a:buFont typeface="Arial" panose="020B0604020202020204" pitchFamily="34" charset="0"/>
              <a:buChar char="•"/>
            </a:pPr>
            <a:r>
              <a:rPr lang="en-CA" dirty="0" smtClean="0"/>
              <a:t>And that process proceeds exactly from where it left off, for the next few microseconds or milliseconds, until another process gets a shot</a:t>
            </a:r>
            <a:br>
              <a:rPr lang="en-CA" dirty="0" smtClean="0"/>
            </a:br>
            <a:endParaRPr lang="en-CA" dirty="0"/>
          </a:p>
          <a:p>
            <a:pPr marL="285750" indent="-285750">
              <a:buFont typeface="Arial" panose="020B0604020202020204" pitchFamily="34" charset="0"/>
              <a:buChar char="•"/>
            </a:pPr>
            <a:r>
              <a:rPr lang="en-CA" dirty="0" smtClean="0"/>
              <a:t>The sequence of saving one process’ context, loading another process’ context, and then continuing execution of that new process is called “</a:t>
            </a:r>
            <a:r>
              <a:rPr lang="en-CA" dirty="0">
                <a:solidFill>
                  <a:srgbClr val="0070C0"/>
                </a:solidFill>
              </a:rPr>
              <a:t>context switching</a:t>
            </a:r>
            <a:r>
              <a:rPr lang="en-CA" dirty="0" smtClean="0"/>
              <a:t>"</a:t>
            </a:r>
          </a:p>
        </p:txBody>
      </p:sp>
      <p:sp>
        <p:nvSpPr>
          <p:cNvPr id="4" name="Slide Number Placeholder 3"/>
          <p:cNvSpPr>
            <a:spLocks noGrp="1"/>
          </p:cNvSpPr>
          <p:nvPr>
            <p:ph type="sldNum" sz="quarter" idx="19"/>
          </p:nvPr>
        </p:nvSpPr>
        <p:spPr/>
        <p:txBody>
          <a:bodyPr/>
          <a:lstStyle/>
          <a:p>
            <a:fld id="{DEF3F5F5-7776-394F-A41F-3BAFC9CC9F8E}" type="slidenum">
              <a:rPr lang="en-US" smtClean="0"/>
              <a:pPr/>
              <a:t>10</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Context Switching</a:t>
            </a:r>
            <a:endParaRPr lang="en-CA" dirty="0"/>
          </a:p>
        </p:txBody>
      </p:sp>
    </p:spTree>
    <p:extLst>
      <p:ext uri="{BB962C8B-B14F-4D97-AF65-F5344CB8AC3E}">
        <p14:creationId xmlns:p14="http://schemas.microsoft.com/office/powerpoint/2010/main" val="304883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smtClean="0"/>
              <a:t>Much of this is the focus of a Real-Time Operating Systems course</a:t>
            </a:r>
          </a:p>
          <a:p>
            <a:pPr marL="285750" indent="-285750">
              <a:buFont typeface="Arial" panose="020B0604020202020204" pitchFamily="34" charset="0"/>
              <a:buChar char="•"/>
            </a:pPr>
            <a:r>
              <a:rPr lang="en-CA" dirty="0" smtClean="0"/>
              <a:t>However, we can see how the OS is managing it’s process by running the command ‘</a:t>
            </a:r>
            <a:r>
              <a:rPr lang="en-CA" dirty="0" err="1" smtClean="0"/>
              <a:t>ps</a:t>
            </a:r>
            <a:r>
              <a:rPr lang="en-CA" dirty="0" smtClean="0"/>
              <a:t>’ (or Task Manager on Windows)</a:t>
            </a:r>
          </a:p>
          <a:p>
            <a:pPr marL="999963" lvl="1" indent="-285750">
              <a:buFont typeface="Arial" panose="020B0604020202020204" pitchFamily="34" charset="0"/>
              <a:buChar char="•"/>
            </a:pPr>
            <a:r>
              <a:rPr lang="en-CA" sz="1600" dirty="0" smtClean="0"/>
              <a:t>You can find out process ID’s (important!)</a:t>
            </a:r>
          </a:p>
          <a:p>
            <a:pPr marL="999963" lvl="1" indent="-285750">
              <a:buFont typeface="Arial" panose="020B0604020202020204" pitchFamily="34" charset="0"/>
              <a:buChar char="•"/>
            </a:pPr>
            <a:r>
              <a:rPr lang="en-CA" sz="1600" dirty="0" smtClean="0"/>
              <a:t>Status</a:t>
            </a:r>
          </a:p>
          <a:p>
            <a:pPr marL="999963" lvl="1" indent="-285750">
              <a:buFont typeface="Arial" panose="020B0604020202020204" pitchFamily="34" charset="0"/>
              <a:buChar char="•"/>
            </a:pPr>
            <a:r>
              <a:rPr lang="en-CA" sz="1600" dirty="0" smtClean="0"/>
              <a:t>CPU Time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smtClean="0"/>
          </a:p>
        </p:txBody>
      </p:sp>
      <p:sp>
        <p:nvSpPr>
          <p:cNvPr id="4" name="Slide Number Placeholder 3"/>
          <p:cNvSpPr>
            <a:spLocks noGrp="1"/>
          </p:cNvSpPr>
          <p:nvPr>
            <p:ph type="sldNum" sz="quarter" idx="19"/>
          </p:nvPr>
        </p:nvSpPr>
        <p:spPr/>
        <p:txBody>
          <a:bodyPr/>
          <a:lstStyle/>
          <a:p>
            <a:fld id="{DEF3F5F5-7776-394F-A41F-3BAFC9CC9F8E}" type="slidenum">
              <a:rPr lang="en-US" smtClean="0"/>
              <a:pPr/>
              <a:t>11</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Context Switching</a:t>
            </a:r>
            <a:endParaRPr lang="en-CA" dirty="0"/>
          </a:p>
        </p:txBody>
      </p:sp>
      <p:pic>
        <p:nvPicPr>
          <p:cNvPr id="6" name="Picture 5"/>
          <p:cNvPicPr>
            <a:picLocks noChangeAspect="1"/>
          </p:cNvPicPr>
          <p:nvPr/>
        </p:nvPicPr>
        <p:blipFill>
          <a:blip r:embed="rId2"/>
          <a:stretch>
            <a:fillRect/>
          </a:stretch>
        </p:blipFill>
        <p:spPr>
          <a:xfrm>
            <a:off x="594035" y="3462881"/>
            <a:ext cx="8155395" cy="2716836"/>
          </a:xfrm>
          <a:prstGeom prst="rect">
            <a:avLst/>
          </a:prstGeom>
        </p:spPr>
      </p:pic>
    </p:spTree>
    <p:extLst>
      <p:ext uri="{BB962C8B-B14F-4D97-AF65-F5344CB8AC3E}">
        <p14:creationId xmlns:p14="http://schemas.microsoft.com/office/powerpoint/2010/main" val="314319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7697974" cy="4541033"/>
          </a:xfrm>
        </p:spPr>
        <p:txBody>
          <a:bodyPr/>
          <a:lstStyle/>
          <a:p>
            <a:pPr marL="285750" indent="-285750">
              <a:buFont typeface="Arial" panose="020B0604020202020204" pitchFamily="34" charset="0"/>
              <a:buChar char="•"/>
            </a:pPr>
            <a:r>
              <a:rPr lang="en-CA" dirty="0" smtClean="0"/>
              <a:t>If you call ‘</a:t>
            </a:r>
            <a:r>
              <a:rPr lang="en-CA" sz="1600" b="1" dirty="0" err="1">
                <a:solidFill>
                  <a:srgbClr val="00673E"/>
                </a:solidFill>
                <a:latin typeface="Courier New" panose="02070309020205020404" pitchFamily="49" charset="0"/>
                <a:cs typeface="Courier New" panose="02070309020205020404" pitchFamily="49" charset="0"/>
              </a:rPr>
              <a:t>int</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err="1">
                <a:solidFill>
                  <a:srgbClr val="00673E"/>
                </a:solidFill>
                <a:latin typeface="Courier New" panose="02070309020205020404" pitchFamily="49" charset="0"/>
                <a:cs typeface="Courier New" panose="02070309020205020404" pitchFamily="49" charset="0"/>
              </a:rPr>
              <a:t>pid</a:t>
            </a:r>
            <a:r>
              <a:rPr lang="en-CA" sz="1600" b="1" dirty="0">
                <a:solidFill>
                  <a:srgbClr val="00673E"/>
                </a:solidFill>
                <a:latin typeface="Courier New" panose="02070309020205020404" pitchFamily="49" charset="0"/>
                <a:cs typeface="Courier New" panose="02070309020205020404" pitchFamily="49" charset="0"/>
              </a:rPr>
              <a:t> = fork();</a:t>
            </a:r>
            <a:r>
              <a:rPr lang="en-CA" dirty="0" smtClean="0"/>
              <a:t>’ a C program will make an </a:t>
            </a:r>
            <a:r>
              <a:rPr lang="en-CA" dirty="0" smtClean="0">
                <a:solidFill>
                  <a:srgbClr val="0070C0"/>
                </a:solidFill>
              </a:rPr>
              <a:t>EXACT</a:t>
            </a:r>
            <a:r>
              <a:rPr lang="en-CA" dirty="0" smtClean="0"/>
              <a:t> </a:t>
            </a:r>
            <a:r>
              <a:rPr lang="en-CA" dirty="0">
                <a:solidFill>
                  <a:srgbClr val="0070C0"/>
                </a:solidFill>
              </a:rPr>
              <a:t>COPY</a:t>
            </a:r>
            <a:r>
              <a:rPr lang="en-CA" dirty="0" smtClean="0"/>
              <a:t> of itself</a:t>
            </a:r>
          </a:p>
          <a:p>
            <a:pPr marL="999963" lvl="1" indent="-285750">
              <a:buFont typeface="Arial" panose="020B0604020202020204" pitchFamily="34" charset="0"/>
              <a:buChar char="•"/>
            </a:pPr>
            <a:r>
              <a:rPr lang="en-CA" dirty="0" smtClean="0"/>
              <a:t>And each copy will continue executing (i.e., from the line after the ‘</a:t>
            </a:r>
            <a:r>
              <a:rPr lang="en-CA" sz="1600" b="1" dirty="0">
                <a:solidFill>
                  <a:srgbClr val="00673E"/>
                </a:solidFill>
                <a:latin typeface="Courier New" panose="02070309020205020404" pitchFamily="49" charset="0"/>
                <a:cs typeface="Courier New" panose="02070309020205020404" pitchFamily="49" charset="0"/>
              </a:rPr>
              <a:t>fork</a:t>
            </a:r>
            <a:r>
              <a:rPr lang="en-CA" dirty="0" smtClean="0"/>
              <a:t>’)</a:t>
            </a:r>
          </a:p>
          <a:p>
            <a:pPr marL="999963" lvl="1" indent="-285750">
              <a:buFont typeface="Arial" panose="020B0604020202020204" pitchFamily="34" charset="0"/>
              <a:buChar char="•"/>
            </a:pPr>
            <a:r>
              <a:rPr lang="en-CA" dirty="0" smtClean="0"/>
              <a:t>The </a:t>
            </a:r>
            <a:r>
              <a:rPr lang="en-CA" dirty="0" smtClean="0">
                <a:solidFill>
                  <a:srgbClr val="0070C0"/>
                </a:solidFill>
              </a:rPr>
              <a:t>ONLY</a:t>
            </a:r>
            <a:r>
              <a:rPr lang="en-CA" dirty="0" smtClean="0"/>
              <a:t> difference is that one process will find that ‘</a:t>
            </a:r>
            <a:r>
              <a:rPr lang="en-CA" sz="1600" b="1" dirty="0">
                <a:solidFill>
                  <a:srgbClr val="00673E"/>
                </a:solidFill>
                <a:latin typeface="Courier New" panose="02070309020205020404" pitchFamily="49" charset="0"/>
                <a:cs typeface="Courier New" panose="02070309020205020404" pitchFamily="49" charset="0"/>
              </a:rPr>
              <a:t>fork</a:t>
            </a:r>
            <a:r>
              <a:rPr lang="en-CA" dirty="0" smtClean="0"/>
              <a:t>’ returns a ‘0’, and the other returns a non-zero process ID of the newly created  process</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But otherwise, each copy will have the same memory, the same functions, etc…</a:t>
            </a:r>
          </a:p>
          <a:p>
            <a:pPr marL="999963" lvl="1" indent="-285750">
              <a:buFont typeface="Arial" panose="020B0604020202020204" pitchFamily="34" charset="0"/>
              <a:buChar char="•"/>
            </a:pPr>
            <a:r>
              <a:rPr lang="en-CA" dirty="0" smtClean="0"/>
              <a:t>But each variable is a COPY… it is </a:t>
            </a:r>
            <a:r>
              <a:rPr lang="en-CA" dirty="0" smtClean="0">
                <a:solidFill>
                  <a:srgbClr val="0070C0"/>
                </a:solidFill>
              </a:rPr>
              <a:t>NOT SHARED</a:t>
            </a:r>
          </a:p>
        </p:txBody>
      </p:sp>
      <p:sp>
        <p:nvSpPr>
          <p:cNvPr id="4" name="Slide Number Placeholder 3"/>
          <p:cNvSpPr>
            <a:spLocks noGrp="1"/>
          </p:cNvSpPr>
          <p:nvPr>
            <p:ph type="sldNum" sz="quarter" idx="19"/>
          </p:nvPr>
        </p:nvSpPr>
        <p:spPr/>
        <p:txBody>
          <a:bodyPr/>
          <a:lstStyle/>
          <a:p>
            <a:fld id="{DEF3F5F5-7776-394F-A41F-3BAFC9CC9F8E}" type="slidenum">
              <a:rPr lang="en-US" smtClean="0"/>
              <a:pPr/>
              <a:t>12</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Forking</a:t>
            </a:r>
            <a:endParaRPr lang="en-CA" dirty="0"/>
          </a:p>
        </p:txBody>
      </p:sp>
    </p:spTree>
    <p:extLst>
      <p:ext uri="{BB962C8B-B14F-4D97-AF65-F5344CB8AC3E}">
        <p14:creationId xmlns:p14="http://schemas.microsoft.com/office/powerpoint/2010/main" val="250243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7697974" cy="4541033"/>
          </a:xfrm>
        </p:spPr>
        <p:txBody>
          <a:bodyPr/>
          <a:lstStyle/>
          <a:p>
            <a:pPr marL="999963" lvl="1" indent="-285750">
              <a:buFont typeface="Arial" panose="020B0604020202020204" pitchFamily="34" charset="0"/>
              <a:buChar char="•"/>
            </a:pPr>
            <a:r>
              <a:rPr lang="en-US" sz="1600" b="1" dirty="0">
                <a:solidFill>
                  <a:srgbClr val="00673E"/>
                </a:solidFill>
                <a:latin typeface="Courier New" panose="02070309020205020404" pitchFamily="49" charset="0"/>
                <a:cs typeface="Courier New" panose="02070309020205020404" pitchFamily="49" charset="0"/>
              </a:rPr>
              <a:t>#include &lt;</a:t>
            </a:r>
            <a:r>
              <a:rPr lang="en-US" sz="1600" b="1" dirty="0" err="1">
                <a:solidFill>
                  <a:srgbClr val="00673E"/>
                </a:solidFill>
                <a:latin typeface="Courier New" panose="02070309020205020404" pitchFamily="49" charset="0"/>
                <a:cs typeface="Courier New" panose="02070309020205020404" pitchFamily="49" charset="0"/>
              </a:rPr>
              <a:t>stdio.h</a:t>
            </a:r>
            <a:r>
              <a:rPr lang="en-US" sz="1600" b="1" dirty="0" smtClean="0">
                <a:solidFill>
                  <a:srgbClr val="00673E"/>
                </a:solidFill>
                <a:latin typeface="Courier New" panose="02070309020205020404" pitchFamily="49" charset="0"/>
                <a:cs typeface="Courier New" panose="02070309020205020404" pitchFamily="49" charset="0"/>
              </a:rPr>
              <a:t>&gt;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a:t>
            </a:r>
            <a:r>
              <a:rPr lang="en-US" sz="1600" b="1" dirty="0">
                <a:solidFill>
                  <a:srgbClr val="00673E"/>
                </a:solidFill>
                <a:latin typeface="Courier New" panose="02070309020205020404" pitchFamily="49" charset="0"/>
                <a:cs typeface="Courier New" panose="02070309020205020404" pitchFamily="49" charset="0"/>
              </a:rPr>
              <a:t>include &lt;</a:t>
            </a:r>
            <a:r>
              <a:rPr lang="en-US" sz="1600" b="1" dirty="0" err="1" smtClean="0">
                <a:solidFill>
                  <a:srgbClr val="00673E"/>
                </a:solidFill>
                <a:latin typeface="Courier New" panose="02070309020205020404" pitchFamily="49" charset="0"/>
                <a:cs typeface="Courier New" panose="02070309020205020404" pitchFamily="49" charset="0"/>
              </a:rPr>
              <a:t>unistd.h</a:t>
            </a:r>
            <a:r>
              <a:rPr lang="en-US" sz="1600" b="1" dirty="0" smtClean="0">
                <a:solidFill>
                  <a:srgbClr val="00673E"/>
                </a:solidFill>
                <a:latin typeface="Courier New" panose="02070309020205020404" pitchFamily="49" charset="0"/>
                <a:cs typeface="Courier New" panose="02070309020205020404" pitchFamily="49" charset="0"/>
              </a:rPr>
              <a:t>&gt;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err="1" smtClean="0">
                <a:solidFill>
                  <a:srgbClr val="00673E"/>
                </a:solidFill>
                <a:latin typeface="Courier New" panose="02070309020205020404" pitchFamily="49" charset="0"/>
                <a:cs typeface="Courier New" panose="02070309020205020404" pitchFamily="49" charset="0"/>
              </a:rPr>
              <a:t>int</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main(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argc</a:t>
            </a:r>
            <a:r>
              <a:rPr lang="en-US" sz="1600" b="1" dirty="0">
                <a:solidFill>
                  <a:srgbClr val="00673E"/>
                </a:solidFill>
                <a:latin typeface="Courier New" panose="02070309020205020404" pitchFamily="49" charset="0"/>
                <a:cs typeface="Courier New" panose="02070309020205020404" pitchFamily="49" charset="0"/>
              </a:rPr>
              <a:t>, char *</a:t>
            </a:r>
            <a:r>
              <a:rPr lang="en-US" sz="1600" b="1" dirty="0" err="1">
                <a:solidFill>
                  <a:srgbClr val="00673E"/>
                </a:solidFill>
                <a:latin typeface="Courier New" panose="02070309020205020404" pitchFamily="49" charset="0"/>
                <a:cs typeface="Courier New" panose="02070309020205020404" pitchFamily="49" charset="0"/>
              </a:rPr>
              <a:t>argv</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pid</a:t>
            </a:r>
            <a:r>
              <a:rPr lang="en-US" sz="1600" b="1" dirty="0">
                <a:solidFill>
                  <a:srgbClr val="0070C0"/>
                </a:solidFill>
                <a:latin typeface="Courier New" panose="02070309020205020404" pitchFamily="49" charset="0"/>
                <a:cs typeface="Courier New" panose="02070309020205020404" pitchFamily="49" charset="0"/>
              </a:rPr>
              <a:t> = fork</a:t>
            </a:r>
            <a:r>
              <a:rPr lang="en-US" sz="1600" b="1" dirty="0" smtClean="0">
                <a:solidFill>
                  <a:srgbClr val="0070C0"/>
                </a:solidFill>
                <a:latin typeface="Courier New" panose="02070309020205020404" pitchFamily="49" charset="0"/>
                <a:cs typeface="Courier New" panose="02070309020205020404" pitchFamily="49" charset="0"/>
              </a:rPr>
              <a:t>();</a:t>
            </a:r>
            <a:r>
              <a:rPr lang="en-US" sz="1600" b="1" dirty="0" smtClean="0">
                <a:solidFill>
                  <a:srgbClr val="00673E"/>
                </a:solidFill>
                <a:latin typeface="Courier New" panose="02070309020205020404" pitchFamily="49" charset="0"/>
                <a:cs typeface="Courier New" panose="02070309020205020404" pitchFamily="49" charset="0"/>
              </a:rPr>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printf</a:t>
            </a:r>
            <a:r>
              <a:rPr lang="en-US" sz="1600" b="1" dirty="0">
                <a:solidFill>
                  <a:srgbClr val="00673E"/>
                </a:solidFill>
                <a:latin typeface="Courier New" panose="02070309020205020404" pitchFamily="49" charset="0"/>
                <a:cs typeface="Courier New" panose="02070309020205020404" pitchFamily="49" charset="0"/>
              </a:rPr>
              <a:t>( "... I'm the %s, because my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 %d\n</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pid</a:t>
            </a:r>
            <a:r>
              <a:rPr lang="en-US" sz="1600" b="1" dirty="0">
                <a:solidFill>
                  <a:srgbClr val="0070C0"/>
                </a:solidFill>
                <a:latin typeface="Courier New" panose="02070309020205020404" pitchFamily="49" charset="0"/>
                <a:cs typeface="Courier New" panose="02070309020205020404" pitchFamily="49" charset="0"/>
              </a:rPr>
              <a:t>==0?"child":"parent"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a:t>
            </a: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9"/>
          </p:nvPr>
        </p:nvSpPr>
        <p:spPr/>
        <p:txBody>
          <a:bodyPr/>
          <a:lstStyle/>
          <a:p>
            <a:fld id="{DEF3F5F5-7776-394F-A41F-3BAFC9CC9F8E}" type="slidenum">
              <a:rPr lang="en-US" smtClean="0"/>
              <a:pPr/>
              <a:t>13</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Our First Multi-Process Program</a:t>
            </a:r>
            <a:endParaRPr lang="en-CA" dirty="0"/>
          </a:p>
        </p:txBody>
      </p:sp>
      <p:pic>
        <p:nvPicPr>
          <p:cNvPr id="3" name="Picture 2"/>
          <p:cNvPicPr>
            <a:picLocks noChangeAspect="1"/>
          </p:cNvPicPr>
          <p:nvPr/>
        </p:nvPicPr>
        <p:blipFill>
          <a:blip r:embed="rId2"/>
          <a:stretch>
            <a:fillRect/>
          </a:stretch>
        </p:blipFill>
        <p:spPr>
          <a:xfrm>
            <a:off x="788938" y="3807857"/>
            <a:ext cx="7634816" cy="2079376"/>
          </a:xfrm>
          <a:prstGeom prst="rect">
            <a:avLst/>
          </a:prstGeom>
        </p:spPr>
      </p:pic>
    </p:spTree>
    <p:extLst>
      <p:ext uri="{BB962C8B-B14F-4D97-AF65-F5344CB8AC3E}">
        <p14:creationId xmlns:p14="http://schemas.microsoft.com/office/powerpoint/2010/main" val="335810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562270" cy="4541033"/>
          </a:xfrm>
        </p:spPr>
        <p:txBody>
          <a:bodyPr/>
          <a:lstStyle/>
          <a:p>
            <a:pPr marL="285750" indent="-285750">
              <a:buFont typeface="Arial" panose="020B0604020202020204" pitchFamily="34" charset="0"/>
              <a:buChar char="•"/>
            </a:pPr>
            <a:r>
              <a:rPr lang="en-US" sz="1600" b="1" dirty="0" err="1" smtClean="0">
                <a:solidFill>
                  <a:srgbClr val="00673E"/>
                </a:solidFill>
                <a:latin typeface="Courier New" panose="02070309020205020404" pitchFamily="49" charset="0"/>
                <a:cs typeface="Courier New" panose="02070309020205020404" pitchFamily="49" charset="0"/>
              </a:rPr>
              <a:t>int</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main(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argc</a:t>
            </a:r>
            <a:r>
              <a:rPr lang="en-US" sz="1600" b="1" dirty="0">
                <a:solidFill>
                  <a:srgbClr val="00673E"/>
                </a:solidFill>
                <a:latin typeface="Courier New" panose="02070309020205020404" pitchFamily="49" charset="0"/>
                <a:cs typeface="Courier New" panose="02070309020205020404" pitchFamily="49" charset="0"/>
              </a:rPr>
              <a:t>, char *</a:t>
            </a:r>
            <a:r>
              <a:rPr lang="en-US" sz="1600" b="1" dirty="0" err="1">
                <a:solidFill>
                  <a:srgbClr val="00673E"/>
                </a:solidFill>
                <a:latin typeface="Courier New" panose="02070309020205020404" pitchFamily="49" charset="0"/>
                <a:cs typeface="Courier New" panose="02070309020205020404" pitchFamily="49" charset="0"/>
              </a:rPr>
              <a:t>argv</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 fork</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printf</a:t>
            </a:r>
            <a:r>
              <a:rPr lang="en-US" sz="1600" b="1" dirty="0">
                <a:solidFill>
                  <a:srgbClr val="00673E"/>
                </a:solidFill>
                <a:latin typeface="Courier New" panose="02070309020205020404" pitchFamily="49" charset="0"/>
                <a:cs typeface="Courier New" panose="02070309020205020404" pitchFamily="49" charset="0"/>
              </a:rPr>
              <a:t>( "... I'm the %s, because </a:t>
            </a:r>
            <a:r>
              <a:rPr lang="en-US" sz="1600" b="1" dirty="0" smtClean="0">
                <a:solidFill>
                  <a:srgbClr val="00673E"/>
                </a:solidFill>
                <a:latin typeface="Courier New" panose="02070309020205020404" pitchFamily="49" charset="0"/>
                <a:cs typeface="Courier New" panose="02070309020205020404" pitchFamily="49" charset="0"/>
              </a:rPr>
              <a:t>the returned </a:t>
            </a:r>
            <a:r>
              <a:rPr lang="en-US" sz="1600" b="1" dirty="0" err="1" smtClean="0">
                <a:solidFill>
                  <a:srgbClr val="00673E"/>
                </a:solidFill>
                <a:latin typeface="Courier New" panose="02070309020205020404" pitchFamily="49" charset="0"/>
                <a:cs typeface="Courier New" panose="02070309020205020404" pitchFamily="49" charset="0"/>
              </a:rPr>
              <a:t>pid</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%d\n</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==0?"child":"parent",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sleep( 10 );</a:t>
            </a:r>
            <a:r>
              <a:rPr lang="en-US" sz="1600" b="1" dirty="0" smtClean="0">
                <a:solidFill>
                  <a:srgbClr val="00673E"/>
                </a:solidFill>
                <a:latin typeface="Courier New" panose="02070309020205020404" pitchFamily="49" charset="0"/>
                <a:cs typeface="Courier New" panose="02070309020205020404" pitchFamily="49" charset="0"/>
              </a:rPr>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a:t>
            </a: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smtClean="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2"/>
          <a:stretch>
            <a:fillRect/>
          </a:stretch>
        </p:blipFill>
        <p:spPr>
          <a:xfrm>
            <a:off x="763316" y="3569331"/>
            <a:ext cx="7744683" cy="2580014"/>
          </a:xfrm>
          <a:prstGeom prst="rect">
            <a:avLst/>
          </a:prstGeom>
        </p:spPr>
      </p:pic>
      <p:sp>
        <p:nvSpPr>
          <p:cNvPr id="4" name="Slide Number Placeholder 3"/>
          <p:cNvSpPr>
            <a:spLocks noGrp="1"/>
          </p:cNvSpPr>
          <p:nvPr>
            <p:ph type="sldNum" sz="quarter" idx="19"/>
          </p:nvPr>
        </p:nvSpPr>
        <p:spPr/>
        <p:txBody>
          <a:bodyPr/>
          <a:lstStyle/>
          <a:p>
            <a:fld id="{DEF3F5F5-7776-394F-A41F-3BAFC9CC9F8E}" type="slidenum">
              <a:rPr lang="en-US" smtClean="0"/>
              <a:pPr/>
              <a:t>14</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Did it Really Work?</a:t>
            </a:r>
            <a:endParaRPr lang="en-CA" dirty="0"/>
          </a:p>
        </p:txBody>
      </p:sp>
      <p:sp>
        <p:nvSpPr>
          <p:cNvPr id="10" name="Oval 9"/>
          <p:cNvSpPr/>
          <p:nvPr/>
        </p:nvSpPr>
        <p:spPr>
          <a:xfrm>
            <a:off x="763316" y="5170390"/>
            <a:ext cx="1103699" cy="253380"/>
          </a:xfrm>
          <a:prstGeom prst="ellipse">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2" name="Picture 11"/>
          <p:cNvPicPr>
            <a:picLocks noChangeAspect="1"/>
          </p:cNvPicPr>
          <p:nvPr/>
        </p:nvPicPr>
        <p:blipFill>
          <a:blip r:embed="rId3"/>
          <a:stretch>
            <a:fillRect/>
          </a:stretch>
        </p:blipFill>
        <p:spPr>
          <a:xfrm>
            <a:off x="2680570" y="2881247"/>
            <a:ext cx="6363222" cy="1733051"/>
          </a:xfrm>
          <a:prstGeom prst="rect">
            <a:avLst/>
          </a:prstGeom>
        </p:spPr>
      </p:pic>
      <p:sp>
        <p:nvSpPr>
          <p:cNvPr id="9" name="Oval 8"/>
          <p:cNvSpPr/>
          <p:nvPr/>
        </p:nvSpPr>
        <p:spPr>
          <a:xfrm>
            <a:off x="5523978" y="3646136"/>
            <a:ext cx="2323577" cy="369518"/>
          </a:xfrm>
          <a:prstGeom prst="ellipse">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12623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562270" cy="4541033"/>
          </a:xfrm>
        </p:spPr>
        <p:txBody>
          <a:bodyPr/>
          <a:lstStyle/>
          <a:p>
            <a:pPr marL="285750" indent="-285750">
              <a:buFont typeface="Arial" panose="020B0604020202020204" pitchFamily="34" charset="0"/>
              <a:buChar char="•"/>
            </a:pPr>
            <a:r>
              <a:rPr lang="en-US" sz="1600" b="1" dirty="0" err="1" smtClean="0">
                <a:solidFill>
                  <a:srgbClr val="00673E"/>
                </a:solidFill>
                <a:latin typeface="Courier New" panose="02070309020205020404" pitchFamily="49" charset="0"/>
                <a:cs typeface="Courier New" panose="02070309020205020404" pitchFamily="49" charset="0"/>
              </a:rPr>
              <a:t>int</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main(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argc</a:t>
            </a:r>
            <a:r>
              <a:rPr lang="en-US" sz="1600" b="1" dirty="0">
                <a:solidFill>
                  <a:srgbClr val="00673E"/>
                </a:solidFill>
                <a:latin typeface="Courier New" panose="02070309020205020404" pitchFamily="49" charset="0"/>
                <a:cs typeface="Courier New" panose="02070309020205020404" pitchFamily="49" charset="0"/>
              </a:rPr>
              <a:t>, char *</a:t>
            </a:r>
            <a:r>
              <a:rPr lang="en-US" sz="1600" b="1" dirty="0" err="1">
                <a:solidFill>
                  <a:srgbClr val="00673E"/>
                </a:solidFill>
                <a:latin typeface="Courier New" panose="02070309020205020404" pitchFamily="49" charset="0"/>
                <a:cs typeface="Courier New" panose="02070309020205020404" pitchFamily="49" charset="0"/>
              </a:rPr>
              <a:t>argv</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int</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i</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for ( </a:t>
            </a:r>
            <a:r>
              <a:rPr lang="en-US" sz="1600" b="1" dirty="0" err="1" smtClean="0">
                <a:solidFill>
                  <a:srgbClr val="00673E"/>
                </a:solidFill>
                <a:latin typeface="Courier New" panose="02070309020205020404" pitchFamily="49" charset="0"/>
                <a:cs typeface="Courier New" panose="02070309020205020404" pitchFamily="49" charset="0"/>
              </a:rPr>
              <a:t>i</a:t>
            </a:r>
            <a:r>
              <a:rPr lang="en-US" sz="1600" b="1" dirty="0" smtClean="0">
                <a:solidFill>
                  <a:srgbClr val="00673E"/>
                </a:solidFill>
                <a:latin typeface="Courier New" panose="02070309020205020404" pitchFamily="49" charset="0"/>
                <a:cs typeface="Courier New" panose="02070309020205020404" pitchFamily="49" charset="0"/>
              </a:rPr>
              <a:t> = 0; </a:t>
            </a:r>
            <a:r>
              <a:rPr lang="en-US" sz="1600" b="1" dirty="0" err="1" smtClean="0">
                <a:solidFill>
                  <a:srgbClr val="00673E"/>
                </a:solidFill>
                <a:latin typeface="Courier New" panose="02070309020205020404" pitchFamily="49" charset="0"/>
                <a:cs typeface="Courier New" panose="02070309020205020404" pitchFamily="49" charset="0"/>
              </a:rPr>
              <a:t>i</a:t>
            </a:r>
            <a:r>
              <a:rPr lang="en-US" sz="1600" b="1" dirty="0" smtClean="0">
                <a:solidFill>
                  <a:srgbClr val="00673E"/>
                </a:solidFill>
                <a:latin typeface="Courier New" panose="02070309020205020404" pitchFamily="49" charset="0"/>
                <a:cs typeface="Courier New" panose="02070309020205020404" pitchFamily="49" charset="0"/>
              </a:rPr>
              <a:t> &lt; 3; </a:t>
            </a:r>
            <a:r>
              <a:rPr lang="en-US" sz="1600" b="1" dirty="0" err="1" smtClean="0">
                <a:solidFill>
                  <a:srgbClr val="00673E"/>
                </a:solidFill>
                <a:latin typeface="Courier New" panose="02070309020205020404" pitchFamily="49" charset="0"/>
                <a:cs typeface="Courier New" panose="02070309020205020404" pitchFamily="49" charset="0"/>
              </a:rPr>
              <a:t>i</a:t>
            </a:r>
            <a:r>
              <a:rPr lang="en-US" sz="1600" b="1" dirty="0" smtClean="0">
                <a:solidFill>
                  <a:srgbClr val="00673E"/>
                </a:solidFill>
                <a:latin typeface="Courier New" panose="02070309020205020404" pitchFamily="49" charset="0"/>
                <a:cs typeface="Courier New" panose="02070309020205020404" pitchFamily="49" charset="0"/>
              </a:rPr>
              <a:t>++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int</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 fork</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printf</a:t>
            </a:r>
            <a:r>
              <a:rPr lang="en-US" sz="1600" b="1" dirty="0">
                <a:solidFill>
                  <a:srgbClr val="00673E"/>
                </a:solidFill>
                <a:latin typeface="Courier New" panose="02070309020205020404" pitchFamily="49" charset="0"/>
                <a:cs typeface="Courier New" panose="02070309020205020404" pitchFamily="49" charset="0"/>
              </a:rPr>
              <a:t>( "... I'm </a:t>
            </a:r>
            <a:r>
              <a:rPr lang="en-US" sz="1600" b="1" dirty="0" smtClean="0">
                <a:solidFill>
                  <a:srgbClr val="00673E"/>
                </a:solidFill>
                <a:latin typeface="Courier New" panose="02070309020205020404" pitchFamily="49" charset="0"/>
                <a:cs typeface="Courier New" panose="02070309020205020404" pitchFamily="49" charset="0"/>
              </a:rPr>
              <a:t>%</a:t>
            </a:r>
            <a:r>
              <a:rPr lang="en-US" sz="1600" b="1" dirty="0">
                <a:solidFill>
                  <a:srgbClr val="00673E"/>
                </a:solidFill>
                <a:latin typeface="Courier New" panose="02070309020205020404" pitchFamily="49" charset="0"/>
                <a:cs typeface="Courier New" panose="02070309020205020404" pitchFamily="49" charset="0"/>
              </a:rPr>
              <a:t>s, because </a:t>
            </a:r>
            <a:r>
              <a:rPr lang="en-US" sz="1600" b="1" dirty="0" smtClean="0">
                <a:solidFill>
                  <a:srgbClr val="00673E"/>
                </a:solidFill>
                <a:latin typeface="Courier New" panose="02070309020205020404" pitchFamily="49" charset="0"/>
                <a:cs typeface="Courier New" panose="02070309020205020404" pitchFamily="49" charset="0"/>
              </a:rPr>
              <a:t>the returned </a:t>
            </a:r>
            <a:r>
              <a:rPr lang="en-US" sz="1600" b="1" dirty="0" err="1" smtClean="0">
                <a:solidFill>
                  <a:srgbClr val="00673E"/>
                </a:solidFill>
                <a:latin typeface="Courier New" panose="02070309020205020404" pitchFamily="49" charset="0"/>
                <a:cs typeface="Courier New" panose="02070309020205020404" pitchFamily="49" charset="0"/>
              </a:rPr>
              <a:t>pid</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%d\n</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==0</a:t>
            </a:r>
            <a:r>
              <a:rPr lang="en-US" sz="1600" b="1" dirty="0" smtClean="0">
                <a:solidFill>
                  <a:srgbClr val="00673E"/>
                </a:solidFill>
                <a:latin typeface="Courier New" panose="02070309020205020404" pitchFamily="49" charset="0"/>
                <a:cs typeface="Courier New" panose="02070309020205020404" pitchFamily="49" charset="0"/>
              </a:rPr>
              <a:t>?“a </a:t>
            </a:r>
            <a:r>
              <a:rPr lang="en-US" sz="1600" b="1" dirty="0" err="1" smtClean="0">
                <a:solidFill>
                  <a:srgbClr val="00673E"/>
                </a:solidFill>
                <a:latin typeface="Courier New" panose="02070309020205020404" pitchFamily="49" charset="0"/>
                <a:cs typeface="Courier New" panose="02070309020205020404" pitchFamily="49" charset="0"/>
              </a:rPr>
              <a:t>child":“the</a:t>
            </a:r>
            <a:r>
              <a:rPr lang="en-US" sz="1600" b="1" dirty="0" smtClean="0">
                <a:solidFill>
                  <a:srgbClr val="00673E"/>
                </a:solidFill>
                <a:latin typeface="Courier New" panose="02070309020205020404" pitchFamily="49" charset="0"/>
                <a:cs typeface="Courier New" panose="02070309020205020404" pitchFamily="49" charset="0"/>
              </a:rPr>
              <a:t> parent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a:t>
            </a:r>
            <a:r>
              <a:rPr lang="en-US" sz="1600" b="1" dirty="0" smtClean="0">
                <a:solidFill>
                  <a:srgbClr val="00673E"/>
                </a:solidFill>
                <a:latin typeface="Courier New" panose="02070309020205020404" pitchFamily="49" charset="0"/>
                <a:cs typeface="Courier New" panose="02070309020205020404" pitchFamily="49" charset="0"/>
              </a:rPr>
              <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a:t>
            </a: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smtClean="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9"/>
          </p:nvPr>
        </p:nvSpPr>
        <p:spPr/>
        <p:txBody>
          <a:bodyPr/>
          <a:lstStyle/>
          <a:p>
            <a:fld id="{DEF3F5F5-7776-394F-A41F-3BAFC9CC9F8E}" type="slidenum">
              <a:rPr lang="en-US" smtClean="0"/>
              <a:pPr/>
              <a:t>15</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Not Limited to Just a Single Fork</a:t>
            </a:r>
            <a:endParaRPr lang="en-CA" dirty="0"/>
          </a:p>
        </p:txBody>
      </p:sp>
      <p:pic>
        <p:nvPicPr>
          <p:cNvPr id="3" name="Picture 2"/>
          <p:cNvPicPr>
            <a:picLocks noChangeAspect="1"/>
          </p:cNvPicPr>
          <p:nvPr/>
        </p:nvPicPr>
        <p:blipFill>
          <a:blip r:embed="rId2"/>
          <a:stretch>
            <a:fillRect/>
          </a:stretch>
        </p:blipFill>
        <p:spPr>
          <a:xfrm>
            <a:off x="2352480" y="3310463"/>
            <a:ext cx="5657914" cy="2956465"/>
          </a:xfrm>
          <a:prstGeom prst="rect">
            <a:avLst/>
          </a:prstGeom>
        </p:spPr>
      </p:pic>
    </p:spTree>
    <p:extLst>
      <p:ext uri="{BB962C8B-B14F-4D97-AF65-F5344CB8AC3E}">
        <p14:creationId xmlns:p14="http://schemas.microsoft.com/office/powerpoint/2010/main" val="413549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562270" cy="4541033"/>
          </a:xfrm>
        </p:spPr>
        <p:txBody>
          <a:bodyPr/>
          <a:lstStyle/>
          <a:p>
            <a:pPr marL="285750" indent="-285750">
              <a:buFont typeface="Arial" panose="020B0604020202020204" pitchFamily="34" charset="0"/>
              <a:buChar char="•"/>
            </a:pPr>
            <a:r>
              <a:rPr lang="en-US" dirty="0"/>
              <a:t>I expect that I would loop </a:t>
            </a:r>
            <a:r>
              <a:rPr lang="en-US" dirty="0">
                <a:solidFill>
                  <a:schemeClr val="tx1"/>
                </a:solidFill>
              </a:rPr>
              <a:t>three</a:t>
            </a:r>
            <a:r>
              <a:rPr lang="en-US" dirty="0"/>
              <a:t> times, and each time I would fork another process… so I’d end up with </a:t>
            </a:r>
            <a:r>
              <a:rPr lang="en-US" dirty="0">
                <a:solidFill>
                  <a:srgbClr val="0070C0"/>
                </a:solidFill>
              </a:rPr>
              <a:t>a parent and three children</a:t>
            </a:r>
          </a:p>
          <a:p>
            <a:pPr marL="285750" indent="-285750">
              <a:buFont typeface="Arial" panose="020B0604020202020204" pitchFamily="34" charset="0"/>
              <a:buChar char="•"/>
            </a:pPr>
            <a:r>
              <a:rPr lang="en-US" dirty="0"/>
              <a:t>But… the second time through the loop, </a:t>
            </a:r>
            <a:r>
              <a:rPr lang="en-US" dirty="0" smtClean="0">
                <a:solidFill>
                  <a:srgbClr val="0070C0"/>
                </a:solidFill>
              </a:rPr>
              <a:t>BOTH</a:t>
            </a:r>
            <a:r>
              <a:rPr lang="en-US" dirty="0" smtClean="0"/>
              <a:t> </a:t>
            </a:r>
            <a:r>
              <a:rPr lang="en-US" dirty="0"/>
              <a:t>the original parent </a:t>
            </a:r>
            <a:r>
              <a:rPr lang="en-US" dirty="0">
                <a:solidFill>
                  <a:srgbClr val="0070C0"/>
                </a:solidFill>
              </a:rPr>
              <a:t>AND</a:t>
            </a:r>
            <a:r>
              <a:rPr lang="en-US" dirty="0"/>
              <a:t> the child </a:t>
            </a:r>
            <a:r>
              <a:rPr lang="en-US" dirty="0" smtClean="0"/>
              <a:t>forked</a:t>
            </a:r>
          </a:p>
          <a:p>
            <a:pPr marL="285750" indent="-285750">
              <a:buFont typeface="Arial" panose="020B0604020202020204" pitchFamily="34" charset="0"/>
              <a:buChar char="•"/>
            </a:pPr>
            <a:r>
              <a:rPr lang="en-US" dirty="0" smtClean="0"/>
              <a:t>And </a:t>
            </a:r>
            <a:r>
              <a:rPr lang="en-US" dirty="0"/>
              <a:t>the third time through the loop, all four processes forked</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So I ended up with 1 + 2 + 4 = 7  children</a:t>
            </a:r>
          </a:p>
          <a:p>
            <a:pPr marL="999963" lvl="1" indent="-285750">
              <a:buFont typeface="Arial" panose="020B0604020202020204" pitchFamily="34" charset="0"/>
              <a:buChar char="•"/>
            </a:pPr>
            <a:r>
              <a:rPr lang="en-US" dirty="0" smtClean="0"/>
              <a:t>Some of which were child processes of child processes of a child process</a:t>
            </a:r>
            <a:endParaRPr lang="en-US" dirty="0"/>
          </a:p>
          <a:p>
            <a:pPr marL="999963" lvl="1" indent="-285750">
              <a:buFont typeface="Arial" panose="020B0604020202020204" pitchFamily="34" charset="0"/>
              <a:buChar char="•"/>
            </a:pPr>
            <a:endParaRPr lang="en-US" dirty="0"/>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9"/>
          </p:nvPr>
        </p:nvSpPr>
        <p:spPr/>
        <p:txBody>
          <a:bodyPr/>
          <a:lstStyle/>
          <a:p>
            <a:fld id="{DEF3F5F5-7776-394F-A41F-3BAFC9CC9F8E}" type="slidenum">
              <a:rPr lang="en-US" smtClean="0"/>
              <a:pPr/>
              <a:t>16</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What?  I Expected THREE Child Processes</a:t>
            </a:r>
            <a:endParaRPr lang="en-CA" dirty="0"/>
          </a:p>
        </p:txBody>
      </p:sp>
    </p:spTree>
    <p:extLst>
      <p:ext uri="{BB962C8B-B14F-4D97-AF65-F5344CB8AC3E}">
        <p14:creationId xmlns:p14="http://schemas.microsoft.com/office/powerpoint/2010/main" val="4509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562270" cy="4541033"/>
          </a:xfrm>
        </p:spPr>
        <p:txBody>
          <a:bodyPr/>
          <a:lstStyle/>
          <a:p>
            <a:pPr marL="285750" indent="-285750">
              <a:buFont typeface="Arial" panose="020B0604020202020204" pitchFamily="34" charset="0"/>
              <a:buChar char="•"/>
            </a:pPr>
            <a:r>
              <a:rPr lang="en-US" dirty="0" smtClean="0"/>
              <a:t>The value returned from ‘</a:t>
            </a:r>
            <a:r>
              <a:rPr lang="en-US" sz="1600" b="1" dirty="0">
                <a:solidFill>
                  <a:srgbClr val="00673E"/>
                </a:solidFill>
                <a:latin typeface="Courier New" panose="02070309020205020404" pitchFamily="49" charset="0"/>
                <a:cs typeface="Courier New" panose="02070309020205020404" pitchFamily="49" charset="0"/>
              </a:rPr>
              <a:t>fork()</a:t>
            </a:r>
            <a:r>
              <a:rPr lang="en-US" dirty="0" smtClean="0"/>
              <a:t>’ is important!</a:t>
            </a:r>
          </a:p>
          <a:p>
            <a:pPr marL="285750" indent="-285750">
              <a:buFont typeface="Arial" panose="020B0604020202020204" pitchFamily="34" charset="0"/>
              <a:buChar char="•"/>
            </a:pP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main(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argc</a:t>
            </a:r>
            <a:r>
              <a:rPr lang="en-US" sz="1600" b="1" dirty="0">
                <a:solidFill>
                  <a:srgbClr val="00673E"/>
                </a:solidFill>
                <a:latin typeface="Courier New" panose="02070309020205020404" pitchFamily="49" charset="0"/>
                <a:cs typeface="Courier New" panose="02070309020205020404" pitchFamily="49" charset="0"/>
              </a:rPr>
              <a:t>, char *</a:t>
            </a:r>
            <a:r>
              <a:rPr lang="en-US" sz="1600" b="1" dirty="0" err="1">
                <a:solidFill>
                  <a:srgbClr val="00673E"/>
                </a:solidFill>
                <a:latin typeface="Courier New" panose="02070309020205020404" pitchFamily="49" charset="0"/>
                <a:cs typeface="Courier New" panose="02070309020205020404" pitchFamily="49" charset="0"/>
              </a:rPr>
              <a:t>argv</a:t>
            </a:r>
            <a:r>
              <a:rPr lang="en-US" sz="1600" b="1" dirty="0">
                <a:solidFill>
                  <a:srgbClr val="00673E"/>
                </a:solidFill>
                <a:latin typeface="Courier New" panose="02070309020205020404" pitchFamily="49" charset="0"/>
                <a:cs typeface="Courier New" panose="02070309020205020404" pitchFamily="49" charset="0"/>
              </a:rPr>
              <a:t>[] ) {</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int</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i</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int</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pid</a:t>
            </a:r>
            <a:r>
              <a:rPr lang="en-US" sz="1600" b="1" dirty="0" smtClean="0">
                <a:solidFill>
                  <a:srgbClr val="0070C0"/>
                </a:solidFill>
                <a:latin typeface="Courier New" panose="02070309020205020404" pitchFamily="49" charset="0"/>
                <a:cs typeface="Courier New" panose="02070309020205020404" pitchFamily="49" charset="0"/>
              </a:rPr>
              <a:t> = -1;</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for ( </a:t>
            </a:r>
            <a:r>
              <a:rPr lang="en-US" sz="1600" b="1" dirty="0" err="1">
                <a:solidFill>
                  <a:srgbClr val="00673E"/>
                </a:solidFill>
                <a:latin typeface="Courier New" panose="02070309020205020404" pitchFamily="49" charset="0"/>
                <a:cs typeface="Courier New" panose="02070309020205020404" pitchFamily="49" charset="0"/>
              </a:rPr>
              <a:t>i</a:t>
            </a:r>
            <a:r>
              <a:rPr lang="en-US" sz="1600" b="1" dirty="0">
                <a:solidFill>
                  <a:srgbClr val="00673E"/>
                </a:solidFill>
                <a:latin typeface="Courier New" panose="02070309020205020404" pitchFamily="49" charset="0"/>
                <a:cs typeface="Courier New" panose="02070309020205020404" pitchFamily="49" charset="0"/>
              </a:rPr>
              <a:t> = 0; </a:t>
            </a:r>
            <a:r>
              <a:rPr lang="en-US" sz="1600" b="1" dirty="0" err="1">
                <a:solidFill>
                  <a:srgbClr val="00673E"/>
                </a:solidFill>
                <a:latin typeface="Courier New" panose="02070309020205020404" pitchFamily="49" charset="0"/>
                <a:cs typeface="Courier New" panose="02070309020205020404" pitchFamily="49" charset="0"/>
              </a:rPr>
              <a:t>i</a:t>
            </a:r>
            <a:r>
              <a:rPr lang="en-US" sz="1600" b="1" dirty="0">
                <a:solidFill>
                  <a:srgbClr val="00673E"/>
                </a:solidFill>
                <a:latin typeface="Courier New" panose="02070309020205020404" pitchFamily="49" charset="0"/>
                <a:cs typeface="Courier New" panose="02070309020205020404" pitchFamily="49" charset="0"/>
              </a:rPr>
              <a:t> &lt; </a:t>
            </a:r>
            <a:r>
              <a:rPr lang="en-US" sz="1600" b="1" dirty="0" smtClean="0">
                <a:solidFill>
                  <a:srgbClr val="00673E"/>
                </a:solidFill>
                <a:latin typeface="Courier New" panose="02070309020205020404" pitchFamily="49" charset="0"/>
                <a:cs typeface="Courier New" panose="02070309020205020404" pitchFamily="49" charset="0"/>
              </a:rPr>
              <a:t>3 </a:t>
            </a:r>
            <a:r>
              <a:rPr lang="en-US" sz="1600" b="1" dirty="0" smtClean="0">
                <a:solidFill>
                  <a:srgbClr val="0070C0"/>
                </a:solidFill>
                <a:latin typeface="Courier New" panose="02070309020205020404" pitchFamily="49" charset="0"/>
                <a:cs typeface="Courier New" panose="02070309020205020404" pitchFamily="49" charset="0"/>
              </a:rPr>
              <a:t>&amp;&amp; </a:t>
            </a:r>
            <a:r>
              <a:rPr lang="en-US" sz="1600" b="1" dirty="0" err="1" smtClean="0">
                <a:solidFill>
                  <a:srgbClr val="0070C0"/>
                </a:solidFill>
                <a:latin typeface="Courier New" panose="02070309020205020404" pitchFamily="49" charset="0"/>
                <a:cs typeface="Courier New" panose="02070309020205020404" pitchFamily="49" charset="0"/>
              </a:rPr>
              <a:t>pid</a:t>
            </a:r>
            <a:r>
              <a:rPr lang="en-US" sz="1600" b="1" dirty="0" smtClean="0">
                <a:solidFill>
                  <a:srgbClr val="0070C0"/>
                </a:solidFill>
                <a:latin typeface="Courier New" panose="02070309020205020404" pitchFamily="49" charset="0"/>
                <a:cs typeface="Courier New" panose="02070309020205020404" pitchFamily="49" charset="0"/>
              </a:rPr>
              <a:t> != 0</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i</a:t>
            </a: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dirty="0" smtClean="0">
                <a:solidFill>
                  <a:srgbClr val="0070C0"/>
                </a:solidFill>
                <a:cs typeface="Courier New" panose="02070309020205020404" pitchFamily="49" charset="0"/>
                <a:sym typeface="Wingdings" panose="05000000000000000000" pitchFamily="2" charset="2"/>
              </a:rPr>
              <a:t> don’t keep looping if I’m a child</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a:t>
            </a:r>
            <a:r>
              <a:rPr lang="en-US" sz="1600" b="1" dirty="0" smtClean="0">
                <a:solidFill>
                  <a:srgbClr val="00673E"/>
                </a:solidFill>
                <a:latin typeface="Courier New" panose="02070309020205020404" pitchFamily="49" charset="0"/>
                <a:cs typeface="Courier New" panose="02070309020205020404" pitchFamily="49" charset="0"/>
              </a:rPr>
              <a:t>{</a:t>
            </a:r>
            <a:br>
              <a:rPr lang="en-US" sz="1600" b="1" dirty="0" smtClean="0">
                <a:solidFill>
                  <a:srgbClr val="00673E"/>
                </a:solidFill>
                <a:latin typeface="Courier New" panose="02070309020205020404" pitchFamily="49" charset="0"/>
                <a:cs typeface="Courier New" panose="02070309020205020404" pitchFamily="49" charset="0"/>
              </a:rPr>
            </a:b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err="1" smtClean="0">
                <a:solidFill>
                  <a:srgbClr val="00673E"/>
                </a:solidFill>
                <a:latin typeface="Courier New" panose="02070309020205020404" pitchFamily="49" charset="0"/>
                <a:cs typeface="Courier New" panose="02070309020205020404" pitchFamily="49" charset="0"/>
              </a:rPr>
              <a:t>pid</a:t>
            </a:r>
            <a:r>
              <a:rPr lang="en-US" sz="1600" b="1" dirty="0" smtClean="0">
                <a:solidFill>
                  <a:srgbClr val="00673E"/>
                </a:solidFill>
                <a:latin typeface="Courier New" panose="02070309020205020404" pitchFamily="49" charset="0"/>
                <a:cs typeface="Courier New" panose="02070309020205020404" pitchFamily="49" charset="0"/>
              </a:rPr>
              <a:t> </a:t>
            </a:r>
            <a:r>
              <a:rPr lang="en-US" sz="1600" b="1" dirty="0">
                <a:solidFill>
                  <a:srgbClr val="00673E"/>
                </a:solidFill>
                <a:latin typeface="Courier New" panose="02070309020205020404" pitchFamily="49" charset="0"/>
                <a:cs typeface="Courier New" panose="02070309020205020404" pitchFamily="49" charset="0"/>
              </a:rPr>
              <a:t>= fork();</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printf</a:t>
            </a:r>
            <a:r>
              <a:rPr lang="en-US" sz="1600" b="1" dirty="0">
                <a:solidFill>
                  <a:srgbClr val="00673E"/>
                </a:solidFill>
                <a:latin typeface="Courier New" panose="02070309020205020404" pitchFamily="49" charset="0"/>
                <a:cs typeface="Courier New" panose="02070309020205020404" pitchFamily="49" charset="0"/>
              </a:rPr>
              <a:t>( "... I'm %s, because the returned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 %d\n",</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==0?“a </a:t>
            </a:r>
            <a:r>
              <a:rPr lang="en-US" sz="1600" b="1" dirty="0" err="1">
                <a:solidFill>
                  <a:srgbClr val="00673E"/>
                </a:solidFill>
                <a:latin typeface="Courier New" panose="02070309020205020404" pitchFamily="49" charset="0"/>
                <a:cs typeface="Courier New" panose="02070309020205020404" pitchFamily="49" charset="0"/>
              </a:rPr>
              <a:t>child":“the</a:t>
            </a:r>
            <a:r>
              <a:rPr lang="en-US" sz="1600" b="1" dirty="0">
                <a:solidFill>
                  <a:srgbClr val="00673E"/>
                </a:solidFill>
                <a:latin typeface="Courier New" panose="02070309020205020404" pitchFamily="49" charset="0"/>
                <a:cs typeface="Courier New" panose="02070309020205020404" pitchFamily="49" charset="0"/>
              </a:rPr>
              <a:t> parent", </a:t>
            </a:r>
            <a:r>
              <a:rPr lang="en-US" sz="1600" b="1" dirty="0" err="1">
                <a:solidFill>
                  <a:srgbClr val="00673E"/>
                </a:solidFill>
                <a:latin typeface="Courier New" panose="02070309020205020404" pitchFamily="49" charset="0"/>
                <a:cs typeface="Courier New" panose="02070309020205020404" pitchFamily="49" charset="0"/>
              </a:rPr>
              <a:t>pid</a:t>
            </a:r>
            <a:r>
              <a:rPr lang="en-US" sz="1600" b="1" dirty="0">
                <a:solidFill>
                  <a:srgbClr val="00673E"/>
                </a:solidFill>
                <a:latin typeface="Courier New" panose="02070309020205020404" pitchFamily="49" charset="0"/>
                <a:cs typeface="Courier New" panose="02070309020205020404" pitchFamily="49" charset="0"/>
              </a:rPr>
              <a:t> );</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t>
            </a:r>
            <a:r>
              <a:rPr lang="en-US" sz="1600" b="1" dirty="0">
                <a:solidFill>
                  <a:srgbClr val="00673E"/>
                </a:solidFill>
                <a:latin typeface="Courier New" panose="02070309020205020404" pitchFamily="49" charset="0"/>
                <a:cs typeface="Courier New" panose="02070309020205020404" pitchFamily="49" charset="0"/>
              </a:rPr>
              <a:t/>
            </a:r>
            <a:br>
              <a:rPr lang="en-US" sz="1600" b="1" dirty="0">
                <a:solidFill>
                  <a:srgbClr val="00673E"/>
                </a:solidFill>
                <a:latin typeface="Courier New" panose="02070309020205020404" pitchFamily="49" charset="0"/>
                <a:cs typeface="Courier New" panose="02070309020205020404" pitchFamily="49" charset="0"/>
              </a:rPr>
            </a:br>
            <a:r>
              <a:rPr lang="en-US" sz="1600" b="1" dirty="0">
                <a:solidFill>
                  <a:srgbClr val="00673E"/>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endParaRPr lang="en-US" sz="1600" b="1" dirty="0">
              <a:solidFill>
                <a:srgbClr val="00673E"/>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9"/>
          </p:nvPr>
        </p:nvSpPr>
        <p:spPr/>
        <p:txBody>
          <a:bodyPr/>
          <a:lstStyle/>
          <a:p>
            <a:fld id="{DEF3F5F5-7776-394F-A41F-3BAFC9CC9F8E}" type="slidenum">
              <a:rPr lang="en-US" smtClean="0"/>
              <a:pPr/>
              <a:t>17</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What?  I Expected THREE Child Processes</a:t>
            </a:r>
            <a:endParaRPr lang="en-CA" dirty="0"/>
          </a:p>
        </p:txBody>
      </p:sp>
      <p:pic>
        <p:nvPicPr>
          <p:cNvPr id="6" name="Picture 5"/>
          <p:cNvPicPr>
            <a:picLocks noChangeAspect="1"/>
          </p:cNvPicPr>
          <p:nvPr/>
        </p:nvPicPr>
        <p:blipFill>
          <a:blip r:embed="rId2"/>
          <a:stretch>
            <a:fillRect/>
          </a:stretch>
        </p:blipFill>
        <p:spPr>
          <a:xfrm>
            <a:off x="2538022" y="4067522"/>
            <a:ext cx="5378427" cy="2177830"/>
          </a:xfrm>
          <a:prstGeom prst="rect">
            <a:avLst/>
          </a:prstGeom>
        </p:spPr>
      </p:pic>
    </p:spTree>
    <p:extLst>
      <p:ext uri="{BB962C8B-B14F-4D97-AF65-F5344CB8AC3E}">
        <p14:creationId xmlns:p14="http://schemas.microsoft.com/office/powerpoint/2010/main" val="183843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7923442" cy="4541033"/>
          </a:xfrm>
        </p:spPr>
        <p:txBody>
          <a:bodyPr/>
          <a:lstStyle/>
          <a:p>
            <a:pPr marL="285750" indent="-285750">
              <a:buFont typeface="Arial" panose="020B0604020202020204" pitchFamily="34" charset="0"/>
              <a:buChar char="•"/>
            </a:pPr>
            <a:r>
              <a:rPr lang="en-CA" dirty="0" smtClean="0"/>
              <a:t>Having eliminated the a lot of the mundane topics (e.g., file handling, </a:t>
            </a:r>
            <a:r>
              <a:rPr lang="en-CA" dirty="0" err="1" smtClean="0"/>
              <a:t>structs</a:t>
            </a:r>
            <a:r>
              <a:rPr lang="en-CA" dirty="0" smtClean="0"/>
              <a:t>, memory management), we can finally get down to some fun stuff!</a:t>
            </a:r>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r>
              <a:rPr lang="en-CA" dirty="0" smtClean="0"/>
              <a:t>C allows you to create multiple processes, that can all interact</a:t>
            </a:r>
          </a:p>
          <a:p>
            <a:pPr marL="999963" lvl="1" indent="-285750">
              <a:buFont typeface="Arial" panose="020B0604020202020204" pitchFamily="34" charset="0"/>
              <a:buChar char="•"/>
            </a:pPr>
            <a:r>
              <a:rPr lang="en-CA" dirty="0" smtClean="0"/>
              <a:t>With each other</a:t>
            </a:r>
          </a:p>
          <a:p>
            <a:pPr marL="999963" lvl="1" indent="-285750">
              <a:buFont typeface="Arial" panose="020B0604020202020204" pitchFamily="34" charset="0"/>
              <a:buChar char="•"/>
            </a:pPr>
            <a:r>
              <a:rPr lang="en-CA" dirty="0" smtClean="0"/>
              <a:t>With the system</a:t>
            </a:r>
          </a:p>
        </p:txBody>
      </p:sp>
      <p:sp>
        <p:nvSpPr>
          <p:cNvPr id="4" name="Slide Number Placeholder 3"/>
          <p:cNvSpPr>
            <a:spLocks noGrp="1"/>
          </p:cNvSpPr>
          <p:nvPr>
            <p:ph type="sldNum" sz="quarter" idx="19"/>
          </p:nvPr>
        </p:nvSpPr>
        <p:spPr/>
        <p:txBody>
          <a:bodyPr/>
          <a:lstStyle/>
          <a:p>
            <a:fld id="{DEF3F5F5-7776-394F-A41F-3BAFC9CC9F8E}" type="slidenum">
              <a:rPr lang="en-US" smtClean="0"/>
              <a:pPr/>
              <a:t>2</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Process Control</a:t>
            </a:r>
            <a:endParaRPr lang="en-CA" dirty="0"/>
          </a:p>
        </p:txBody>
      </p:sp>
    </p:spTree>
    <p:extLst>
      <p:ext uri="{BB962C8B-B14F-4D97-AF65-F5344CB8AC3E}">
        <p14:creationId xmlns:p14="http://schemas.microsoft.com/office/powerpoint/2010/main" val="195831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7923442" cy="4541033"/>
          </a:xfrm>
        </p:spPr>
        <p:txBody>
          <a:bodyPr/>
          <a:lstStyle/>
          <a:p>
            <a:pPr marL="285750" indent="-285750">
              <a:buFont typeface="Arial" panose="020B0604020202020204" pitchFamily="34" charset="0"/>
              <a:buChar char="•"/>
            </a:pPr>
            <a:r>
              <a:rPr lang="en-CA" dirty="0" smtClean="0"/>
              <a:t>E.g., in a game, you want to have a bunch of AI players in addition to your human players</a:t>
            </a:r>
          </a:p>
          <a:p>
            <a:pPr marL="285750" indent="-285750">
              <a:buFont typeface="Arial" panose="020B0604020202020204" pitchFamily="34" charset="0"/>
              <a:buChar char="•"/>
            </a:pPr>
            <a:r>
              <a:rPr lang="en-CA" dirty="0" smtClean="0"/>
              <a:t>In turn-based games (e.g., card games, many mobile “RPG” games)</a:t>
            </a:r>
            <a:r>
              <a:rPr lang="en-CA" dirty="0"/>
              <a:t> </a:t>
            </a:r>
            <a:r>
              <a:rPr lang="en-CA" dirty="0" smtClean="0"/>
              <a:t>this isn’t necessary</a:t>
            </a:r>
          </a:p>
          <a:p>
            <a:pPr marL="999963" lvl="1" indent="-285750">
              <a:buFont typeface="Arial" panose="020B0604020202020204" pitchFamily="34" charset="0"/>
              <a:buChar char="•"/>
            </a:pPr>
            <a:r>
              <a:rPr lang="en-CA" dirty="0" smtClean="0"/>
              <a:t>Human Player 1 attacks</a:t>
            </a:r>
          </a:p>
          <a:p>
            <a:pPr marL="999963" lvl="1" indent="-285750">
              <a:buFont typeface="Arial" panose="020B0604020202020204" pitchFamily="34" charset="0"/>
              <a:buChar char="•"/>
            </a:pPr>
            <a:r>
              <a:rPr lang="en-CA" dirty="0" smtClean="0"/>
              <a:t>AI Player 2 attacks</a:t>
            </a:r>
          </a:p>
          <a:p>
            <a:pPr marL="999963" lvl="1" indent="-285750">
              <a:buFont typeface="Arial" panose="020B0604020202020204" pitchFamily="34" charset="0"/>
              <a:buChar char="•"/>
            </a:pPr>
            <a:r>
              <a:rPr lang="en-CA" dirty="0" smtClean="0"/>
              <a:t>AI Player 3 attacks</a:t>
            </a:r>
          </a:p>
          <a:p>
            <a:pPr marL="999963" lvl="1" indent="-285750">
              <a:buFont typeface="Arial" panose="020B0604020202020204" pitchFamily="34" charset="0"/>
              <a:buChar char="•"/>
            </a:pPr>
            <a:r>
              <a:rPr lang="en-CA" dirty="0" smtClean="0"/>
              <a:t>Human Player 4 attacks</a:t>
            </a:r>
          </a:p>
          <a:p>
            <a:pPr marL="999963" lvl="1" indent="-285750">
              <a:buFont typeface="Arial" panose="020B0604020202020204" pitchFamily="34" charset="0"/>
              <a:buChar char="•"/>
            </a:pPr>
            <a:r>
              <a:rPr lang="en-CA" dirty="0" smtClean="0"/>
              <a:t>Repeat sequence above until one player is left</a:t>
            </a:r>
          </a:p>
        </p:txBody>
      </p:sp>
      <p:sp>
        <p:nvSpPr>
          <p:cNvPr id="4" name="Slide Number Placeholder 3"/>
          <p:cNvSpPr>
            <a:spLocks noGrp="1"/>
          </p:cNvSpPr>
          <p:nvPr>
            <p:ph type="sldNum" sz="quarter" idx="19"/>
          </p:nvPr>
        </p:nvSpPr>
        <p:spPr/>
        <p:txBody>
          <a:bodyPr/>
          <a:lstStyle/>
          <a:p>
            <a:fld id="{DEF3F5F5-7776-394F-A41F-3BAFC9CC9F8E}" type="slidenum">
              <a:rPr lang="en-US" smtClean="0"/>
              <a:pPr/>
              <a:t>3</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Process Control</a:t>
            </a:r>
            <a:endParaRPr lang="en-CA" dirty="0"/>
          </a:p>
        </p:txBody>
      </p:sp>
    </p:spTree>
    <p:extLst>
      <p:ext uri="{BB962C8B-B14F-4D97-AF65-F5344CB8AC3E}">
        <p14:creationId xmlns:p14="http://schemas.microsoft.com/office/powerpoint/2010/main" val="399366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662478" cy="4541033"/>
          </a:xfrm>
        </p:spPr>
        <p:txBody>
          <a:bodyPr/>
          <a:lstStyle/>
          <a:p>
            <a:pPr marL="285750" indent="-285750">
              <a:buFont typeface="Arial" panose="020B0604020202020204" pitchFamily="34" charset="0"/>
              <a:buChar char="•"/>
            </a:pPr>
            <a:r>
              <a:rPr lang="en-CA" dirty="0" smtClean="0"/>
              <a:t>In turn-based games all you need is an array of Players, and a function pointer or two</a:t>
            </a:r>
          </a:p>
          <a:p>
            <a:pPr marL="999963" lvl="1" indent="-285750">
              <a:buFont typeface="Arial" panose="020B0604020202020204" pitchFamily="34" charset="0"/>
              <a:buChar char="•"/>
            </a:pPr>
            <a:r>
              <a:rPr lang="en-CA" sz="1600" b="1" dirty="0" err="1" smtClean="0">
                <a:solidFill>
                  <a:srgbClr val="00673E"/>
                </a:solidFill>
                <a:latin typeface="Courier New" panose="02070309020205020404" pitchFamily="49" charset="0"/>
                <a:cs typeface="Courier New" panose="02070309020205020404" pitchFamily="49" charset="0"/>
              </a:rPr>
              <a:t>struct</a:t>
            </a:r>
            <a:r>
              <a:rPr lang="en-CA" sz="1600" b="1" dirty="0" smtClean="0">
                <a:solidFill>
                  <a:srgbClr val="00673E"/>
                </a:solidFill>
                <a:latin typeface="Courier New" panose="02070309020205020404" pitchFamily="49" charset="0"/>
                <a:cs typeface="Courier New" panose="02070309020205020404" pitchFamily="49" charset="0"/>
              </a:rPr>
              <a:t> Player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err="1" smtClean="0">
                <a:solidFill>
                  <a:srgbClr val="00673E"/>
                </a:solidFill>
                <a:latin typeface="Courier New" panose="02070309020205020404" pitchFamily="49" charset="0"/>
                <a:cs typeface="Courier New" panose="02070309020205020404" pitchFamily="49" charset="0"/>
              </a:rPr>
              <a:t>int</a:t>
            </a:r>
            <a:r>
              <a:rPr lang="en-CA" sz="1600" b="1" dirty="0" smtClean="0">
                <a:solidFill>
                  <a:srgbClr val="00673E"/>
                </a:solidFill>
                <a:latin typeface="Courier New" panose="02070309020205020404" pitchFamily="49" charset="0"/>
                <a:cs typeface="Courier New" panose="02070309020205020404" pitchFamily="49" charset="0"/>
              </a:rPr>
              <a:t> id;</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char *name;</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err="1" smtClean="0">
                <a:solidFill>
                  <a:srgbClr val="00673E"/>
                </a:solidFill>
                <a:latin typeface="Courier New" panose="02070309020205020404" pitchFamily="49" charset="0"/>
                <a:cs typeface="Courier New" panose="02070309020205020404" pitchFamily="49" charset="0"/>
              </a:rPr>
              <a:t>struct</a:t>
            </a:r>
            <a:r>
              <a:rPr lang="en-CA" sz="1600" b="1" dirty="0" smtClean="0">
                <a:solidFill>
                  <a:srgbClr val="00673E"/>
                </a:solidFill>
                <a:latin typeface="Courier New" panose="02070309020205020404" pitchFamily="49" charset="0"/>
                <a:cs typeface="Courier New" panose="02070309020205020404" pitchFamily="49" charset="0"/>
              </a:rPr>
              <a:t> Stats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short </a:t>
            </a:r>
            <a:r>
              <a:rPr lang="en-CA" sz="1600" b="1" dirty="0" err="1" smtClean="0">
                <a:solidFill>
                  <a:srgbClr val="00673E"/>
                </a:solidFill>
                <a:latin typeface="Courier New" panose="02070309020205020404" pitchFamily="49" charset="0"/>
                <a:cs typeface="Courier New" panose="02070309020205020404" pitchFamily="49" charset="0"/>
              </a:rPr>
              <a:t>atk</a:t>
            </a:r>
            <a:r>
              <a:rPr lang="en-CA" sz="1600" b="1" dirty="0" smtClean="0">
                <a:solidFill>
                  <a:srgbClr val="00673E"/>
                </a:solidFill>
                <a:latin typeface="Courier New" panose="02070309020205020404" pitchFamily="49" charset="0"/>
                <a:cs typeface="Courier New" panose="02070309020205020404" pitchFamily="49" charset="0"/>
              </a:rPr>
              <a:t>;</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short </a:t>
            </a:r>
            <a:r>
              <a:rPr lang="en-CA" sz="1600" b="1" dirty="0" err="1" smtClean="0">
                <a:solidFill>
                  <a:srgbClr val="00673E"/>
                </a:solidFill>
                <a:latin typeface="Courier New" panose="02070309020205020404" pitchFamily="49" charset="0"/>
                <a:cs typeface="Courier New" panose="02070309020205020404" pitchFamily="49" charset="0"/>
              </a:rPr>
              <a:t>def</a:t>
            </a:r>
            <a:r>
              <a:rPr lang="en-CA" sz="1600" b="1" dirty="0" smtClean="0">
                <a:solidFill>
                  <a:srgbClr val="00673E"/>
                </a:solidFill>
                <a:latin typeface="Courier New" panose="02070309020205020404" pitchFamily="49" charset="0"/>
                <a:cs typeface="Courier New" panose="02070309020205020404" pitchFamily="49" charset="0"/>
              </a:rPr>
              <a:t>;</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short </a:t>
            </a:r>
            <a:r>
              <a:rPr lang="en-CA" sz="1600" b="1" dirty="0" err="1" smtClean="0">
                <a:solidFill>
                  <a:srgbClr val="00673E"/>
                </a:solidFill>
                <a:latin typeface="Courier New" panose="02070309020205020404" pitchFamily="49" charset="0"/>
                <a:cs typeface="Courier New" panose="02070309020205020404" pitchFamily="49" charset="0"/>
              </a:rPr>
              <a:t>hp</a:t>
            </a:r>
            <a:r>
              <a:rPr lang="en-CA" sz="1600" b="1" dirty="0" smtClean="0">
                <a:solidFill>
                  <a:srgbClr val="00673E"/>
                </a:solidFill>
                <a:latin typeface="Courier New" panose="02070309020205020404" pitchFamily="49" charset="0"/>
                <a:cs typeface="Courier New" panose="02070309020205020404" pitchFamily="49" charset="0"/>
              </a:rPr>
              <a:t>;</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 stats;</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void (*</a:t>
            </a:r>
            <a:r>
              <a:rPr lang="en-CA" sz="1600" b="1" dirty="0" err="1" smtClean="0">
                <a:solidFill>
                  <a:srgbClr val="00673E"/>
                </a:solidFill>
                <a:latin typeface="Courier New" panose="02070309020205020404" pitchFamily="49" charset="0"/>
                <a:cs typeface="Courier New" panose="02070309020205020404" pitchFamily="49" charset="0"/>
              </a:rPr>
              <a:t>fpAttack</a:t>
            </a: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err="1" smtClean="0">
                <a:solidFill>
                  <a:srgbClr val="00673E"/>
                </a:solidFill>
                <a:latin typeface="Courier New" panose="02070309020205020404" pitchFamily="49" charset="0"/>
                <a:cs typeface="Courier New" panose="02070309020205020404" pitchFamily="49" charset="0"/>
              </a:rPr>
              <a:t>struct</a:t>
            </a:r>
            <a:r>
              <a:rPr lang="en-CA" sz="1600" b="1" dirty="0" smtClean="0">
                <a:solidFill>
                  <a:srgbClr val="00673E"/>
                </a:solidFill>
                <a:latin typeface="Courier New" panose="02070309020205020404" pitchFamily="49" charset="0"/>
                <a:cs typeface="Courier New" panose="02070309020205020404" pitchFamily="49" charset="0"/>
              </a:rPr>
              <a:t> Player *</a:t>
            </a:r>
            <a:r>
              <a:rPr lang="en-CA" sz="1600" b="1" dirty="0" err="1" smtClean="0">
                <a:solidFill>
                  <a:srgbClr val="00673E"/>
                </a:solidFill>
                <a:latin typeface="Courier New" panose="02070309020205020404" pitchFamily="49" charset="0"/>
                <a:cs typeface="Courier New" panose="02070309020205020404" pitchFamily="49" charset="0"/>
              </a:rPr>
              <a:t>pPlayer</a:t>
            </a:r>
            <a:r>
              <a:rPr lang="en-CA" sz="1600" b="1" dirty="0" smtClean="0">
                <a:solidFill>
                  <a:srgbClr val="00673E"/>
                </a:solidFill>
                <a:latin typeface="Courier New" panose="02070309020205020404" pitchFamily="49" charset="0"/>
                <a:cs typeface="Courier New" panose="02070309020205020404" pitchFamily="49" charset="0"/>
              </a:rPr>
              <a:t>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a:t>
            </a:r>
            <a:endParaRPr lang="en-CA" sz="1600" b="1" dirty="0">
              <a:solidFill>
                <a:srgbClr val="00673E"/>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9"/>
          </p:nvPr>
        </p:nvSpPr>
        <p:spPr/>
        <p:txBody>
          <a:bodyPr/>
          <a:lstStyle/>
          <a:p>
            <a:fld id="{DEF3F5F5-7776-394F-A41F-3BAFC9CC9F8E}" type="slidenum">
              <a:rPr lang="en-US" smtClean="0"/>
              <a:pPr/>
              <a:t>4</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A Turn-Based Game</a:t>
            </a:r>
            <a:endParaRPr lang="en-CA" dirty="0"/>
          </a:p>
        </p:txBody>
      </p:sp>
    </p:spTree>
    <p:extLst>
      <p:ext uri="{BB962C8B-B14F-4D97-AF65-F5344CB8AC3E}">
        <p14:creationId xmlns:p14="http://schemas.microsoft.com/office/powerpoint/2010/main" val="77316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7923442" cy="4541033"/>
          </a:xfrm>
        </p:spPr>
        <p:txBody>
          <a:bodyPr/>
          <a:lstStyle/>
          <a:p>
            <a:pPr marL="285750" indent="-285750">
              <a:buFont typeface="Arial" panose="020B0604020202020204" pitchFamily="34" charset="0"/>
              <a:buChar char="•"/>
            </a:pPr>
            <a:r>
              <a:rPr lang="en-CA" dirty="0" smtClean="0"/>
              <a:t>And given distinct attack functions</a:t>
            </a:r>
          </a:p>
          <a:p>
            <a:pPr marL="999963" lvl="1" indent="-285750">
              <a:buFont typeface="Arial" panose="020B0604020202020204" pitchFamily="34" charset="0"/>
              <a:buChar char="•"/>
            </a:pPr>
            <a:r>
              <a:rPr lang="en-CA" sz="1600" b="1" dirty="0">
                <a:solidFill>
                  <a:srgbClr val="00673E"/>
                </a:solidFill>
                <a:latin typeface="Courier New" panose="02070309020205020404" pitchFamily="49" charset="0"/>
                <a:cs typeface="Courier New" panose="02070309020205020404" pitchFamily="49" charset="0"/>
              </a:rPr>
              <a:t>void </a:t>
            </a:r>
            <a:r>
              <a:rPr lang="en-CA" sz="1600" b="1" dirty="0" err="1">
                <a:solidFill>
                  <a:srgbClr val="00673E"/>
                </a:solidFill>
                <a:latin typeface="Courier New" panose="02070309020205020404" pitchFamily="49" charset="0"/>
                <a:cs typeface="Courier New" panose="02070309020205020404" pitchFamily="49" charset="0"/>
              </a:rPr>
              <a:t>attack_AI</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err="1" smtClean="0">
                <a:solidFill>
                  <a:srgbClr val="00673E"/>
                </a:solidFill>
                <a:latin typeface="Courier New" panose="02070309020205020404" pitchFamily="49" charset="0"/>
                <a:cs typeface="Courier New" panose="02070309020205020404" pitchFamily="49" charset="0"/>
              </a:rPr>
              <a:t>struct</a:t>
            </a:r>
            <a:r>
              <a:rPr lang="en-CA" sz="1600" b="1" dirty="0" smtClean="0">
                <a:solidFill>
                  <a:srgbClr val="00673E"/>
                </a:solidFill>
                <a:latin typeface="Courier New" panose="02070309020205020404" pitchFamily="49" charset="0"/>
                <a:cs typeface="Courier New" panose="02070309020205020404" pitchFamily="49" charset="0"/>
              </a:rPr>
              <a:t> Player *</a:t>
            </a:r>
            <a:r>
              <a:rPr lang="en-CA" sz="1600" b="1" dirty="0" err="1" smtClean="0">
                <a:solidFill>
                  <a:srgbClr val="00673E"/>
                </a:solidFill>
                <a:latin typeface="Courier New" panose="02070309020205020404" pitchFamily="49" charset="0"/>
                <a:cs typeface="Courier New" panose="02070309020205020404" pitchFamily="49" charset="0"/>
              </a:rPr>
              <a:t>pPlayer</a:t>
            </a: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a:solidFill>
                  <a:srgbClr val="00673E"/>
                </a:solidFill>
                <a:latin typeface="Courier New" panose="02070309020205020404" pitchFamily="49" charset="0"/>
                <a:cs typeface="Courier New" panose="02070309020205020404" pitchFamily="49" charset="0"/>
              </a:rPr>
              <a:t>)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randomly pick an opponent </a:t>
            </a:r>
            <a:r>
              <a:rPr lang="en-CA" sz="1600" b="1" dirty="0" smtClean="0">
                <a:solidFill>
                  <a:srgbClr val="00673E"/>
                </a:solidFill>
                <a:latin typeface="Courier New" panose="02070309020205020404" pitchFamily="49" charset="0"/>
                <a:cs typeface="Courier New" panose="02070309020205020404" pitchFamily="49" charset="0"/>
              </a:rPr>
              <a:t>*/</a:t>
            </a:r>
            <a:r>
              <a:rPr lang="en-CA" sz="1600" b="1" dirty="0">
                <a:solidFill>
                  <a:srgbClr val="00673E"/>
                </a:solidFill>
                <a:latin typeface="Courier New" panose="02070309020205020404" pitchFamily="49" charset="0"/>
                <a:cs typeface="Courier New" panose="02070309020205020404" pitchFamily="49" charset="0"/>
              </a:rPr>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randomly pick a skill to use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update </a:t>
            </a:r>
            <a:r>
              <a:rPr lang="en-CA" sz="1600" b="1" dirty="0" smtClean="0">
                <a:solidFill>
                  <a:srgbClr val="00673E"/>
                </a:solidFill>
                <a:latin typeface="Courier New" panose="02070309020205020404" pitchFamily="49" charset="0"/>
                <a:cs typeface="Courier New" panose="02070309020205020404" pitchFamily="49" charset="0"/>
              </a:rPr>
              <a:t>both players’ </a:t>
            </a:r>
            <a:r>
              <a:rPr lang="en-CA" sz="1600" b="1" dirty="0">
                <a:solidFill>
                  <a:srgbClr val="00673E"/>
                </a:solidFill>
                <a:latin typeface="Courier New" panose="02070309020205020404" pitchFamily="49" charset="0"/>
                <a:cs typeface="Courier New" panose="02070309020205020404" pitchFamily="49" charset="0"/>
              </a:rPr>
              <a:t>stats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a:t>
            </a:r>
          </a:p>
          <a:p>
            <a:pPr marL="999963" lvl="1" indent="-285750">
              <a:buFont typeface="Arial" panose="020B0604020202020204" pitchFamily="34" charset="0"/>
              <a:buChar char="•"/>
            </a:pPr>
            <a:endParaRPr lang="en-CA" sz="1600" b="1" dirty="0">
              <a:solidFill>
                <a:srgbClr val="00673E"/>
              </a:solidFill>
              <a:latin typeface="Courier New" panose="02070309020205020404" pitchFamily="49" charset="0"/>
              <a:cs typeface="Courier New" panose="02070309020205020404" pitchFamily="49" charset="0"/>
            </a:endParaRPr>
          </a:p>
          <a:p>
            <a:pPr marL="999963" lvl="1" indent="-285750">
              <a:buFont typeface="Arial" panose="020B0604020202020204" pitchFamily="34" charset="0"/>
              <a:buChar char="•"/>
            </a:pPr>
            <a:r>
              <a:rPr lang="en-CA" sz="1600" b="1" dirty="0">
                <a:solidFill>
                  <a:srgbClr val="00673E"/>
                </a:solidFill>
                <a:latin typeface="Courier New" panose="02070309020205020404" pitchFamily="49" charset="0"/>
                <a:cs typeface="Courier New" panose="02070309020205020404" pitchFamily="49" charset="0"/>
              </a:rPr>
              <a:t>void </a:t>
            </a:r>
            <a:r>
              <a:rPr lang="en-CA" sz="1600" b="1" dirty="0" err="1">
                <a:solidFill>
                  <a:srgbClr val="00673E"/>
                </a:solidFill>
                <a:latin typeface="Courier New" panose="02070309020205020404" pitchFamily="49" charset="0"/>
                <a:cs typeface="Courier New" panose="02070309020205020404" pitchFamily="49" charset="0"/>
              </a:rPr>
              <a:t>attack_Human</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err="1" smtClean="0">
                <a:solidFill>
                  <a:srgbClr val="00673E"/>
                </a:solidFill>
                <a:latin typeface="Courier New" panose="02070309020205020404" pitchFamily="49" charset="0"/>
                <a:cs typeface="Courier New" panose="02070309020205020404" pitchFamily="49" charset="0"/>
              </a:rPr>
              <a:t>struct</a:t>
            </a:r>
            <a:r>
              <a:rPr lang="en-CA" sz="1600" b="1" dirty="0" smtClean="0">
                <a:solidFill>
                  <a:srgbClr val="00673E"/>
                </a:solidFill>
                <a:latin typeface="Courier New" panose="02070309020205020404" pitchFamily="49" charset="0"/>
                <a:cs typeface="Courier New" panose="02070309020205020404" pitchFamily="49" charset="0"/>
              </a:rPr>
              <a:t> Player *</a:t>
            </a:r>
            <a:r>
              <a:rPr lang="en-CA" sz="1600" b="1" dirty="0" err="1" smtClean="0">
                <a:solidFill>
                  <a:srgbClr val="00673E"/>
                </a:solidFill>
                <a:latin typeface="Courier New" panose="02070309020205020404" pitchFamily="49" charset="0"/>
                <a:cs typeface="Courier New" panose="02070309020205020404" pitchFamily="49" charset="0"/>
              </a:rPr>
              <a:t>pPlayer</a:t>
            </a: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a:solidFill>
                  <a:srgbClr val="00673E"/>
                </a:solidFill>
                <a:latin typeface="Courier New" panose="02070309020205020404" pitchFamily="49" charset="0"/>
                <a:cs typeface="Courier New" panose="02070309020205020404" pitchFamily="49" charset="0"/>
              </a:rPr>
              <a:t>)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prompt the user to pick an opponent </a:t>
            </a:r>
            <a:r>
              <a:rPr lang="en-CA" sz="1600" b="1" dirty="0" smtClean="0">
                <a:solidFill>
                  <a:srgbClr val="00673E"/>
                </a:solidFill>
                <a:latin typeface="Courier New" panose="02070309020205020404" pitchFamily="49" charset="0"/>
                <a:cs typeface="Courier New" panose="02070309020205020404" pitchFamily="49" charset="0"/>
              </a:rPr>
              <a:t>*/</a:t>
            </a:r>
            <a:r>
              <a:rPr lang="en-CA" sz="1600" b="1" dirty="0">
                <a:solidFill>
                  <a:srgbClr val="00673E"/>
                </a:solidFill>
                <a:latin typeface="Courier New" panose="02070309020205020404" pitchFamily="49" charset="0"/>
                <a:cs typeface="Courier New" panose="02070309020205020404" pitchFamily="49" charset="0"/>
              </a:rPr>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randomly pick a skill to use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 update </a:t>
            </a:r>
            <a:r>
              <a:rPr lang="en-CA" sz="1600" b="1" dirty="0" smtClean="0">
                <a:solidFill>
                  <a:srgbClr val="00673E"/>
                </a:solidFill>
                <a:latin typeface="Courier New" panose="02070309020205020404" pitchFamily="49" charset="0"/>
                <a:cs typeface="Courier New" panose="02070309020205020404" pitchFamily="49" charset="0"/>
              </a:rPr>
              <a:t>both players’ </a:t>
            </a:r>
            <a:r>
              <a:rPr lang="en-CA" sz="1600" b="1" dirty="0">
                <a:solidFill>
                  <a:srgbClr val="00673E"/>
                </a:solidFill>
                <a:latin typeface="Courier New" panose="02070309020205020404" pitchFamily="49" charset="0"/>
                <a:cs typeface="Courier New" panose="02070309020205020404" pitchFamily="49" charset="0"/>
              </a:rPr>
              <a:t>stats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en-CA" dirty="0" smtClean="0"/>
          </a:p>
        </p:txBody>
      </p:sp>
      <p:sp>
        <p:nvSpPr>
          <p:cNvPr id="4" name="Slide Number Placeholder 3"/>
          <p:cNvSpPr>
            <a:spLocks noGrp="1"/>
          </p:cNvSpPr>
          <p:nvPr>
            <p:ph type="sldNum" sz="quarter" idx="19"/>
          </p:nvPr>
        </p:nvSpPr>
        <p:spPr/>
        <p:txBody>
          <a:bodyPr/>
          <a:lstStyle/>
          <a:p>
            <a:fld id="{DEF3F5F5-7776-394F-A41F-3BAFC9CC9F8E}" type="slidenum">
              <a:rPr lang="en-US" smtClean="0"/>
              <a:pPr/>
              <a:t>5</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A Turn-Based Game</a:t>
            </a:r>
            <a:endParaRPr lang="en-CA" dirty="0"/>
          </a:p>
        </p:txBody>
      </p:sp>
    </p:spTree>
    <p:extLst>
      <p:ext uri="{BB962C8B-B14F-4D97-AF65-F5344CB8AC3E}">
        <p14:creationId xmlns:p14="http://schemas.microsoft.com/office/powerpoint/2010/main" val="92943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smtClean="0"/>
              <a:t>You can then define</a:t>
            </a:r>
          </a:p>
          <a:p>
            <a:pPr marL="999963" lvl="1" indent="-285750">
              <a:buFont typeface="Arial" panose="020B0604020202020204" pitchFamily="34" charset="0"/>
              <a:buChar char="•"/>
            </a:pPr>
            <a:r>
              <a:rPr lang="en-CA" sz="1600" b="1" dirty="0" err="1">
                <a:solidFill>
                  <a:srgbClr val="00673E"/>
                </a:solidFill>
                <a:latin typeface="Courier New" panose="02070309020205020404" pitchFamily="49" charset="0"/>
                <a:cs typeface="Courier New" panose="02070309020205020404" pitchFamily="49" charset="0"/>
              </a:rPr>
              <a:t>s</a:t>
            </a:r>
            <a:r>
              <a:rPr lang="en-CA" sz="1600" b="1" dirty="0" err="1" smtClean="0">
                <a:solidFill>
                  <a:srgbClr val="00673E"/>
                </a:solidFill>
                <a:latin typeface="Courier New" panose="02070309020205020404" pitchFamily="49" charset="0"/>
                <a:cs typeface="Courier New" panose="02070309020205020404" pitchFamily="49" charset="0"/>
              </a:rPr>
              <a:t>truct</a:t>
            </a:r>
            <a:r>
              <a:rPr lang="en-CA" sz="1600" b="1" dirty="0" smtClean="0">
                <a:solidFill>
                  <a:srgbClr val="00673E"/>
                </a:solidFill>
                <a:latin typeface="Courier New" panose="02070309020205020404" pitchFamily="49" charset="0"/>
                <a:cs typeface="Courier New" panose="02070309020205020404" pitchFamily="49" charset="0"/>
              </a:rPr>
              <a:t> Player players[] =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 </a:t>
            </a:r>
            <a:r>
              <a:rPr lang="en-CA" sz="1600" b="1" dirty="0">
                <a:solidFill>
                  <a:srgbClr val="00673E"/>
                </a:solidFill>
                <a:latin typeface="Courier New" panose="02070309020205020404" pitchFamily="49" charset="0"/>
                <a:cs typeface="Courier New" panose="02070309020205020404" pitchFamily="49" charset="0"/>
              </a:rPr>
              <a:t>1, “Dave”, { 18, 12, 30 }, &amp;</a:t>
            </a:r>
            <a:r>
              <a:rPr lang="en-CA" sz="1600" b="1" dirty="0" err="1">
                <a:solidFill>
                  <a:srgbClr val="00673E"/>
                </a:solidFill>
                <a:latin typeface="Courier New" panose="02070309020205020404" pitchFamily="49" charset="0"/>
                <a:cs typeface="Courier New" panose="02070309020205020404" pitchFamily="49" charset="0"/>
              </a:rPr>
              <a:t>attack_Human</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smtClean="0">
                <a:solidFill>
                  <a:srgbClr val="00673E"/>
                </a:solidFill>
                <a:latin typeface="Courier New" panose="02070309020205020404" pitchFamily="49" charset="0"/>
                <a:cs typeface="Courier New" panose="02070309020205020404" pitchFamily="49" charset="0"/>
              </a:rPr>
              <a:t>},</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 </a:t>
            </a:r>
            <a:r>
              <a:rPr lang="en-CA" sz="1600" b="1" dirty="0">
                <a:solidFill>
                  <a:srgbClr val="00673E"/>
                </a:solidFill>
                <a:latin typeface="Courier New" panose="02070309020205020404" pitchFamily="49" charset="0"/>
                <a:cs typeface="Courier New" panose="02070309020205020404" pitchFamily="49" charset="0"/>
              </a:rPr>
              <a:t>1, </a:t>
            </a:r>
            <a:r>
              <a:rPr lang="en-CA" sz="1600" b="1" dirty="0" smtClean="0">
                <a:solidFill>
                  <a:srgbClr val="00673E"/>
                </a:solidFill>
                <a:latin typeface="Courier New" panose="02070309020205020404" pitchFamily="49" charset="0"/>
                <a:cs typeface="Courier New" panose="02070309020205020404" pitchFamily="49" charset="0"/>
              </a:rPr>
              <a:t>“Computer 1”, </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smtClean="0">
                <a:solidFill>
                  <a:srgbClr val="00673E"/>
                </a:solidFill>
                <a:latin typeface="Courier New" panose="02070309020205020404" pitchFamily="49" charset="0"/>
                <a:cs typeface="Courier New" panose="02070309020205020404" pitchFamily="49" charset="0"/>
              </a:rPr>
              <a:t>16, 15, 25 </a:t>
            </a:r>
            <a:r>
              <a:rPr lang="en-CA" sz="1600" b="1" dirty="0">
                <a:solidFill>
                  <a:srgbClr val="00673E"/>
                </a:solidFill>
                <a:latin typeface="Courier New" panose="02070309020205020404" pitchFamily="49" charset="0"/>
                <a:cs typeface="Courier New" panose="02070309020205020404" pitchFamily="49" charset="0"/>
              </a:rPr>
              <a:t>}, &amp;</a:t>
            </a:r>
            <a:r>
              <a:rPr lang="en-CA" sz="1600" b="1" dirty="0" err="1" smtClean="0">
                <a:solidFill>
                  <a:srgbClr val="00673E"/>
                </a:solidFill>
                <a:latin typeface="Courier New" panose="02070309020205020404" pitchFamily="49" charset="0"/>
                <a:cs typeface="Courier New" panose="02070309020205020404" pitchFamily="49" charset="0"/>
              </a:rPr>
              <a:t>attack_AI</a:t>
            </a:r>
            <a:r>
              <a:rPr lang="en-CA" sz="1600" b="1" dirty="0" smtClean="0">
                <a:solidFill>
                  <a:srgbClr val="00673E"/>
                </a:solidFill>
                <a:latin typeface="Courier New" panose="02070309020205020404" pitchFamily="49" charset="0"/>
                <a:cs typeface="Courier New" panose="02070309020205020404" pitchFamily="49" charset="0"/>
              </a:rPr>
              <a:t>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 </a:t>
            </a:r>
            <a:r>
              <a:rPr lang="en-CA" sz="1600" b="1" dirty="0">
                <a:solidFill>
                  <a:srgbClr val="00673E"/>
                </a:solidFill>
                <a:latin typeface="Courier New" panose="02070309020205020404" pitchFamily="49" charset="0"/>
                <a:cs typeface="Courier New" panose="02070309020205020404" pitchFamily="49" charset="0"/>
              </a:rPr>
              <a:t>1, </a:t>
            </a:r>
            <a:r>
              <a:rPr lang="en-CA" sz="1600" b="1" dirty="0" smtClean="0">
                <a:solidFill>
                  <a:srgbClr val="00673E"/>
                </a:solidFill>
                <a:latin typeface="Courier New" panose="02070309020205020404" pitchFamily="49" charset="0"/>
                <a:cs typeface="Courier New" panose="02070309020205020404" pitchFamily="49" charset="0"/>
              </a:rPr>
              <a:t>“Computer 2”, </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smtClean="0">
                <a:solidFill>
                  <a:srgbClr val="00673E"/>
                </a:solidFill>
                <a:latin typeface="Courier New" panose="02070309020205020404" pitchFamily="49" charset="0"/>
                <a:cs typeface="Courier New" panose="02070309020205020404" pitchFamily="49" charset="0"/>
              </a:rPr>
              <a:t>12, 20, 40 </a:t>
            </a:r>
            <a:r>
              <a:rPr lang="en-CA" sz="1600" b="1" dirty="0">
                <a:solidFill>
                  <a:srgbClr val="00673E"/>
                </a:solidFill>
                <a:latin typeface="Courier New" panose="02070309020205020404" pitchFamily="49" charset="0"/>
                <a:cs typeface="Courier New" panose="02070309020205020404" pitchFamily="49" charset="0"/>
              </a:rPr>
              <a:t>}, &amp;</a:t>
            </a:r>
            <a:r>
              <a:rPr lang="en-CA" sz="1600" b="1" dirty="0" err="1" smtClean="0">
                <a:solidFill>
                  <a:srgbClr val="00673E"/>
                </a:solidFill>
                <a:latin typeface="Courier New" panose="02070309020205020404" pitchFamily="49" charset="0"/>
                <a:cs typeface="Courier New" panose="02070309020205020404" pitchFamily="49" charset="0"/>
              </a:rPr>
              <a:t>attack_AI</a:t>
            </a:r>
            <a:r>
              <a:rPr lang="en-CA" sz="1600" b="1" dirty="0" smtClean="0">
                <a:solidFill>
                  <a:srgbClr val="00673E"/>
                </a:solidFill>
                <a:latin typeface="Courier New" panose="02070309020205020404" pitchFamily="49" charset="0"/>
                <a:cs typeface="Courier New" panose="02070309020205020404" pitchFamily="49" charset="0"/>
              </a:rPr>
              <a:t> },</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	{ </a:t>
            </a:r>
            <a:r>
              <a:rPr lang="en-CA" sz="1600" b="1" dirty="0">
                <a:solidFill>
                  <a:srgbClr val="00673E"/>
                </a:solidFill>
                <a:latin typeface="Courier New" panose="02070309020205020404" pitchFamily="49" charset="0"/>
                <a:cs typeface="Courier New" panose="02070309020205020404" pitchFamily="49" charset="0"/>
              </a:rPr>
              <a:t>1, </a:t>
            </a:r>
            <a:r>
              <a:rPr lang="en-CA" sz="1600" b="1" dirty="0" smtClean="0">
                <a:solidFill>
                  <a:srgbClr val="00673E"/>
                </a:solidFill>
                <a:latin typeface="Courier New" panose="02070309020205020404" pitchFamily="49" charset="0"/>
                <a:cs typeface="Courier New" panose="02070309020205020404" pitchFamily="49" charset="0"/>
              </a:rPr>
              <a:t>“Jesse”, </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smtClean="0">
                <a:solidFill>
                  <a:srgbClr val="00673E"/>
                </a:solidFill>
                <a:latin typeface="Courier New" panose="02070309020205020404" pitchFamily="49" charset="0"/>
                <a:cs typeface="Courier New" panose="02070309020205020404" pitchFamily="49" charset="0"/>
              </a:rPr>
              <a:t>20, 10, 36 </a:t>
            </a:r>
            <a:r>
              <a:rPr lang="en-CA" sz="1600" b="1" dirty="0">
                <a:solidFill>
                  <a:srgbClr val="00673E"/>
                </a:solidFill>
                <a:latin typeface="Courier New" panose="02070309020205020404" pitchFamily="49" charset="0"/>
                <a:cs typeface="Courier New" panose="02070309020205020404" pitchFamily="49" charset="0"/>
              </a:rPr>
              <a:t>}, &amp;</a:t>
            </a:r>
            <a:r>
              <a:rPr lang="en-CA" sz="1600" b="1" dirty="0" err="1">
                <a:solidFill>
                  <a:srgbClr val="00673E"/>
                </a:solidFill>
                <a:latin typeface="Courier New" panose="02070309020205020404" pitchFamily="49" charset="0"/>
                <a:cs typeface="Courier New" panose="02070309020205020404" pitchFamily="49" charset="0"/>
              </a:rPr>
              <a:t>attack_Human</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smtClean="0">
                <a:solidFill>
                  <a:srgbClr val="00673E"/>
                </a:solidFill>
                <a:latin typeface="Courier New" panose="02070309020205020404" pitchFamily="49" charset="0"/>
                <a:cs typeface="Courier New" panose="02070309020205020404" pitchFamily="49" charset="0"/>
              </a:rPr>
              <a:t>}</a:t>
            </a:r>
            <a:br>
              <a:rPr lang="en-CA" sz="1600" b="1" dirty="0" smtClean="0">
                <a:solidFill>
                  <a:srgbClr val="00673E"/>
                </a:solidFill>
                <a:latin typeface="Courier New" panose="02070309020205020404" pitchFamily="49" charset="0"/>
                <a:cs typeface="Courier New" panose="02070309020205020404" pitchFamily="49" charset="0"/>
              </a:rPr>
            </a:br>
            <a:r>
              <a:rPr lang="en-CA" sz="1600" b="1" dirty="0" smtClean="0">
                <a:solidFill>
                  <a:srgbClr val="00673E"/>
                </a:solidFill>
                <a:latin typeface="Courier New" panose="02070309020205020404" pitchFamily="49" charset="0"/>
                <a:cs typeface="Courier New" panose="02070309020205020404" pitchFamily="49" charset="0"/>
              </a:rPr>
              <a:t>}</a:t>
            </a:r>
            <a:endParaRPr lang="en-CA" sz="1600" b="1" dirty="0">
              <a:solidFill>
                <a:srgbClr val="00673E"/>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CA" dirty="0" smtClean="0"/>
              <a:t>Then we can loop until we’re done</a:t>
            </a:r>
          </a:p>
          <a:p>
            <a:pPr marL="999963" lvl="1" indent="-285750">
              <a:buFont typeface="Arial" panose="020B0604020202020204" pitchFamily="34" charset="0"/>
              <a:buChar char="•"/>
            </a:pPr>
            <a:r>
              <a:rPr lang="en-CA" sz="1600" b="1" dirty="0">
                <a:solidFill>
                  <a:srgbClr val="00673E"/>
                </a:solidFill>
                <a:latin typeface="Courier New" panose="02070309020205020404" pitchFamily="49" charset="0"/>
                <a:cs typeface="Courier New" panose="02070309020205020404" pitchFamily="49" charset="0"/>
              </a:rPr>
              <a:t>for ( </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 = 0; </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 &lt; MAX_PLAYERS; </a:t>
            </a:r>
            <a:r>
              <a:rPr lang="en-CA" sz="1600" b="1" dirty="0" err="1" smtClean="0">
                <a:solidFill>
                  <a:srgbClr val="00673E"/>
                </a:solidFill>
                <a:latin typeface="Courier New" panose="02070309020205020404" pitchFamily="49" charset="0"/>
                <a:cs typeface="Courier New" panose="02070309020205020404" pitchFamily="49" charset="0"/>
              </a:rPr>
              <a:t>iPlayer</a:t>
            </a: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a:solidFill>
                  <a:srgbClr val="00673E"/>
                </a:solidFill>
                <a:latin typeface="Courier New" panose="02070309020205020404" pitchFamily="49" charset="0"/>
                <a:cs typeface="Courier New" panose="02070309020205020404" pitchFamily="49" charset="0"/>
              </a:rPr>
              <a:t>)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if ( ! </a:t>
            </a:r>
            <a:r>
              <a:rPr lang="en-CA" sz="1600" b="1" dirty="0" err="1">
                <a:solidFill>
                  <a:srgbClr val="00673E"/>
                </a:solidFill>
                <a:latin typeface="Courier New" panose="02070309020205020404" pitchFamily="49" charset="0"/>
                <a:cs typeface="Courier New" panose="02070309020205020404" pitchFamily="49" charset="0"/>
              </a:rPr>
              <a:t>isDead</a:t>
            </a:r>
            <a:r>
              <a:rPr lang="en-CA" sz="1600" b="1" dirty="0">
                <a:solidFill>
                  <a:srgbClr val="00673E"/>
                </a:solidFill>
                <a:latin typeface="Courier New" panose="02070309020205020404" pitchFamily="49" charset="0"/>
                <a:cs typeface="Courier New" panose="02070309020205020404" pitchFamily="49" charset="0"/>
              </a:rPr>
              <a:t>( </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 )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players[</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a:t>
            </a:r>
            <a:r>
              <a:rPr lang="en-CA" sz="1600" b="1" dirty="0" err="1">
                <a:solidFill>
                  <a:srgbClr val="00673E"/>
                </a:solidFill>
                <a:latin typeface="Courier New" panose="02070309020205020404" pitchFamily="49" charset="0"/>
                <a:cs typeface="Courier New" panose="02070309020205020404" pitchFamily="49" charset="0"/>
              </a:rPr>
              <a:t>fpAttack</a:t>
            </a:r>
            <a:r>
              <a:rPr lang="en-CA" sz="1600" b="1" dirty="0">
                <a:solidFill>
                  <a:srgbClr val="00673E"/>
                </a:solidFill>
                <a:latin typeface="Courier New" panose="02070309020205020404" pitchFamily="49" charset="0"/>
                <a:cs typeface="Courier New" panose="02070309020205020404" pitchFamily="49" charset="0"/>
              </a:rPr>
              <a:t>( &amp;players[</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if ( </a:t>
            </a:r>
            <a:r>
              <a:rPr lang="en-CA" sz="1600" b="1" dirty="0" err="1" smtClean="0">
                <a:solidFill>
                  <a:srgbClr val="00673E"/>
                </a:solidFill>
                <a:latin typeface="Courier New" panose="02070309020205020404" pitchFamily="49" charset="0"/>
                <a:cs typeface="Courier New" panose="02070309020205020404" pitchFamily="49" charset="0"/>
              </a:rPr>
              <a:t>isVictorious</a:t>
            </a:r>
            <a:r>
              <a:rPr lang="en-CA" sz="1600" b="1" dirty="0" smtClean="0">
                <a:solidFill>
                  <a:srgbClr val="00673E"/>
                </a:solidFill>
                <a:latin typeface="Courier New" panose="02070309020205020404" pitchFamily="49" charset="0"/>
                <a:cs typeface="Courier New" panose="02070309020205020404" pitchFamily="49" charset="0"/>
              </a:rPr>
              <a:t>( </a:t>
            </a:r>
            <a:r>
              <a:rPr lang="en-CA" sz="1600" b="1" dirty="0" err="1">
                <a:solidFill>
                  <a:srgbClr val="00673E"/>
                </a:solidFill>
                <a:latin typeface="Courier New" panose="02070309020205020404" pitchFamily="49" charset="0"/>
                <a:cs typeface="Courier New" panose="02070309020205020404" pitchFamily="49" charset="0"/>
              </a:rPr>
              <a:t>iPlayer</a:t>
            </a:r>
            <a:r>
              <a:rPr lang="en-CA" sz="1600" b="1" dirty="0">
                <a:solidFill>
                  <a:srgbClr val="00673E"/>
                </a:solidFill>
                <a:latin typeface="Courier New" panose="02070309020205020404" pitchFamily="49" charset="0"/>
                <a:cs typeface="Courier New" panose="02070309020205020404" pitchFamily="49" charset="0"/>
              </a:rPr>
              <a:t> ) )</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			break;</a:t>
            </a:r>
            <a:br>
              <a:rPr lang="en-CA" sz="1600" b="1" dirty="0">
                <a:solidFill>
                  <a:srgbClr val="00673E"/>
                </a:solidFill>
                <a:latin typeface="Courier New" panose="02070309020205020404" pitchFamily="49" charset="0"/>
                <a:cs typeface="Courier New" panose="02070309020205020404" pitchFamily="49" charset="0"/>
              </a:rPr>
            </a:br>
            <a:r>
              <a:rPr lang="en-CA" sz="1600" b="1" dirty="0">
                <a:solidFill>
                  <a:srgbClr val="00673E"/>
                </a:solidFill>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9"/>
          </p:nvPr>
        </p:nvSpPr>
        <p:spPr/>
        <p:txBody>
          <a:bodyPr/>
          <a:lstStyle/>
          <a:p>
            <a:fld id="{DEF3F5F5-7776-394F-A41F-3BAFC9CC9F8E}" type="slidenum">
              <a:rPr lang="en-US" smtClean="0"/>
              <a:pPr/>
              <a:t>6</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A Turn-Based Game</a:t>
            </a:r>
            <a:endParaRPr lang="en-CA" dirty="0"/>
          </a:p>
        </p:txBody>
      </p:sp>
    </p:spTree>
    <p:extLst>
      <p:ext uri="{BB962C8B-B14F-4D97-AF65-F5344CB8AC3E}">
        <p14:creationId xmlns:p14="http://schemas.microsoft.com/office/powerpoint/2010/main" val="351857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a:t>But… what happens if it’s NOT turn-based…</a:t>
            </a:r>
          </a:p>
          <a:p>
            <a:pPr marL="999963" lvl="1" indent="-285750">
              <a:buFont typeface="Arial" panose="020B0604020202020204" pitchFamily="34" charset="0"/>
              <a:buChar char="•"/>
            </a:pPr>
            <a:r>
              <a:rPr lang="en-CA" dirty="0"/>
              <a:t>any RTS game, any FPS, any MOBA</a:t>
            </a:r>
          </a:p>
          <a:p>
            <a:pPr marL="999963" lvl="1" indent="-285750">
              <a:buFont typeface="Arial" panose="020B0604020202020204" pitchFamily="34" charset="0"/>
              <a:buChar char="•"/>
            </a:pPr>
            <a:r>
              <a:rPr lang="en-CA" dirty="0"/>
              <a:t>or where you have attacks that automatically trigger after delays, or have options with cool downs</a:t>
            </a:r>
            <a:r>
              <a:rPr lang="en-CA" dirty="0" smtClean="0"/>
              <a:t>?</a:t>
            </a:r>
          </a:p>
          <a:p>
            <a:pPr marL="999963"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Or, moving away from gaming… what happens if you</a:t>
            </a:r>
          </a:p>
          <a:p>
            <a:pPr marL="999963" lvl="1" indent="-285750">
              <a:buFont typeface="Arial" panose="020B0604020202020204" pitchFamily="34" charset="0"/>
              <a:buChar char="•"/>
            </a:pPr>
            <a:r>
              <a:rPr lang="en-CA" dirty="0" smtClean="0"/>
              <a:t>need to be simultaneously controlling multiple robotic arms?</a:t>
            </a:r>
          </a:p>
          <a:p>
            <a:pPr marL="999963" lvl="1" indent="-285750">
              <a:buFont typeface="Arial" panose="020B0604020202020204" pitchFamily="34" charset="0"/>
              <a:buChar char="•"/>
            </a:pPr>
            <a:r>
              <a:rPr lang="en-CA" dirty="0" smtClean="0"/>
              <a:t>Just want to spawn multiple workers who operate independently on different resources?</a:t>
            </a:r>
          </a:p>
        </p:txBody>
      </p:sp>
      <p:sp>
        <p:nvSpPr>
          <p:cNvPr id="4" name="Slide Number Placeholder 3"/>
          <p:cNvSpPr>
            <a:spLocks noGrp="1"/>
          </p:cNvSpPr>
          <p:nvPr>
            <p:ph type="sldNum" sz="quarter" idx="19"/>
          </p:nvPr>
        </p:nvSpPr>
        <p:spPr/>
        <p:txBody>
          <a:bodyPr/>
          <a:lstStyle/>
          <a:p>
            <a:fld id="{DEF3F5F5-7776-394F-A41F-3BAFC9CC9F8E}" type="slidenum">
              <a:rPr lang="en-US" smtClean="0"/>
              <a:pPr/>
              <a:t>7</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Process Control</a:t>
            </a:r>
            <a:endParaRPr lang="en-CA" dirty="0"/>
          </a:p>
        </p:txBody>
      </p:sp>
    </p:spTree>
    <p:extLst>
      <p:ext uri="{BB962C8B-B14F-4D97-AF65-F5344CB8AC3E}">
        <p14:creationId xmlns:p14="http://schemas.microsoft.com/office/powerpoint/2010/main" val="247027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smtClean="0"/>
              <a:t>In many cases you’ll want distinct </a:t>
            </a:r>
            <a:r>
              <a:rPr lang="en-CA" dirty="0" smtClean="0">
                <a:solidFill>
                  <a:srgbClr val="0070C0"/>
                </a:solidFill>
              </a:rPr>
              <a:t>processes</a:t>
            </a:r>
          </a:p>
          <a:p>
            <a:pPr marL="999963" lvl="1" indent="-285750">
              <a:buFont typeface="Arial" panose="020B0604020202020204" pitchFamily="34" charset="0"/>
              <a:buChar char="•"/>
            </a:pPr>
            <a:r>
              <a:rPr lang="en-CA" dirty="0" smtClean="0"/>
              <a:t>I.e., the OS knows about multiple instances of your program</a:t>
            </a:r>
          </a:p>
          <a:p>
            <a:pPr marL="999963"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smtClean="0"/>
              <a:t>How does the OS manage multiple processes?</a:t>
            </a:r>
          </a:p>
          <a:p>
            <a:pPr marL="999963" lvl="1" indent="-285750">
              <a:buFont typeface="Arial" panose="020B0604020202020204" pitchFamily="34" charset="0"/>
              <a:buChar char="•"/>
            </a:pPr>
            <a:r>
              <a:rPr lang="en-CA" dirty="0" smtClean="0"/>
              <a:t>There are a limited number of processors: e.g., 1 (very frequently), or dual- or quad-core systems</a:t>
            </a:r>
          </a:p>
          <a:p>
            <a:pPr marL="999963" lvl="1" indent="-285750">
              <a:buFont typeface="Arial" panose="020B0604020202020204" pitchFamily="34" charset="0"/>
              <a:buChar char="•"/>
            </a:pPr>
            <a:r>
              <a:rPr lang="en-CA" dirty="0" smtClean="0"/>
              <a:t>Regardless, the OS will be simultaneously running hundreds, if not thousands, of processes</a:t>
            </a:r>
          </a:p>
          <a:p>
            <a:pPr marL="999963" lvl="1" indent="-285750">
              <a:buFont typeface="Arial" panose="020B0604020202020204" pitchFamily="34" charset="0"/>
              <a:buChar char="•"/>
            </a:pPr>
            <a:r>
              <a:rPr lang="en-CA" dirty="0" smtClean="0"/>
              <a:t>Consequently, it is impossible for each processor to be dedicated to just one process</a:t>
            </a:r>
          </a:p>
          <a:p>
            <a:pPr marL="285750" indent="-285750">
              <a:buFont typeface="Arial" panose="020B0604020202020204" pitchFamily="34" charset="0"/>
              <a:buChar char="•"/>
            </a:pPr>
            <a:endParaRPr lang="en-CA" dirty="0" smtClean="0"/>
          </a:p>
        </p:txBody>
      </p:sp>
      <p:sp>
        <p:nvSpPr>
          <p:cNvPr id="4" name="Slide Number Placeholder 3"/>
          <p:cNvSpPr>
            <a:spLocks noGrp="1"/>
          </p:cNvSpPr>
          <p:nvPr>
            <p:ph type="sldNum" sz="quarter" idx="19"/>
          </p:nvPr>
        </p:nvSpPr>
        <p:spPr/>
        <p:txBody>
          <a:bodyPr/>
          <a:lstStyle/>
          <a:p>
            <a:fld id="{DEF3F5F5-7776-394F-A41F-3BAFC9CC9F8E}" type="slidenum">
              <a:rPr lang="en-US" smtClean="0"/>
              <a:pPr/>
              <a:t>8</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Multiple Processes</a:t>
            </a:r>
            <a:endParaRPr lang="en-CA" dirty="0"/>
          </a:p>
        </p:txBody>
      </p:sp>
    </p:spTree>
    <p:extLst>
      <p:ext uri="{BB962C8B-B14F-4D97-AF65-F5344CB8AC3E}">
        <p14:creationId xmlns:p14="http://schemas.microsoft.com/office/powerpoint/2010/main" val="188157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522" y="1346200"/>
            <a:ext cx="8487114" cy="4541033"/>
          </a:xfrm>
        </p:spPr>
        <p:txBody>
          <a:bodyPr/>
          <a:lstStyle/>
          <a:p>
            <a:pPr marL="285750" indent="-285750">
              <a:buFont typeface="Arial" panose="020B0604020202020204" pitchFamily="34" charset="0"/>
              <a:buChar char="•"/>
            </a:pPr>
            <a:r>
              <a:rPr lang="en-CA" dirty="0" smtClean="0"/>
              <a:t>Operating Systems manage that by allocating each application a tiny slice of time…</a:t>
            </a:r>
          </a:p>
          <a:p>
            <a:pPr marL="999963" lvl="1" indent="-285750">
              <a:buFont typeface="Arial" panose="020B0604020202020204" pitchFamily="34" charset="0"/>
              <a:buChar char="•"/>
            </a:pPr>
            <a:r>
              <a:rPr lang="en-CA" dirty="0" smtClean="0"/>
              <a:t>I.e., MS Word gets .863 </a:t>
            </a:r>
            <a:r>
              <a:rPr lang="en-CA" dirty="0" err="1" smtClean="0"/>
              <a:t>ms</a:t>
            </a:r>
            <a:r>
              <a:rPr lang="en-CA" dirty="0" smtClean="0"/>
              <a:t>, then your Cygwin window gets .120 </a:t>
            </a:r>
            <a:r>
              <a:rPr lang="en-CA" dirty="0" err="1" smtClean="0"/>
              <a:t>ms</a:t>
            </a:r>
            <a:r>
              <a:rPr lang="en-CA" dirty="0" smtClean="0"/>
              <a:t>, then Chrome gets .555 </a:t>
            </a:r>
            <a:r>
              <a:rPr lang="en-CA" dirty="0" err="1" smtClean="0"/>
              <a:t>ms</a:t>
            </a:r>
            <a:r>
              <a:rPr lang="en-CA" dirty="0" smtClean="0"/>
              <a:t>, then MS Word gets another .623 </a:t>
            </a:r>
            <a:r>
              <a:rPr lang="en-CA" dirty="0" err="1" smtClean="0"/>
              <a:t>ms</a:t>
            </a:r>
            <a:r>
              <a:rPr lang="en-CA" dirty="0" smtClean="0"/>
              <a:t>, then Chrome gets some more time…</a:t>
            </a:r>
          </a:p>
          <a:p>
            <a:pPr marL="285750" indent="-285750">
              <a:buFont typeface="Arial" panose="020B0604020202020204" pitchFamily="34" charset="0"/>
              <a:buChar char="•"/>
            </a:pPr>
            <a:r>
              <a:rPr lang="en-CA" dirty="0" smtClean="0"/>
              <a:t>But during that </a:t>
            </a:r>
            <a:r>
              <a:rPr lang="en-CA" dirty="0" smtClean="0">
                <a:solidFill>
                  <a:srgbClr val="0070C0"/>
                </a:solidFill>
              </a:rPr>
              <a:t>time slice</a:t>
            </a:r>
            <a:r>
              <a:rPr lang="en-CA" dirty="0" smtClean="0"/>
              <a:t>, the processor is completely dedicated to that process…</a:t>
            </a:r>
          </a:p>
          <a:p>
            <a:pPr marL="999963" lvl="1" indent="-285750">
              <a:buFont typeface="Arial" panose="020B0604020202020204" pitchFamily="34" charset="0"/>
              <a:buChar char="•"/>
            </a:pPr>
            <a:r>
              <a:rPr lang="en-CA" dirty="0" smtClean="0"/>
              <a:t>I.e., all the processors’ registers contain values related to your process, the CPU is stepping through your program’s instructions, the address buffers are accessing your program’s memory (heap or stack)</a:t>
            </a:r>
          </a:p>
          <a:p>
            <a:pPr marL="285750" indent="-285750">
              <a:buFont typeface="Arial" panose="020B0604020202020204" pitchFamily="34" charset="0"/>
              <a:buChar char="•"/>
            </a:pPr>
            <a:endParaRPr lang="en-CA" dirty="0" smtClean="0"/>
          </a:p>
        </p:txBody>
      </p:sp>
      <p:sp>
        <p:nvSpPr>
          <p:cNvPr id="4" name="Slide Number Placeholder 3"/>
          <p:cNvSpPr>
            <a:spLocks noGrp="1"/>
          </p:cNvSpPr>
          <p:nvPr>
            <p:ph type="sldNum" sz="quarter" idx="19"/>
          </p:nvPr>
        </p:nvSpPr>
        <p:spPr/>
        <p:txBody>
          <a:bodyPr/>
          <a:lstStyle/>
          <a:p>
            <a:fld id="{DEF3F5F5-7776-394F-A41F-3BAFC9CC9F8E}" type="slidenum">
              <a:rPr lang="en-US" smtClean="0"/>
              <a:pPr/>
              <a:t>9</a:t>
            </a:fld>
            <a:endParaRPr lang="en-US" dirty="0"/>
          </a:p>
        </p:txBody>
      </p:sp>
      <p:sp>
        <p:nvSpPr>
          <p:cNvPr id="5" name="Title 4"/>
          <p:cNvSpPr>
            <a:spLocks noGrp="1"/>
          </p:cNvSpPr>
          <p:nvPr>
            <p:ph type="title"/>
          </p:nvPr>
        </p:nvSpPr>
        <p:spPr>
          <a:xfrm>
            <a:off x="481522" y="488623"/>
            <a:ext cx="8562270" cy="638719"/>
          </a:xfrm>
        </p:spPr>
        <p:txBody>
          <a:bodyPr/>
          <a:lstStyle/>
          <a:p>
            <a:r>
              <a:rPr lang="en-CA" dirty="0" smtClean="0"/>
              <a:t>Time Slices</a:t>
            </a:r>
            <a:endParaRPr lang="en-CA" dirty="0"/>
          </a:p>
        </p:txBody>
      </p:sp>
    </p:spTree>
    <p:extLst>
      <p:ext uri="{BB962C8B-B14F-4D97-AF65-F5344CB8AC3E}">
        <p14:creationId xmlns:p14="http://schemas.microsoft.com/office/powerpoint/2010/main" val="3671669355"/>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7363</TotalTime>
  <Words>902</Words>
  <Application>Microsoft Office PowerPoint</Application>
  <PresentationFormat>On-screen Show (4:3)</PresentationFormat>
  <Paragraphs>110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CST8234 – C Programming</vt:lpstr>
      <vt:lpstr>Process Control</vt:lpstr>
      <vt:lpstr>Process Control</vt:lpstr>
      <vt:lpstr>A Turn-Based Game</vt:lpstr>
      <vt:lpstr>A Turn-Based Game</vt:lpstr>
      <vt:lpstr>A Turn-Based Game</vt:lpstr>
      <vt:lpstr>Process Control</vt:lpstr>
      <vt:lpstr>Multiple Processes</vt:lpstr>
      <vt:lpstr>Time Slices</vt:lpstr>
      <vt:lpstr>Context Switching</vt:lpstr>
      <vt:lpstr>Context Switching</vt:lpstr>
      <vt:lpstr>Forking</vt:lpstr>
      <vt:lpstr>Our First Multi-Process Program</vt:lpstr>
      <vt:lpstr>Did it Really Work?</vt:lpstr>
      <vt:lpstr>Not Limited to Just a Single Fork</vt:lpstr>
      <vt:lpstr>What?  I Expected THREE Child Processes</vt:lpstr>
      <vt:lpstr>What?  I Expected THREE Child Processes</vt:lpstr>
    </vt:vector>
  </TitlesOfParts>
  <Company>Salt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Dakemi</cp:lastModifiedBy>
  <cp:revision>574</cp:revision>
  <dcterms:created xsi:type="dcterms:W3CDTF">2016-12-21T16:02:28Z</dcterms:created>
  <dcterms:modified xsi:type="dcterms:W3CDTF">2017-12-18T14:22:19Z</dcterms:modified>
</cp:coreProperties>
</file>