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5" r:id="rId3"/>
    <p:sldId id="352" r:id="rId4"/>
    <p:sldId id="365" r:id="rId5"/>
    <p:sldId id="366" r:id="rId6"/>
    <p:sldId id="367" r:id="rId7"/>
    <p:sldId id="368" r:id="rId8"/>
    <p:sldId id="373" r:id="rId9"/>
    <p:sldId id="369" r:id="rId10"/>
    <p:sldId id="370" r:id="rId11"/>
    <p:sldId id="371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1b –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Understanding Errors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of the pre-processor, compiler and linker can generate errors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important to understand what they generate, because it help you to understand (and therefore fix!) the problem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frustrating to have someone say “It’s not compiling, see?” and point at a message that tells them exactly what is wrong!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be that person!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Understanding Errors – Compiler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Compiler errors generally refer to syntax problems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­-o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02_integers 02_integers.c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02_integers.c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In function ‘main’: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02_integers.c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 expected ‘;’ before ‘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 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Shows which file (“</a:t>
            </a:r>
            <a:r>
              <a:rPr lang="en-US" dirty="0" smtClean="0">
                <a:solidFill>
                  <a:srgbClr val="0070C0"/>
                </a:solidFill>
              </a:rPr>
              <a:t>02_integers.c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Shows which line and character </a:t>
            </a:r>
            <a:r>
              <a:rPr lang="en-US" dirty="0" err="1" smtClean="0">
                <a:solidFill>
                  <a:schemeClr val="tx1"/>
                </a:solidFill>
              </a:rPr>
              <a:t>postion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C000"/>
                </a:solidFill>
              </a:rPr>
              <a:t>line 10, char 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Explains what the error is (“</a:t>
            </a:r>
            <a:r>
              <a:rPr lang="en-US" dirty="0" smtClean="0">
                <a:solidFill>
                  <a:srgbClr val="C00000"/>
                </a:solidFill>
              </a:rPr>
              <a:t>error: expected ‘;’ before …</a:t>
            </a:r>
            <a:r>
              <a:rPr lang="en-US" dirty="0" smtClean="0">
                <a:solidFill>
                  <a:schemeClr val="tx1"/>
                </a:solidFill>
              </a:rPr>
              <a:t>” 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know it’s a compiler error because it </a:t>
            </a:r>
            <a:r>
              <a:rPr lang="en-US" dirty="0" smtClean="0">
                <a:solidFill>
                  <a:schemeClr val="tx1"/>
                </a:solidFill>
              </a:rPr>
              <a:t>only lists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Careful… sometimes the compiler only detects the error on the lines after the actual problem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E.g., if it says the error occurred on line 10, it may be because you are missing a semicolon on line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Understanding Errors – Linker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Linker errors generally refer to unresolved addresses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02_integers 02_integers.c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ccKUnOhb.o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In function `main': 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02_integers.c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:(.text+0x57):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 reference to `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scan’</a:t>
            </a:r>
            <a:b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collect2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returned 1 exit status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Shows which object file (“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ccKUnOhb.o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Lists which file is responsible for triggering the error (02_integers.c)</a:t>
            </a:r>
            <a:endParaRPr lang="en-US" dirty="0">
              <a:solidFill>
                <a:schemeClr val="tx1"/>
              </a:solidFill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Explains what the error is (i.e., function ‘scan’ can’t be found)</a:t>
            </a:r>
          </a:p>
          <a:p>
            <a:pPr marL="1824057" lvl="3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Probably you misspelled ‘</a:t>
            </a:r>
            <a:r>
              <a:rPr lang="en-US" sz="1800" dirty="0" err="1" smtClean="0">
                <a:solidFill>
                  <a:schemeClr val="tx1"/>
                </a:solidFill>
              </a:rPr>
              <a:t>scanf</a:t>
            </a:r>
            <a:r>
              <a:rPr lang="en-US" sz="1800" dirty="0" smtClean="0">
                <a:solidFill>
                  <a:schemeClr val="tx1"/>
                </a:solidFill>
              </a:rPr>
              <a:t>’ or you forgot to include a source file/library that included the definition of ‘scan’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know it’s a </a:t>
            </a:r>
            <a:r>
              <a:rPr lang="en-US" dirty="0" smtClean="0">
                <a:solidFill>
                  <a:schemeClr val="tx1"/>
                </a:solidFill>
              </a:rPr>
              <a:t>linker error </a:t>
            </a:r>
            <a:r>
              <a:rPr lang="en-US" dirty="0">
                <a:solidFill>
                  <a:schemeClr val="tx1"/>
                </a:solidFill>
              </a:rPr>
              <a:t>because it </a:t>
            </a:r>
            <a:r>
              <a:rPr lang="en-US" dirty="0" smtClean="0">
                <a:solidFill>
                  <a:schemeClr val="tx1"/>
                </a:solidFill>
              </a:rPr>
              <a:t>lists a </a:t>
            </a:r>
            <a:r>
              <a:rPr lang="en-US" dirty="0" smtClean="0">
                <a:solidFill>
                  <a:srgbClr val="0070C0"/>
                </a:solidFill>
              </a:rPr>
              <a:t>.o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Compile Language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is a compiled language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Target-</a:t>
            </a:r>
            <a:r>
              <a:rPr lang="en-US" dirty="0" smtClean="0">
                <a:solidFill>
                  <a:srgbClr val="0070C0"/>
                </a:solidFill>
              </a:rPr>
              <a:t>independent</a:t>
            </a:r>
            <a:r>
              <a:rPr lang="en-US" dirty="0" smtClean="0"/>
              <a:t> source code is (cross-)compiled, once, to target-</a:t>
            </a:r>
            <a:r>
              <a:rPr lang="en-US" dirty="0" smtClean="0">
                <a:solidFill>
                  <a:srgbClr val="0070C0"/>
                </a:solidFill>
              </a:rPr>
              <a:t>dependent</a:t>
            </a:r>
            <a:r>
              <a:rPr lang="en-US" dirty="0" smtClean="0"/>
              <a:t> executable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Executable can then run on target system without requiring any auxiliary libraries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compilation process is important to understand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…and will be tested on the midterm and/or final exam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sequence of four steps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Compilation Elements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several distinct bits of software </a:t>
            </a:r>
            <a:r>
              <a:rPr lang="en-US" dirty="0" smtClean="0"/>
              <a:t>required to compile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our case, all rolled into </a:t>
            </a:r>
            <a:r>
              <a:rPr lang="en-US" dirty="0" err="1" smtClean="0"/>
              <a:t>gcc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other languages, frequently are separate programs that must be executed in sequence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gcc</a:t>
            </a:r>
            <a:r>
              <a:rPr lang="en-US" dirty="0" smtClean="0"/>
              <a:t> stands for ‘</a:t>
            </a:r>
            <a:r>
              <a:rPr lang="en-US" dirty="0" smtClean="0">
                <a:solidFill>
                  <a:srgbClr val="0070C0"/>
                </a:solidFill>
              </a:rPr>
              <a:t>GNU Compiler Collection</a:t>
            </a:r>
            <a:r>
              <a:rPr lang="en-US" dirty="0" smtClean="0"/>
              <a:t>’ which supports many languages (</a:t>
            </a:r>
            <a:r>
              <a:rPr lang="en-US" dirty="0"/>
              <a:t>C, C++, Java, </a:t>
            </a:r>
            <a:r>
              <a:rPr lang="en-US" dirty="0" smtClean="0"/>
              <a:t>Objective C</a:t>
            </a:r>
            <a:r>
              <a:rPr lang="en-US" dirty="0"/>
              <a:t>, </a:t>
            </a:r>
            <a:r>
              <a:rPr lang="en-US" dirty="0" smtClean="0"/>
              <a:t>etc.), and for several different target architectures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is the compiler that is used by most Unix-based OS’s (BSD, Linux, Mac OS, etc.)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Pre-processor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a straight-forward substitution/modification of your source code in preparation for the actual compilation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definitions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  500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Macros (object-like and function-like)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((a &lt; b) ? (b) : (a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Inclusions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 Compilations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DEBUG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assertIndexIsValid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x, “x out of bounds”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“line number = “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Pre-processor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pre-processor </a:t>
            </a:r>
            <a:r>
              <a:rPr lang="en-US" dirty="0" smtClean="0">
                <a:solidFill>
                  <a:srgbClr val="0070C0"/>
                </a:solidFill>
              </a:rPr>
              <a:t>directives</a:t>
            </a:r>
            <a:r>
              <a:rPr lang="en-US" dirty="0" smtClean="0"/>
              <a:t> begin with “#”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the time pre-processing is complete, there are no more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Pre-processor creates a new temporary file that passed to the compiler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Normally never visible (strictly internal)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c</a:t>
            </a:r>
            <a:r>
              <a:rPr lang="en-US" dirty="0" smtClean="0"/>
              <a:t>an actually output </a:t>
            </a:r>
            <a:r>
              <a:rPr lang="en-US" dirty="0" smtClean="0"/>
              <a:t>it </a:t>
            </a:r>
            <a:r>
              <a:rPr lang="en-US" dirty="0" smtClean="0"/>
              <a:t>via </a:t>
            </a:r>
            <a:r>
              <a:rPr lang="en-US" dirty="0" err="1" smtClean="0"/>
              <a:t>gcc’s</a:t>
            </a:r>
            <a:r>
              <a:rPr lang="en-US" dirty="0" smtClean="0"/>
              <a:t> “-E” option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actually put defines in the command line arguments</a:t>
            </a:r>
          </a:p>
          <a:p>
            <a:pPr marL="999963" lvl="1" indent="-285750"/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register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register.c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NUM_STUDENTS=500</a:t>
            </a:r>
          </a:p>
          <a:p>
            <a:pPr marL="999963" lvl="1" indent="-285750"/>
            <a:r>
              <a:rPr lang="en-US" sz="1600" dirty="0" smtClean="0"/>
              <a:t>Is the same as having the following in your source code</a:t>
            </a:r>
          </a:p>
          <a:p>
            <a:pPr marL="999963" lvl="1" indent="-285750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NUM_STUDENTS 500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/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Translates your easily-readable (?) code into arcane machine instructions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ptrMessage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== 0 )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ecomes (in 68000 assembler)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ove.w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$(a0),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#0001f324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addq.w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1,a0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which </a:t>
            </a:r>
            <a:r>
              <a:rPr lang="en-US" dirty="0"/>
              <a:t>is actually represented by an unreadable sequence of hexadecimal </a:t>
            </a:r>
            <a:r>
              <a:rPr lang="en-US" dirty="0" smtClean="0"/>
              <a:t>data that is run by the CPU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temporary “.o” files that are passed to the linker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gcc’s</a:t>
            </a:r>
            <a:r>
              <a:rPr lang="en-US" dirty="0" smtClean="0"/>
              <a:t> “-c” option to </a:t>
            </a:r>
            <a:r>
              <a:rPr lang="en-US" i="1" dirty="0" smtClean="0"/>
              <a:t>just</a:t>
            </a:r>
            <a:r>
              <a:rPr lang="en-US" dirty="0" smtClean="0"/>
              <a:t> compile (only generate object files)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76082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­Common command line arguments</a:t>
            </a:r>
          </a:p>
          <a:p>
            <a:pPr marL="999963" lvl="1" indent="-285750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dirty="0" smtClean="0"/>
              <a:t>Includes all standard debugging information (</a:t>
            </a:r>
            <a:r>
              <a:rPr lang="en-US" dirty="0" err="1" smtClean="0"/>
              <a:t>req’d</a:t>
            </a:r>
            <a:r>
              <a:rPr lang="en-US" dirty="0" smtClean="0"/>
              <a:t> for </a:t>
            </a:r>
            <a:r>
              <a:rPr lang="en-US" dirty="0" err="1" smtClean="0"/>
              <a:t>gdb</a:t>
            </a:r>
            <a:r>
              <a:rPr lang="en-US" dirty="0" smtClean="0"/>
              <a:t>)</a:t>
            </a:r>
            <a:endParaRPr lang="en-US" dirty="0"/>
          </a:p>
          <a:p>
            <a:pPr marL="999963" lvl="1" indent="-285750"/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dirty="0" smtClean="0"/>
              <a:t>Causes the compiler to quit after the compiling stage (i.e., don’t link)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</a:t>
            </a:r>
            <a:r>
              <a:rPr lang="en-US" dirty="0"/>
              <a:t>Causes the compiler to produce warning message when it detects possible errors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­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dirty="0"/>
              <a:t>Issues additional warning message beyond those produced by -Wall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­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-pedantic </a:t>
            </a:r>
            <a:r>
              <a:rPr lang="en-US" dirty="0"/>
              <a:t>Issues all warnings required by the C standard. Causes programs that use </a:t>
            </a:r>
            <a:r>
              <a:rPr lang="en-US" dirty="0" smtClean="0"/>
              <a:t>nonstandard features </a:t>
            </a:r>
            <a:r>
              <a:rPr lang="en-US" dirty="0"/>
              <a:t>to be rejected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­-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Turns off features of GCC that aren't standard C and enables a few standard </a:t>
            </a:r>
            <a:r>
              <a:rPr lang="en-US" dirty="0" smtClean="0"/>
              <a:t>features that </a:t>
            </a:r>
            <a:r>
              <a:rPr lang="en-US" dirty="0"/>
              <a:t>are normally disable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3213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Takes all of your object files (.o) and merges them into a singl</a:t>
            </a:r>
            <a:r>
              <a:rPr lang="en-US" dirty="0" smtClean="0"/>
              <a:t>e file, and resolves the unknown addresses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file you compile will likely call functions in other 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 compile time, the addresses of these “external” functions are not known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a place holder is put in the object code, awaiting subsequent resolving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Similarly, a table is built of all the variables/functions this file declares, and where they reside within the object code for this file (i.e., relative address)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loading happens each object file is concatenated, and the external references can now be calculated based on the offsets of the object files, and the table of declarations.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646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CST8234 – C Programming</vt:lpstr>
      <vt:lpstr>Compile Language</vt:lpstr>
      <vt:lpstr>Compilation Process</vt:lpstr>
      <vt:lpstr>Compilation Elements</vt:lpstr>
      <vt:lpstr>Pre-processor </vt:lpstr>
      <vt:lpstr>Pre-processor </vt:lpstr>
      <vt:lpstr>Compiler</vt:lpstr>
      <vt:lpstr>Compiler</vt:lpstr>
      <vt:lpstr>Linker</vt:lpstr>
      <vt:lpstr>Understanding Errors</vt:lpstr>
      <vt:lpstr>Understanding Errors – Compiler</vt:lpstr>
      <vt:lpstr>Understanding Errors – Linker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235</cp:revision>
  <dcterms:created xsi:type="dcterms:W3CDTF">2016-12-21T16:02:28Z</dcterms:created>
  <dcterms:modified xsi:type="dcterms:W3CDTF">2017-09-08T17:01:02Z</dcterms:modified>
</cp:coreProperties>
</file>