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5" r:id="rId3"/>
    <p:sldId id="346" r:id="rId4"/>
    <p:sldId id="349" r:id="rId5"/>
    <p:sldId id="350" r:id="rId6"/>
    <p:sldId id="347" r:id="rId7"/>
    <p:sldId id="361" r:id="rId8"/>
    <p:sldId id="351" r:id="rId9"/>
    <p:sldId id="352" r:id="rId10"/>
    <p:sldId id="354" r:id="rId11"/>
    <p:sldId id="355" r:id="rId12"/>
    <p:sldId id="356" r:id="rId13"/>
    <p:sldId id="357" r:id="rId14"/>
    <p:sldId id="358" r:id="rId15"/>
    <p:sldId id="360" r:id="rId16"/>
    <p:sldId id="359" r:id="rId17"/>
    <p:sldId id="362" r:id="rId18"/>
    <p:sldId id="363" r:id="rId19"/>
    <p:sldId id="364" r:id="rId20"/>
    <p:sldId id="365" r:id="rId21"/>
    <p:sldId id="366" r:id="rId22"/>
    <p:sldId id="367" r:id="rId23"/>
    <p:sldId id="348" r:id="rId24"/>
    <p:sldId id="369" r:id="rId25"/>
    <p:sldId id="368" r:id="rId26"/>
    <p:sldId id="371" r:id="rId27"/>
    <p:sldId id="370" r:id="rId28"/>
    <p:sldId id="372" r:id="rId29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8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2a – C Primer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Characters (Strings)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 is represented by a string of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’ data variables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“Hello!” = ‘H’ ‘e’ ‘l’ ‘l’ ‘o’ ‘!’ \0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string is terminated by a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 character (integer value of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UTF-8, not every char is represented by one byte, but it’s still always null-terminated.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assign a letter/symbol to a char either numerically or within apostrophes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delimiter = ',' 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delimiter = 39;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Without going into pointers or arrays, the typical definition for some text is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name[] = “CST8234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Pointers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special type that is used to store an address in memory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requires knowing the data type that is stored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’ to define/declare something as a pointer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“Hello!”;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ptr_to_my_integer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ptr_to_something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Typically, a pointer has the same storage as an 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on pointers later in the term (it can be a confusing subject)!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is briefly encountered in Lab 2… Address of a variable is determined by </a:t>
            </a:r>
            <a:r>
              <a:rPr lang="en-US" dirty="0" err="1" smtClean="0"/>
              <a:t>preceeding</a:t>
            </a:r>
            <a:r>
              <a:rPr lang="en-US" dirty="0" smtClean="0"/>
              <a:t> variable name with a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ptrPhoneNumber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Void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special type that means either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No data is </a:t>
            </a:r>
            <a:r>
              <a:rPr lang="en-US" dirty="0" smtClean="0"/>
              <a:t>returned from </a:t>
            </a:r>
            <a:r>
              <a:rPr lang="en-US" dirty="0"/>
              <a:t>a </a:t>
            </a:r>
            <a:r>
              <a:rPr lang="en-US" dirty="0" smtClean="0"/>
              <a:t>function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setClassSize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No arguments (in a function declaration</a:t>
            </a:r>
            <a:r>
              <a:rPr lang="en-US" dirty="0" smtClean="0"/>
              <a:t>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void ) {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Don’t care about the data type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pointer, because it will be explicitly cast later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ptrFunction</a:t>
            </a:r>
            <a:r>
              <a:rPr lang="en-US" dirty="0"/>
              <a:t>;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Did You Notice?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doesn’t care too much about spacing, as long as the tokens can be figured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the following are all equally valid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“Hello!”;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=“Hello!”     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*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 cares a </a:t>
            </a:r>
            <a:r>
              <a:rPr lang="en-US" i="1" dirty="0" smtClean="0"/>
              <a:t>lot</a:t>
            </a:r>
            <a:r>
              <a:rPr lang="en-US" dirty="0" smtClean="0"/>
              <a:t> about the trailing semicolon!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Mandatory after every statement</a:t>
            </a: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’ tells the compiler not to permit a variable to be updated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500;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600;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generates a compile error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Very similar application to a #define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#define NUM_STUDENTS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500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Big difference is that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‘</a:t>
            </a:r>
            <a:r>
              <a:rPr lang="en-US" dirty="0" err="1" smtClean="0">
                <a:sym typeface="Wingdings" panose="05000000000000000000" pitchFamily="2" charset="2"/>
              </a:rPr>
              <a:t>numStudents</a:t>
            </a:r>
            <a:r>
              <a:rPr lang="en-US" dirty="0" smtClean="0">
                <a:sym typeface="Wingdings" panose="05000000000000000000" pitchFamily="2" charset="2"/>
              </a:rPr>
              <a:t>’ has a type (short) whereas ‘NUM_STUDENTS’ is just used in a global search-and-replace by the pre-processor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‘</a:t>
            </a:r>
            <a:r>
              <a:rPr lang="en-US" dirty="0" err="1" smtClean="0">
                <a:sym typeface="Wingdings" panose="05000000000000000000" pitchFamily="2" charset="2"/>
              </a:rPr>
              <a:t>numStudents</a:t>
            </a:r>
            <a:r>
              <a:rPr lang="en-US" dirty="0" smtClean="0">
                <a:sym typeface="Wingdings" panose="05000000000000000000" pitchFamily="2" charset="2"/>
              </a:rPr>
              <a:t>’ resolves to a memory location, whereas ‘NUM_STUDENTS’ is always a local literal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Executing code libraries could update the underlying memory location of ‘</a:t>
            </a:r>
            <a:r>
              <a:rPr lang="en-US" dirty="0" err="1" smtClean="0">
                <a:sym typeface="Wingdings" panose="05000000000000000000" pitchFamily="2" charset="2"/>
              </a:rPr>
              <a:t>numStudents</a:t>
            </a:r>
            <a:r>
              <a:rPr lang="en-US" dirty="0" smtClean="0">
                <a:sym typeface="Wingdings" panose="05000000000000000000" pitchFamily="2" charset="2"/>
              </a:rPr>
              <a:t>’, thereby changing the value of </a:t>
            </a:r>
            <a:r>
              <a:rPr lang="en-US" dirty="0" err="1" smtClean="0">
                <a:sym typeface="Wingdings" panose="05000000000000000000" pitchFamily="2" charset="2"/>
              </a:rPr>
              <a:t>numStudents</a:t>
            </a:r>
            <a:r>
              <a:rPr lang="en-US" dirty="0" smtClean="0">
                <a:sym typeface="Wingdings" panose="05000000000000000000" pitchFamily="2" charset="2"/>
              </a:rPr>
              <a:t> at run-time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Literals are values that are not variables, i.e., typed in place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numStudents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500;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numPhone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1234567890L;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address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0x00123fac;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delimiter = ‘c’;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Can specify them in a variety of lengths (notice the ‘L’), and bases (e.g., ‘0x’)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Look them up in K&amp;R or on Google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579955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take arguments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arguments must be simple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can return a single value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value must be a simple type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’ keyword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*text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/* count the number of chars in the string */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must return an integer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setEnrollment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function */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 				</a:t>
            </a:r>
            <a:r>
              <a:rPr lang="en-US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no value required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Functions (Pass-by-Value)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831164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arguments that are passed to a function are copies of the variable’s value, not a reference to the variable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calling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setClassSize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dirty="0" smtClean="0"/>
              <a:t>’ passes up the current value of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Inside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setClassSize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,any changes made to the value passed up will have no impact on the value of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endParaRPr lang="en-US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setClassSize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“# students = %d\n”,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setClassSize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+ 5;	/* reserve extra capacity */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 						/* do stuff */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example will print “# students = 25”, not 30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Functions (Pass-by-Reference)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831164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how do we get a function to change a variable in the calling function?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Normally, we return a value, which we then assign back to the variable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nDamage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nDamage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sometimes we want to update multiple variables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and functions can only return a single value!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we know there is a way, because the built-in function</a:t>
            </a:r>
            <a:br>
              <a:rPr lang="en-US" dirty="0" smtClean="0"/>
            </a:br>
            <a:r>
              <a:rPr lang="en-US" dirty="0" smtClean="0"/>
              <a:t>		‘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“%d %d”, … );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will cause two integers to be set from </a:t>
            </a:r>
            <a:r>
              <a:rPr lang="en-US" dirty="0" err="1" smtClean="0"/>
              <a:t>stdin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 in a reference to the variable.  But C only does pass-by-value, so we have to do this by explicitly passing in the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, i.e.,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“%d %d”,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can then stuff the parsed input into the memory location where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dirty="0" smtClean="0"/>
              <a:t> lives (ditto for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dirty="0" smtClean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831164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the compiler know what is valid syntax for a function defined in another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if our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 smtClean="0"/>
              <a:t> calls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username, password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the compiler know that 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A) “</a:t>
            </a:r>
            <a:r>
              <a:rPr lang="en-US" dirty="0" err="1" smtClean="0"/>
              <a:t>connectToDatabase</a:t>
            </a:r>
            <a:r>
              <a:rPr lang="en-US" dirty="0" smtClean="0"/>
              <a:t>” is a function, not a variable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B) “</a:t>
            </a:r>
            <a:r>
              <a:rPr lang="en-US" dirty="0" err="1" smtClean="0"/>
              <a:t>connectToDatabase</a:t>
            </a:r>
            <a:r>
              <a:rPr lang="en-US" dirty="0" smtClean="0"/>
              <a:t>” takes two string arguments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C) “</a:t>
            </a:r>
            <a:r>
              <a:rPr lang="en-US" dirty="0" err="1" smtClean="0"/>
              <a:t>connectToDatabase</a:t>
            </a:r>
            <a:r>
              <a:rPr lang="en-US" dirty="0" smtClean="0"/>
              <a:t>” returns an integer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connectToDatabase</a:t>
            </a:r>
            <a:r>
              <a:rPr lang="en-US" dirty="0" smtClean="0"/>
              <a:t> is defined in the same source file (</a:t>
            </a:r>
            <a:r>
              <a:rPr lang="en-US" dirty="0" err="1" smtClean="0"/>
              <a:t>main.c</a:t>
            </a:r>
            <a:r>
              <a:rPr lang="en-US" dirty="0" smtClean="0"/>
              <a:t>), then it can actually scan through the file and figure it out…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if </a:t>
            </a:r>
            <a:r>
              <a:rPr lang="en-US" dirty="0" err="1" smtClean="0"/>
              <a:t>connectToDatabase</a:t>
            </a:r>
            <a:r>
              <a:rPr lang="en-US" dirty="0" smtClean="0"/>
              <a:t> is defined in a different source file (e.g., </a:t>
            </a:r>
            <a:r>
              <a:rPr lang="en-US" dirty="0" err="1" smtClean="0"/>
              <a:t>database.c</a:t>
            </a:r>
            <a:r>
              <a:rPr lang="en-US" dirty="0" smtClean="0"/>
              <a:t>), then we have to include enough information in </a:t>
            </a:r>
            <a:r>
              <a:rPr lang="en-US" dirty="0" err="1" smtClean="0"/>
              <a:t>main.c</a:t>
            </a:r>
            <a:r>
              <a:rPr lang="en-US" dirty="0" smtClean="0"/>
              <a:t> about </a:t>
            </a:r>
            <a:r>
              <a:rPr lang="en-US" dirty="0" err="1" smtClean="0"/>
              <a:t>connectToDatabase</a:t>
            </a:r>
            <a:r>
              <a:rPr lang="en-US" dirty="0" smtClean="0"/>
              <a:t> so that the compiler can do it’s job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data types are much more simplistic than Java or C++!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classes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strings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boolean</a:t>
            </a:r>
            <a:r>
              <a:rPr lang="en-US" dirty="0" smtClean="0"/>
              <a:t> (at least, not in pure ANSI C)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831164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*, char * );   </a:t>
            </a:r>
            <a:r>
              <a:rPr lang="en-US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no body</a:t>
            </a:r>
            <a:r>
              <a:rPr lang="en-US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void 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do stuff */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username, password );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’ says that it’s defined in another source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*, char *</a:t>
            </a:r>
            <a:r>
              <a:rPr lang="en-US" dirty="0" smtClean="0"/>
              <a:t>’ says that it takes two strings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declare it as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*username, char *password</a:t>
            </a:r>
            <a:r>
              <a:rPr lang="en-US" dirty="0" smtClean="0"/>
              <a:t>’, but the names aren’t mandatory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they are recommended as they improve readability!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831164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Declarations also apply to global variables defined in other functions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no value</a:t>
            </a:r>
            <a:endParaRPr lang="en-US" i="1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*md5;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void *interfaces[];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Never are assigned a value in a declaration.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2" y="1195755"/>
            <a:ext cx="8323533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defined outside a function are visible in every file in which they are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defined inside a function are visible in that function only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defined inside a statement block (e.g., ‘while’ loop) are visible in that function block only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institutionID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257367;</a:t>
            </a:r>
            <a:r>
              <a:rPr lang="en-US" sz="1400" b="1" dirty="0" smtClean="0">
                <a:solidFill>
                  <a:schemeClr val="tx2"/>
                </a:solidFill>
              </a:rPr>
              <a:t>		</a:t>
            </a:r>
            <a:r>
              <a:rPr lang="en-US" sz="16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global, visible in everywhere in this file</a:t>
            </a: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resizeClass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long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timeRegistration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16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sym typeface="Wingdings" panose="05000000000000000000" pitchFamily="2" charset="2"/>
              </a:rPr>
              <a:t>local, visible just in this function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&gt; 0 ) {</a:t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4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			 </a:t>
            </a:r>
            <a:r>
              <a:rPr lang="en-US" sz="1400" i="1" dirty="0">
                <a:solidFill>
                  <a:srgbClr val="0070C0"/>
                </a:solidFill>
                <a:sym typeface="Wingdings" panose="05000000000000000000" pitchFamily="2" charset="2"/>
              </a:rPr>
              <a:t>local, visible just in this </a:t>
            </a:r>
            <a:r>
              <a:rPr lang="en-US" sz="14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loop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		: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“school %d, class %d: student %d registered at %d”,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institutionID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“Definition” vs “Declaration”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Defining</a:t>
            </a:r>
            <a:r>
              <a:rPr lang="en-US" dirty="0" smtClean="0"/>
              <a:t> a variable or function gives the compiler all the details about that element (e.g., the how much space it has to allocate for a variable, all the code in the </a:t>
            </a:r>
            <a:r>
              <a:rPr lang="en-US" dirty="0" smtClean="0"/>
              <a:t>function)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“You passed!”;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 username, char *pw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token;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Declaring</a:t>
            </a:r>
            <a:r>
              <a:rPr lang="en-US" dirty="0" smtClean="0"/>
              <a:t> a variable or function tells the compiler the minimum that it needs to know to use a variable or function that is defined elsewhere (i.e., other source file</a:t>
            </a:r>
            <a:r>
              <a:rPr lang="en-US" dirty="0" smtClean="0"/>
              <a:t>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*, char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declarations have no statement blocks!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2" y="1195755"/>
            <a:ext cx="8323533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any multi-file project, you’ll end up having to do a lot of extern function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typically, for every function in your .c that needs to be visible to other source files, you’ll record the extern declaration in a .h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this instead of going through the much larger task of manually declaring each function in multiple .c files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to record files that are only used internally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imagine if each file was a Java class.  Include declarations of the “public” methods in the .h, but not the “private”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Ditto for every global variable that is defined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2" y="1195755"/>
            <a:ext cx="8323533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“</a:t>
            </a:r>
            <a:r>
              <a:rPr lang="en-US" dirty="0" err="1" smtClean="0"/>
              <a:t>database.c</a:t>
            </a:r>
            <a:r>
              <a:rPr lang="en-US" dirty="0" smtClean="0"/>
              <a:t>” file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g_dbConnectionToken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dbDebugLevel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*username, char *password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closeConnection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_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restablishConnection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_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dumpStats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do stuff */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2" y="1195755"/>
            <a:ext cx="8323533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“</a:t>
            </a:r>
            <a:r>
              <a:rPr lang="en-US" dirty="0" err="1" smtClean="0"/>
              <a:t>database.h</a:t>
            </a:r>
            <a:r>
              <a:rPr lang="en-US" dirty="0" smtClean="0"/>
              <a:t>” file contents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g_dbConnectionToken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no value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connectToDatabase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 );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closeConnection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 statement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your “</a:t>
            </a:r>
            <a:r>
              <a:rPr lang="en-US" dirty="0" err="1" smtClean="0"/>
              <a:t>main.c</a:t>
            </a:r>
            <a:r>
              <a:rPr lang="en-US" dirty="0" smtClean="0"/>
              <a:t>” looks like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database.h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report.h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member.h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 /* stuff */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Include files - Paths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2" y="1195755"/>
            <a:ext cx="8323533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start to see how the developers of Java started thinking…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“if we had an ‘class’ for all our database stuff, we could encapsulate all the variables and methods together, and declare some </a:t>
            </a:r>
            <a:r>
              <a:rPr lang="en-US" dirty="0" smtClean="0"/>
              <a:t>of them as ‘public’ and private… rather than having </a:t>
            </a:r>
            <a:r>
              <a:rPr lang="en-US" dirty="0"/>
              <a:t>to </a:t>
            </a:r>
            <a:r>
              <a:rPr lang="en-US" dirty="0" smtClean="0"/>
              <a:t>type stuff in twice!”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still have to do an “import” in Java, but mostly the IDE takes care of that and understands the difference between public and private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2" y="1195755"/>
            <a:ext cx="8323533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You’ll also want to start to collect functionality into folders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“members/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“members/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staff.h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“members/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instructors.h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“schedule/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calendar.h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“schedule/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timetable.h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apply the same organization logic </a:t>
            </a:r>
            <a:r>
              <a:rPr lang="en-US" dirty="0"/>
              <a:t>as you would </a:t>
            </a:r>
            <a:r>
              <a:rPr lang="en-US" dirty="0" smtClean="0"/>
              <a:t>in Java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specify files from different folders in </a:t>
            </a:r>
            <a:r>
              <a:rPr lang="en-US" dirty="0" err="1" smtClean="0"/>
              <a:t>gcc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members/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members/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staff.c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probably, you’d want to bury this all in a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Types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Characters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Void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Complex Data Types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Integers (length)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Come in a variety of lengths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’ (8-bits)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 (16-bits)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 (32/64-bits… CPU dependent)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 (64 bit)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 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timeUpdated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1505251525L; 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L=‘long’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Integers (</a:t>
            </a:r>
            <a:r>
              <a:rPr lang="en-US" dirty="0" err="1" smtClean="0"/>
              <a:t>Signedness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dirty="0" smtClean="0"/>
              <a:t>’ means only represent positive numbers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 smtClean="0"/>
              <a:t>’ is the same as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signed and unsigned integers have the same range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# of representable numbers = 2</a:t>
            </a:r>
            <a:r>
              <a:rPr lang="en-US" baseline="30000" dirty="0" smtClean="0"/>
              <a:t>num_bits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in signed integers, half the numbers are negative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lang="en-US" dirty="0" smtClean="0"/>
              <a:t>: 0 … 255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char</a:t>
            </a:r>
            <a:r>
              <a:rPr lang="en-US" dirty="0" smtClean="0"/>
              <a:t>: -128 … 0 … 127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</a:t>
            </a:r>
            <a:r>
              <a:rPr lang="en-US" dirty="0" smtClean="0"/>
              <a:t>: 0 … 65535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short</a:t>
            </a:r>
            <a:r>
              <a:rPr lang="en-US" dirty="0" smtClean="0"/>
              <a:t>: -32768 … 0 … 32767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Integers (optional specs)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optionally omit the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 smtClean="0"/>
              <a:t>’ is the same as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/>
              <a:t>’ is the same as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about if you omit the </a:t>
            </a:r>
            <a:r>
              <a:rPr lang="en-US" i="1" dirty="0" smtClean="0"/>
              <a:t>length</a:t>
            </a:r>
            <a:r>
              <a:rPr lang="en-US" dirty="0" smtClean="0"/>
              <a:t> and just use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get the “natural” length for the target CPU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be 8, 16, 32 or 64 bits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very portable!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at all costs if you are doing cross-platform or embedded development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optionally omit the ‘signed’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 is the same as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do any order of length, type, </a:t>
            </a:r>
            <a:r>
              <a:rPr lang="en-US" dirty="0" err="1" smtClean="0"/>
              <a:t>signedness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typically you’ll see:  </a:t>
            </a:r>
            <a:r>
              <a:rPr lang="en-US" i="1" dirty="0" err="1" smtClean="0"/>
              <a:t>signedness</a:t>
            </a:r>
            <a:r>
              <a:rPr lang="en-US" dirty="0" smtClean="0"/>
              <a:t> </a:t>
            </a:r>
            <a:r>
              <a:rPr lang="en-US" i="1" dirty="0" smtClean="0"/>
              <a:t>length</a:t>
            </a:r>
            <a:r>
              <a:rPr lang="en-US" dirty="0" smtClean="0"/>
              <a:t> </a:t>
            </a:r>
            <a:r>
              <a:rPr lang="en-US" i="1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What About a Boolean Data Type?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Booleans don’t exist in C until C99, but we’re using C90 (-</a:t>
            </a:r>
            <a:r>
              <a:rPr lang="en-US" dirty="0" err="1" smtClean="0"/>
              <a:t>ansi</a:t>
            </a:r>
            <a:r>
              <a:rPr lang="en-US" dirty="0" smtClean="0"/>
              <a:t>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an integer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of zero is FALSE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value is TRUE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endParaRPr lang="en-US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( 5 )</a:t>
            </a:r>
            <a:r>
              <a:rPr lang="en-US" dirty="0" smtClean="0"/>
              <a:t>’ or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( 1 )</a:t>
            </a:r>
            <a:r>
              <a:rPr lang="en-US" dirty="0" smtClean="0"/>
              <a:t>’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or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-123456 )</a:t>
            </a:r>
            <a:r>
              <a:rPr lang="en-US" dirty="0" smtClean="0"/>
              <a:t>’ are all equivalent to Java’s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true )</a:t>
            </a:r>
            <a:r>
              <a:rPr lang="en-US" dirty="0" smtClean="0"/>
              <a:t>’ 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( 0 )</a:t>
            </a:r>
            <a:r>
              <a:rPr lang="en-US" dirty="0" smtClean="0"/>
              <a:t>’ is equivalent to Java’s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false )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‘!’ operator will convert a true expression to false (0), and false value to true (1)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isSuccess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!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isSuccess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condition is now true</a:t>
            </a:r>
            <a:endParaRPr lang="en-US" i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Floats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6788551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two variants of floating point numbers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’: 32-bits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’: 64-bits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Floating point numbers are always signed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Data Types – Characters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8823" y="1195755"/>
            <a:ext cx="7680439" cy="4983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Historically, we used the ASCII to represent all the letters in the known universe (i.e., English)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letter/character = one byte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the byte-length integer type was called a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strange cultures adopted computing!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Whined about not being able to represent accented characters (or worse, weird foreign letters!)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Suddenly, one byte (256 unique values) was no longer enough!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most languages use “Unicode” character set, with “UTF-8” being one of the most common encoding schemes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non-accented Latin characters, it’s identical to ASCII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others, multiple bytes need to be used to represent the each character 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One character != one byte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1724</Words>
  <Application>Microsoft Office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CST8234 – C Programming</vt:lpstr>
      <vt:lpstr>Data Types</vt:lpstr>
      <vt:lpstr>Data Types</vt:lpstr>
      <vt:lpstr>Data Types – Integers (length)</vt:lpstr>
      <vt:lpstr>Data Types – Integers (Signedness)</vt:lpstr>
      <vt:lpstr>Data Types – Integers (optional specs)</vt:lpstr>
      <vt:lpstr>What About a Boolean Data Type?</vt:lpstr>
      <vt:lpstr>Data Types – Floats</vt:lpstr>
      <vt:lpstr>Data Types – Characters</vt:lpstr>
      <vt:lpstr>Data Types – Characters (Strings)</vt:lpstr>
      <vt:lpstr>Data Types – Pointers</vt:lpstr>
      <vt:lpstr>Data Types – Void</vt:lpstr>
      <vt:lpstr>Did You Notice?</vt:lpstr>
      <vt:lpstr>Const keyword</vt:lpstr>
      <vt:lpstr>Literals</vt:lpstr>
      <vt:lpstr>Functions</vt:lpstr>
      <vt:lpstr>Functions (Pass-by-Value)</vt:lpstr>
      <vt:lpstr>Functions (Pass-by-Reference)</vt:lpstr>
      <vt:lpstr>Function Declarations</vt:lpstr>
      <vt:lpstr>Function Declarations</vt:lpstr>
      <vt:lpstr>Variable Declarations</vt:lpstr>
      <vt:lpstr>Variable Scope</vt:lpstr>
      <vt:lpstr>“Definition” vs “Declaration”</vt:lpstr>
      <vt:lpstr>Include files</vt:lpstr>
      <vt:lpstr>Include files</vt:lpstr>
      <vt:lpstr>Include files</vt:lpstr>
      <vt:lpstr>Include files - Paths</vt:lpstr>
      <vt:lpstr>Project Structure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267</cp:revision>
  <dcterms:created xsi:type="dcterms:W3CDTF">2016-12-21T16:02:28Z</dcterms:created>
  <dcterms:modified xsi:type="dcterms:W3CDTF">2017-09-15T16:55:02Z</dcterms:modified>
</cp:coreProperties>
</file>