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5" r:id="rId3"/>
    <p:sldId id="346" r:id="rId4"/>
    <p:sldId id="373" r:id="rId5"/>
    <p:sldId id="376" r:id="rId6"/>
    <p:sldId id="375" r:id="rId7"/>
    <p:sldId id="377" r:id="rId8"/>
    <p:sldId id="349" r:id="rId9"/>
    <p:sldId id="378" r:id="rId10"/>
    <p:sldId id="379" r:id="rId11"/>
    <p:sldId id="350" r:id="rId12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>
        <p:scale>
          <a:sx n="95" d="100"/>
          <a:sy n="95" d="100"/>
        </p:scale>
        <p:origin x="-218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2017-09-19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2017-09-19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3a </a:t>
            </a:r>
            <a:r>
              <a:rPr lang="en-US" dirty="0" smtClean="0"/>
              <a:t>– </a:t>
            </a:r>
            <a:r>
              <a:rPr lang="en-US" dirty="0" smtClean="0"/>
              <a:t>Stack vs Heap (Brief Intro)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Stack – Ephemerality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544596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 in memory in the stack aren’t permanent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same memory will be re-used by the next function call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u="sng" dirty="0" smtClean="0">
                <a:solidFill>
                  <a:schemeClr val="tx1"/>
                </a:solidFill>
              </a:rPr>
              <a:t>CANNOT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count on any memory persisting beyond the program execution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the following will </a:t>
            </a:r>
            <a:r>
              <a:rPr lang="en-US" u="sng" dirty="0" smtClean="0"/>
              <a:t>NOT</a:t>
            </a:r>
            <a:r>
              <a:rPr lang="en-US" dirty="0" smtClean="0"/>
              <a:t> work!!!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name[32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	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created on the stack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“%s”, name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name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rewinds the SP, so that now ‘name’ is below the SP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points to vulnerable place on stack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“%s”,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 overwrites stack, clobbering ‘name’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Stack – Pitfalls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overruns are a risk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/>
              <a:t>C will happily let you write data beyond the end of </a:t>
            </a:r>
            <a:r>
              <a:rPr lang="en-US" dirty="0" smtClean="0"/>
              <a:t>any array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Can then even overwrite return address of function!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when you try to return, the information has been corrupted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“Stack Clobber” </a:t>
            </a:r>
            <a:r>
              <a:rPr lang="en-US" dirty="0" smtClean="0"/>
              <a:t>error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Stack overflow is a possibility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Endless recursion will consume all memory, 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 the stack pointer to enter an allocated chunk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Stack/Heap Collision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places where data can be stored in memory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Heap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Stack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big block of memory that is used to store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variables (i.e., those defined outside functions)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that you explicitly allocate (via “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” function)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Discussed in greater detail in future weeks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that is implicitly allocated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”,…)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Sometimes, some literals (depends on compiler)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Heap – Tracking Usage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1918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keeps a table of the available memory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the location and size of each free chunk of memory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starts with one big chunk of free memory, but through use you’ll end up with multiple chunks of memory of different sizes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free, some in-use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 and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 routines do all the record-keeping for you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you should understand how it works!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Heap - Allocating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1918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you implicitly or explicitly allocate memory, you are given the pointer to the best chunk (closest match in size), and the heap table is updated as follows: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amount of memory you need matches an existing free chunk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address of the chunk is returned to you, and the chunk is marked as allocated/in-use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Otherwise, a bit of an existing free chunk is split off as a new chunk, with a new starting address and a size equal to the amount of memory you’re requesting, and the original chunk’s size is decremented to accommodate the amount split off</a:t>
            </a:r>
            <a:endParaRPr lang="en-US" dirty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the address of the </a:t>
            </a:r>
            <a:r>
              <a:rPr lang="en-US" dirty="0" smtClean="0"/>
              <a:t>new chunk </a:t>
            </a:r>
            <a:r>
              <a:rPr lang="en-US" dirty="0"/>
              <a:t>is returned to you, and the </a:t>
            </a:r>
            <a:r>
              <a:rPr lang="en-US" dirty="0" smtClean="0"/>
              <a:t>new chunk </a:t>
            </a:r>
            <a:r>
              <a:rPr lang="en-US" dirty="0"/>
              <a:t>is marked as allocated/in-use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Heap – Freeing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you ‘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’ the allocated memory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chunk in the heap table that had been created for you is marked as unallocated/free,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Then, either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If the location of your </a:t>
            </a:r>
            <a:r>
              <a:rPr lang="en-US" dirty="0" smtClean="0"/>
              <a:t>now-free chunk </a:t>
            </a:r>
            <a:r>
              <a:rPr lang="en-US" dirty="0"/>
              <a:t>is NOT adjacent to another free chunk, </a:t>
            </a:r>
            <a:r>
              <a:rPr lang="en-US" dirty="0" smtClean="0"/>
              <a:t>it </a:t>
            </a:r>
            <a:r>
              <a:rPr lang="en-US" dirty="0"/>
              <a:t>is left as </a:t>
            </a:r>
            <a:r>
              <a:rPr lang="en-US" dirty="0" smtClean="0"/>
              <a:t>is (but can be </a:t>
            </a:r>
            <a:r>
              <a:rPr lang="en-US" dirty="0"/>
              <a:t>re-allocated the next time you need </a:t>
            </a:r>
            <a:r>
              <a:rPr lang="en-US" dirty="0" smtClean="0"/>
              <a:t>that amount of memory)</a:t>
            </a:r>
            <a:endParaRPr lang="en-US" dirty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location of your now-free chunk IS adjacent to another free chunk, the location and the size of the two chunks are merged to create one large free chunk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Java-style garbage collection!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Heap – Pitfalls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are responsible for </a:t>
            </a:r>
            <a:r>
              <a:rPr lang="en-US" dirty="0" err="1" smtClean="0"/>
              <a:t>free’ing</a:t>
            </a:r>
            <a:r>
              <a:rPr lang="en-US" dirty="0" smtClean="0"/>
              <a:t> all the memory you allocate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leaks are a problem, and require discipline (and comments!) about who should be doing the </a:t>
            </a:r>
            <a:r>
              <a:rPr lang="en-US" dirty="0" err="1" smtClean="0"/>
              <a:t>free’ing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Fragmentation is a possibility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Y</a:t>
            </a:r>
            <a:r>
              <a:rPr lang="en-US" dirty="0" smtClean="0"/>
              <a:t>ou could potentially riddle the heap with an alternating sequence of free and in-use chunks, so that even though the SUM of the free chunks is enough to satisfy your next </a:t>
            </a:r>
            <a:r>
              <a:rPr lang="en-US" dirty="0" err="1" smtClean="0"/>
              <a:t>malloc</a:t>
            </a:r>
            <a:r>
              <a:rPr lang="en-US" dirty="0" smtClean="0"/>
              <a:t> request, there may not be enough </a:t>
            </a:r>
            <a:r>
              <a:rPr lang="en-US" i="1" dirty="0" smtClean="0"/>
              <a:t>adjacent</a:t>
            </a:r>
            <a:r>
              <a:rPr lang="en-US" dirty="0" smtClean="0"/>
              <a:t> free </a:t>
            </a:r>
            <a:r>
              <a:rPr lang="en-US" dirty="0"/>
              <a:t>chunks! </a:t>
            </a:r>
            <a:endParaRPr lang="en-US" dirty="0" smtClean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“Out-of-memory”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overruns are a risk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 will happily let you write data beyond the end of your allocated chunk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hereby corrupting the data in an adjacent chunk!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REALLY tough to debug!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smtClean="0"/>
              <a:t>continually changing block </a:t>
            </a:r>
            <a:r>
              <a:rPr lang="en-US" dirty="0"/>
              <a:t>of memory that is used to store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variables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arguments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defined in the function, or in statement block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location in memory where execution (in the calling function) should continue after a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’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Stack – Tracking Usage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single CPU register (“stack pointer”) that tracks the current location of the next free location in the stack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Typically, it’s manipulated each time you call a function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time data is put on to the stack (at the current address in memory defined by the stack pointer), the stack pointer is decremented by the appropriate amount.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compiler generates all the code that takes care of pushing stuff onto the stack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have to!</a:t>
            </a:r>
            <a:endParaRPr lang="en-US" dirty="0"/>
          </a:p>
          <a:p>
            <a:pPr marL="285750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The compiler generates all the code that will appropriately re-increment the stack pointer to the state it was in before you called a function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dirty="0"/>
              <a:t>DON’T have to!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790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CST8234 – C Programming</vt:lpstr>
      <vt:lpstr>Memory Organization</vt:lpstr>
      <vt:lpstr>Heap</vt:lpstr>
      <vt:lpstr>Heap – Tracking Usage</vt:lpstr>
      <vt:lpstr>Heap - Allocating</vt:lpstr>
      <vt:lpstr>Heap – Freeing</vt:lpstr>
      <vt:lpstr>Heap – Pitfalls</vt:lpstr>
      <vt:lpstr>Stack</vt:lpstr>
      <vt:lpstr>Stack – Tracking Usage</vt:lpstr>
      <vt:lpstr>Stack – Ephemerality</vt:lpstr>
      <vt:lpstr>Stack – Pitfalls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276</cp:revision>
  <dcterms:created xsi:type="dcterms:W3CDTF">2016-12-21T16:02:28Z</dcterms:created>
  <dcterms:modified xsi:type="dcterms:W3CDTF">2017-09-19T17:14:26Z</dcterms:modified>
</cp:coreProperties>
</file>