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0" r:id="rId3"/>
    <p:sldId id="401" r:id="rId4"/>
    <p:sldId id="414" r:id="rId5"/>
    <p:sldId id="415" r:id="rId6"/>
    <p:sldId id="416" r:id="rId7"/>
    <p:sldId id="417" r:id="rId8"/>
    <p:sldId id="418" r:id="rId9"/>
    <p:sldId id="419" r:id="rId10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7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4a </a:t>
            </a:r>
            <a:r>
              <a:rPr lang="en-US" dirty="0" smtClean="0"/>
              <a:t>– </a:t>
            </a:r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 is a “Type-Safe” Language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 declare a variable to be a certain type, you just can’t arbitrarily assign it values of any type.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“genius”;    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error, it’s a pointer (char*)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1000000; 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error, too big to fit in a short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calculateIQ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error, it’s a pointer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113.2;		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actually, this is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sort of okay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‘0’;		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actually, this is okay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70C0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Sometimes you also need to influence an arithmetic operation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 = 1;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 = 7;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 fMean1 = n / d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		 result = 0 (an </a:t>
            </a:r>
            <a:r>
              <a:rPr lang="en-US" sz="1600" i="1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 fMean2 = (float) n / d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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result =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0.142857…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Casting Basics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can fit data from one representation into another, you can coerce the compiler into accepting your cast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it’s a perfect fit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it’s </a:t>
            </a:r>
            <a:r>
              <a:rPr lang="en-US" dirty="0" err="1" smtClean="0"/>
              <a:t>lossy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it depends on the target architecture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Typically, you cast something by preceding it with </a:t>
            </a:r>
            <a:r>
              <a:rPr lang="en-US" dirty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(&lt;data type&gt;)</a:t>
            </a:r>
            <a:r>
              <a:rPr lang="en-US" dirty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centimetres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(feet/30.54);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fBasePrice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p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*)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arrOfLongs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Casting Basics – Lossless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a value can be fully represented in the target data type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 can </a:t>
            </a:r>
            <a:r>
              <a:rPr lang="en-US" dirty="0" smtClean="0"/>
              <a:t>be used to perfectly represent 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or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 smtClean="0"/>
              <a:t> can be used to perfectly represent 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can be used to perfectly represent 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 or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can be used to perfectly represent 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 smtClean="0"/>
              <a:t> or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/>
              <a:t>*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loss of precision when storing 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/>
              <a:t> in a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of any type can be used to perfectly represent a pointer to any other type</a:t>
            </a:r>
          </a:p>
          <a:p>
            <a:pPr lvl="2" indent="0">
              <a:buNone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it’s a perfect fit, you frequently can omit the casting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longNumPlayers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shortNumPlayers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Casting Basics – </a:t>
            </a:r>
            <a:r>
              <a:rPr lang="en-US" dirty="0" err="1" smtClean="0"/>
              <a:t>Lossy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times, you can’t store the whole data in the destination variable, so the compiler insists that you explicitly cast it so that you’re aware that data loss can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unsigned integer to a signed integer, or vice versa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unsigned char has a range from 0…255, whereas signed char has a range from -128…0…127.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 if you have an unsigned value of 200, how can you store it in 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Or if you have a signed value of -1, how can you store it in an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(of any 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longer data type to a shorter data type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/>
              <a:t> to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 smtClean="0"/>
              <a:t> (or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to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 or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to </a:t>
            </a:r>
            <a:r>
              <a:rPr lang="en-US" dirty="0"/>
              <a:t>integer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107681" cy="1001980"/>
          </a:xfrm>
        </p:spPr>
        <p:txBody>
          <a:bodyPr/>
          <a:lstStyle/>
          <a:p>
            <a:r>
              <a:rPr lang="en-US" dirty="0" smtClean="0"/>
              <a:t>Casting Basics – Architecture Dependent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dealing with pointers, you can typically cast them to an unsigned long (i.e., 32-bit addressing), and vice versa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pUART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*) 0x01000010L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lookupBase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long)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sometimes, you don’t have the same address space as data space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addressing could be 64-bit, whereas data-width could be 32-bit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to be aware… maybe you need to use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/>
              <a:t>’?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107681" cy="1001980"/>
          </a:xfrm>
        </p:spPr>
        <p:txBody>
          <a:bodyPr/>
          <a:lstStyle/>
          <a:p>
            <a:r>
              <a:rPr lang="en-US" dirty="0" smtClean="0"/>
              <a:t>So What Happens to the Lost Bits?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Integers: the least significant bits are kept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Unless you know how binary is represented in binary, it probably won’t make sense…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</a:t>
            </a:r>
            <a:r>
              <a:rPr lang="en-US" dirty="0" smtClean="0"/>
              <a:t>decimal 23553 = 0x5c01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only the ’01’ can fit in a char (the 0x5c00 is just lost)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Therefore, (char) 23553 == 1 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Basically you’ll get unexpected results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are casting to a smaller size, you should do some tests to make sure your numbers aren’t out of range, and act accordingly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Floats: loses a few decimal places of precision, and can overflow for very large numbers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107681" cy="1001980"/>
          </a:xfrm>
        </p:spPr>
        <p:txBody>
          <a:bodyPr/>
          <a:lstStyle/>
          <a:p>
            <a:r>
              <a:rPr lang="en-US" dirty="0" smtClean="0"/>
              <a:t>Pointer Casting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actual memory address never changes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just the compiler’s interpretation of how to get/set the data at that location that changes</a:t>
            </a:r>
          </a:p>
          <a:p>
            <a:pPr lvl="2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 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pAddrLong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0x00303390;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pAddrBytes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pAddrLong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== 0x00303394</a:t>
            </a:r>
          </a:p>
          <a:p>
            <a:pPr lvl="1" indent="0"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pAddrBytes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0x00303391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7917"/>
              </p:ext>
            </p:extLst>
          </p:nvPr>
        </p:nvGraphicFramePr>
        <p:xfrm>
          <a:off x="1091920" y="2994688"/>
          <a:ext cx="2977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700"/>
                <a:gridCol w="14469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(long)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0xc0a80001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0xc4ff5022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10624"/>
              </p:ext>
            </p:extLst>
          </p:nvPr>
        </p:nvGraphicFramePr>
        <p:xfrm>
          <a:off x="4789714" y="2994688"/>
          <a:ext cx="29776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700"/>
                <a:gridCol w="14469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(char)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404983" y="2341266"/>
            <a:ext cx="1343430" cy="1185705"/>
          </a:xfrm>
          <a:custGeom>
            <a:avLst/>
            <a:gdLst>
              <a:gd name="connsiteX0" fmla="*/ 1343430 w 1343430"/>
              <a:gd name="connsiteY0" fmla="*/ 0 h 1185705"/>
              <a:gd name="connsiteX1" fmla="*/ 17048 w 1343430"/>
              <a:gd name="connsiteY1" fmla="*/ 592853 h 1185705"/>
              <a:gd name="connsiteX2" fmla="*/ 619949 w 1343430"/>
              <a:gd name="connsiteY2" fmla="*/ 1185705 h 118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430" h="1185705">
                <a:moveTo>
                  <a:pt x="1343430" y="0"/>
                </a:moveTo>
                <a:cubicBezTo>
                  <a:pt x="740529" y="197618"/>
                  <a:pt x="137628" y="395236"/>
                  <a:pt x="17048" y="592853"/>
                </a:cubicBezTo>
                <a:cubicBezTo>
                  <a:pt x="-103532" y="790470"/>
                  <a:pt x="449127" y="1112017"/>
                  <a:pt x="619949" y="1185705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516923" y="2753248"/>
            <a:ext cx="1235947" cy="783772"/>
          </a:xfrm>
          <a:custGeom>
            <a:avLst/>
            <a:gdLst>
              <a:gd name="connsiteX0" fmla="*/ 0 w 1235947"/>
              <a:gd name="connsiteY0" fmla="*/ 0 h 783772"/>
              <a:gd name="connsiteX1" fmla="*/ 1135464 w 1235947"/>
              <a:gd name="connsiteY1" fmla="*/ 140677 h 783772"/>
              <a:gd name="connsiteX2" fmla="*/ 834013 w 1235947"/>
              <a:gd name="connsiteY2" fmla="*/ 502418 h 783772"/>
              <a:gd name="connsiteX3" fmla="*/ 1235947 w 1235947"/>
              <a:gd name="connsiteY3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5947" h="783772">
                <a:moveTo>
                  <a:pt x="0" y="0"/>
                </a:moveTo>
                <a:cubicBezTo>
                  <a:pt x="498231" y="28470"/>
                  <a:pt x="996462" y="56941"/>
                  <a:pt x="1135464" y="140677"/>
                </a:cubicBezTo>
                <a:cubicBezTo>
                  <a:pt x="1274466" y="224413"/>
                  <a:pt x="817266" y="395236"/>
                  <a:pt x="834013" y="502418"/>
                </a:cubicBezTo>
                <a:cubicBezTo>
                  <a:pt x="850760" y="609600"/>
                  <a:pt x="1043353" y="696686"/>
                  <a:pt x="1235947" y="783772"/>
                </a:cubicBezTo>
              </a:path>
            </a:pathLst>
          </a:custGeom>
          <a:noFill/>
          <a:ln w="1905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107681" cy="1001980"/>
          </a:xfrm>
        </p:spPr>
        <p:txBody>
          <a:bodyPr/>
          <a:lstStyle/>
          <a:p>
            <a:r>
              <a:rPr lang="en-US" dirty="0" smtClean="0"/>
              <a:t>Void Pointers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6227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generic pointer type that says “I don’t know/care about what is at my memory address”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Cannot be dereferenced!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pVoid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(void *) 0x00303390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pVoid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compile error!</a:t>
            </a:r>
            <a:endParaRPr lang="en-US" i="1" dirty="0">
              <a:solidFill>
                <a:srgbClr val="0070C0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Must </a:t>
            </a:r>
            <a:r>
              <a:rPr lang="en-US" smtClean="0"/>
              <a:t>be assigned, or </a:t>
            </a:r>
            <a:r>
              <a:rPr lang="en-US" dirty="0" smtClean="0"/>
              <a:t>cast to something meaningful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pVoid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never requires a cast when assigning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this is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now okay (we know it’s a char)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*((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char*)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pVoid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this is also okay</a:t>
            </a:r>
            <a:endParaRPr lang="en-US" i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670</Words>
  <Application>Microsoft Office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CST8234 – C Programming</vt:lpstr>
      <vt:lpstr>C is a “Type-Safe” Language</vt:lpstr>
      <vt:lpstr>Casting Basics</vt:lpstr>
      <vt:lpstr>Casting Basics – Lossless</vt:lpstr>
      <vt:lpstr>Casting Basics – Lossy</vt:lpstr>
      <vt:lpstr>Casting Basics – Architecture Dependent</vt:lpstr>
      <vt:lpstr>So What Happens to the Lost Bits?</vt:lpstr>
      <vt:lpstr>Pointer Casting</vt:lpstr>
      <vt:lpstr>Void Pointers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324</cp:revision>
  <dcterms:created xsi:type="dcterms:W3CDTF">2016-12-21T16:02:28Z</dcterms:created>
  <dcterms:modified xsi:type="dcterms:W3CDTF">2017-09-27T00:46:16Z</dcterms:modified>
</cp:coreProperties>
</file>