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0" r:id="rId3"/>
    <p:sldId id="401" r:id="rId4"/>
    <p:sldId id="421" r:id="rId5"/>
    <p:sldId id="420" r:id="rId6"/>
    <p:sldId id="414" r:id="rId7"/>
    <p:sldId id="422" r:id="rId8"/>
    <p:sldId id="423" r:id="rId9"/>
    <p:sldId id="424" r:id="rId10"/>
    <p:sldId id="430" r:id="rId11"/>
    <p:sldId id="431" r:id="rId12"/>
    <p:sldId id="429" r:id="rId13"/>
    <p:sldId id="426" r:id="rId14"/>
    <p:sldId id="432" r:id="rId15"/>
    <p:sldId id="433" r:id="rId16"/>
    <p:sldId id="434" r:id="rId17"/>
    <p:sldId id="427" r:id="rId18"/>
    <p:sldId id="435" r:id="rId19"/>
    <p:sldId id="436" r:id="rId20"/>
    <p:sldId id="437" r:id="rId21"/>
    <p:sldId id="428" r:id="rId22"/>
    <p:sldId id="438" r:id="rId23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7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4a </a:t>
            </a:r>
            <a:r>
              <a:rPr lang="en-US" dirty="0" smtClean="0"/>
              <a:t>– </a:t>
            </a:r>
            <a:r>
              <a:rPr lang="en-US" dirty="0" err="1" smtClean="0"/>
              <a:t>Structs</a:t>
            </a:r>
            <a:r>
              <a:rPr lang="en-US" dirty="0" smtClean="0"/>
              <a:t> and Unions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</a:t>
            </a: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Struct</a:t>
            </a:r>
            <a:r>
              <a:rPr lang="en-US" dirty="0" smtClean="0"/>
              <a:t> Declaration vs Definition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*title;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Reserves no memory… just tells compiler about a potential </a:t>
            </a:r>
            <a:r>
              <a:rPr lang="en-US" dirty="0" err="1" smtClean="0"/>
              <a:t>struct</a:t>
            </a:r>
            <a:r>
              <a:rPr lang="en-US" dirty="0" smtClean="0"/>
              <a:t> called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Definition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*title;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Tells the compiler about a potential </a:t>
            </a:r>
            <a:r>
              <a:rPr lang="en-US" dirty="0" err="1" smtClean="0"/>
              <a:t>struct</a:t>
            </a:r>
            <a:r>
              <a:rPr lang="en-US" dirty="0" smtClean="0"/>
              <a:t> called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dirty="0" smtClean="0"/>
              <a:t>’ AND reserves space for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Struct</a:t>
            </a:r>
            <a:r>
              <a:rPr lang="en-US" dirty="0" smtClean="0"/>
              <a:t> Optional Declaration 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completely valid definition!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*title;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Tells the compiler about an unnamed </a:t>
            </a:r>
            <a:r>
              <a:rPr lang="en-US" dirty="0" err="1" smtClean="0"/>
              <a:t>struct</a:t>
            </a:r>
            <a:r>
              <a:rPr lang="en-US" dirty="0" smtClean="0"/>
              <a:t> AND reserves space for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useless if you ever want to have another reference to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dirty="0" smtClean="0"/>
              <a:t>’ or create a second instance</a:t>
            </a:r>
          </a:p>
          <a:p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has a 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/>
              <a:t>’ statement that lets you define a type that the compiler then understands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&lt;data type&gt;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YourType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YourType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thing;</a:t>
            </a:r>
            <a:r>
              <a:rPr lang="en-US" dirty="0" smtClean="0"/>
              <a:t>			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same as ‘&lt;data type&gt; thing;’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</a:t>
            </a:r>
            <a:r>
              <a:rPr lang="en-US" dirty="0" smtClean="0"/>
              <a:t>frequently used with </a:t>
            </a:r>
            <a:r>
              <a:rPr lang="en-US" dirty="0" err="1" smtClean="0"/>
              <a:t>structs</a:t>
            </a:r>
            <a:r>
              <a:rPr lang="en-US" dirty="0" smtClean="0"/>
              <a:t> because it’s annoying to have to constantly type </a:t>
            </a:r>
            <a:r>
              <a:rPr lang="en-US" dirty="0"/>
              <a:t>‘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’ before every </a:t>
            </a:r>
            <a:r>
              <a:rPr lang="en-US" dirty="0" err="1" smtClean="0"/>
              <a:t>struct’s</a:t>
            </a:r>
            <a:r>
              <a:rPr lang="en-US" dirty="0" smtClean="0"/>
              <a:t> </a:t>
            </a:r>
            <a:r>
              <a:rPr lang="en-US" dirty="0" err="1" smtClean="0"/>
              <a:t>delaration</a:t>
            </a:r>
            <a:r>
              <a:rPr lang="en-US" dirty="0" smtClean="0"/>
              <a:t> name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*title;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numPages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 no need for ‘</a:t>
            </a:r>
            <a:r>
              <a:rPr lang="en-US" i="1" dirty="0" err="1">
                <a:solidFill>
                  <a:srgbClr val="0070C0"/>
                </a:solidFill>
                <a:sym typeface="Wingdings" panose="05000000000000000000" pitchFamily="2" charset="2"/>
              </a:rPr>
              <a:t>struct</a:t>
            </a: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’</a:t>
            </a:r>
            <a:r>
              <a:rPr lang="en-US" i="1" dirty="0">
                <a:solidFill>
                  <a:srgbClr val="0070C0"/>
                </a:solidFill>
              </a:rPr>
              <a:t/>
            </a:r>
            <a:br>
              <a:rPr lang="en-US" i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yourBook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680437" cy="1001980"/>
          </a:xfrm>
        </p:spPr>
        <p:txBody>
          <a:bodyPr/>
          <a:lstStyle/>
          <a:p>
            <a:r>
              <a:rPr lang="en-US" dirty="0" smtClean="0"/>
              <a:t>Differences Between Classes and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Especially when you use </a:t>
            </a:r>
            <a:r>
              <a:rPr lang="en-US" dirty="0" err="1" smtClean="0"/>
              <a:t>typedefs</a:t>
            </a:r>
            <a:r>
              <a:rPr lang="en-US" dirty="0" smtClean="0"/>
              <a:t>, things look awfully familiar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should… java borrowed most of its syntax from C!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 what about pointers, which don’t exist in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Also, subtle differences in parameter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Assuming we’re using a </a:t>
            </a:r>
            <a:r>
              <a:rPr lang="en-US" dirty="0" err="1" smtClean="0"/>
              <a:t>typedef</a:t>
            </a:r>
            <a:r>
              <a:rPr lang="en-US" dirty="0" smtClean="0"/>
              <a:t>, you can declare/define a pointer just like any other C data type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pCurrentGame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&amp;game1;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myGames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    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lang="en-US" sz="1600" i="1" dirty="0" err="1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myGames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’ is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just </a:t>
            </a:r>
            <a:r>
              <a:rPr lang="en-US" sz="1600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a pointer to a block of </a:t>
            </a:r>
            <a:r>
              <a:rPr lang="en-US" sz="1600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games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0070C0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But dereferencing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members of pointers </a:t>
            </a:r>
            <a:r>
              <a:rPr lang="en-US" dirty="0">
                <a:sym typeface="Wingdings" panose="05000000000000000000" pitchFamily="2" charset="2"/>
              </a:rPr>
              <a:t>is completely new </a:t>
            </a:r>
            <a:r>
              <a:rPr lang="en-US" dirty="0" smtClean="0">
                <a:sym typeface="Wingdings" panose="05000000000000000000" pitchFamily="2" charset="2"/>
              </a:rPr>
              <a:t>syntax!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Use a 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</a:t>
            </a:r>
            <a:r>
              <a:rPr lang="en-US" dirty="0" smtClean="0">
                <a:sym typeface="Wingdings" panose="05000000000000000000" pitchFamily="2" charset="2"/>
              </a:rPr>
              <a:t>’ notation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pCurrentGame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-&gt;timestamp = now;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can be nested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pBook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-&gt;author-&gt;contact-&gt;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1600" b="1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Proceeds</a:t>
            </a:r>
            <a:r>
              <a:rPr lang="en-US" dirty="0"/>
              <a:t> left to right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pBook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author)-&gt;contact)-&gt;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Pointers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Mixing and matching references to </a:t>
            </a:r>
            <a:r>
              <a:rPr lang="en-US" dirty="0" err="1" smtClean="0">
                <a:solidFill>
                  <a:srgbClr val="0070C0"/>
                </a:solidFill>
              </a:rPr>
              <a:t>structs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pointers to </a:t>
            </a:r>
            <a:r>
              <a:rPr lang="en-US" dirty="0" err="1" smtClean="0">
                <a:solidFill>
                  <a:srgbClr val="0070C0"/>
                </a:solidFill>
              </a:rPr>
              <a:t>structs</a:t>
            </a:r>
            <a:endParaRPr lang="en-US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pCurrentGame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-&gt;player1.rank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Proceeds left to right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pCurrentGame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-&gt;player1).rank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currentGame.pPlayer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-&gt;rank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Proceeds left to right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currentGame.pPlayer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)-&gt;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rank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Keeping it Straight in your Head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 have a nested data structures, which am I supposed to write?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ourse.student.id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course.student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course-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&gt;student.id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course-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&gt;student-&gt;id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if we have a </a:t>
            </a:r>
            <a:r>
              <a:rPr lang="en-US" dirty="0" err="1" smtClean="0"/>
              <a:t>struct</a:t>
            </a:r>
            <a:r>
              <a:rPr lang="en-US" dirty="0" smtClean="0"/>
              <a:t> with members that follow Hungarian notation, 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 *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pStudent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: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a variable called ‘</a:t>
            </a:r>
            <a:r>
              <a:rPr lang="en-US" dirty="0"/>
              <a:t>c</a:t>
            </a:r>
            <a:r>
              <a:rPr lang="en-US" dirty="0" smtClean="0"/>
              <a:t>ourse’ then I’m reasonably sure that I can hav</a:t>
            </a:r>
            <a:r>
              <a:rPr lang="en-US" dirty="0" smtClean="0"/>
              <a:t>e to write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course.pStudent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an IDE, I’d have to wait for </a:t>
            </a:r>
            <a:r>
              <a:rPr lang="en-US" dirty="0" smtClean="0"/>
              <a:t>the </a:t>
            </a:r>
            <a:r>
              <a:rPr lang="en-US" dirty="0"/>
              <a:t>compilation to realize I was </a:t>
            </a:r>
            <a:r>
              <a:rPr lang="en-US" dirty="0" smtClean="0"/>
              <a:t>wrong!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 err="1" smtClean="0"/>
              <a:t>Structs</a:t>
            </a:r>
            <a:r>
              <a:rPr lang="en-US" dirty="0" smtClean="0"/>
              <a:t> to Functions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Structs</a:t>
            </a:r>
            <a:r>
              <a:rPr lang="en-US" dirty="0" smtClean="0"/>
              <a:t> can be arguments of functions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“player’s name is %s\n”, player.name );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you can access the members with the “dot”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remember! C does </a:t>
            </a:r>
            <a:r>
              <a:rPr lang="en-US" dirty="0" smtClean="0">
                <a:solidFill>
                  <a:srgbClr val="0070C0"/>
                </a:solidFill>
              </a:rPr>
              <a:t>pass-by-value</a:t>
            </a:r>
            <a:r>
              <a:rPr lang="en-US" dirty="0" smtClean="0"/>
              <a:t>… so the variable passed to our function is a </a:t>
            </a:r>
            <a:r>
              <a:rPr lang="en-US" dirty="0" smtClean="0">
                <a:solidFill>
                  <a:srgbClr val="0070C0"/>
                </a:solidFill>
              </a:rPr>
              <a:t>copy</a:t>
            </a:r>
            <a:r>
              <a:rPr lang="en-US" dirty="0" smtClean="0"/>
              <a:t> of the original!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the following will have no impact on the reference in the calling routine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nerfPlayer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fPercent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player.aura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player.aura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fPercent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dirty="0" smtClean="0"/>
              <a:t>’ </a:t>
            </a:r>
            <a:r>
              <a:rPr lang="en-US" dirty="0"/>
              <a:t>is just a </a:t>
            </a:r>
            <a:r>
              <a:rPr lang="en-US" dirty="0" smtClean="0"/>
              <a:t>copy… not a reference to the original!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 err="1" smtClean="0"/>
              <a:t>Structs</a:t>
            </a:r>
            <a:r>
              <a:rPr lang="en-US" dirty="0" smtClean="0"/>
              <a:t> to Functions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want to change the </a:t>
            </a:r>
            <a:r>
              <a:rPr lang="en-US" dirty="0" err="1" smtClean="0"/>
              <a:t>struct</a:t>
            </a:r>
            <a:r>
              <a:rPr lang="en-US" dirty="0" smtClean="0"/>
              <a:t> in the calling routine, you have to pass in a pointer to the </a:t>
            </a:r>
            <a:r>
              <a:rPr lang="en-US" dirty="0" err="1" smtClean="0"/>
              <a:t>struct</a:t>
            </a:r>
            <a:r>
              <a:rPr lang="en-US" dirty="0" smtClean="0"/>
              <a:t>!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nerfPlayer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Player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pPlayer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fPercent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-&gt;aura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-&gt;aura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fPercent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fundamentally different from Java, which despite being a pass-by-value language, when dealing with objects, passes in a reference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as a pointer, under the covers!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Returning </a:t>
            </a:r>
            <a:r>
              <a:rPr lang="en-US" dirty="0" err="1" smtClean="0"/>
              <a:t>Structs</a:t>
            </a:r>
            <a:r>
              <a:rPr lang="en-US" dirty="0" smtClean="0"/>
              <a:t> From Functions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perfectly valid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newPlayer.name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strCopy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Complex Data Types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Anyone familiar with Java or C++ (or most other “modern” languages) will understand that a object-oriente</a:t>
            </a:r>
            <a:r>
              <a:rPr lang="en-US" dirty="0" smtClean="0"/>
              <a:t>d class contains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Members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class then acts as a container for a variety of data types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Returning </a:t>
            </a:r>
            <a:r>
              <a:rPr lang="en-US" dirty="0" err="1" smtClean="0"/>
              <a:t>Structs</a:t>
            </a:r>
            <a:r>
              <a:rPr lang="en-US" dirty="0" smtClean="0"/>
              <a:t> From Functions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wait a minute! remember how we talked about returning a pointer to a string defined in a buffer, and how that wouldn’t work?   What gives?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does </a:t>
            </a:r>
            <a:r>
              <a:rPr lang="en-US" dirty="0" smtClean="0">
                <a:solidFill>
                  <a:srgbClr val="0070C0"/>
                </a:solidFill>
              </a:rPr>
              <a:t>return-by-value</a:t>
            </a:r>
            <a:r>
              <a:rPr lang="en-US" dirty="0" smtClean="0"/>
              <a:t>, so </a:t>
            </a:r>
            <a:r>
              <a:rPr lang="en-US" dirty="0" err="1" smtClean="0"/>
              <a:t>createPlayer</a:t>
            </a:r>
            <a:r>
              <a:rPr lang="en-US" dirty="0" smtClean="0"/>
              <a:t> returns a </a:t>
            </a:r>
            <a:r>
              <a:rPr lang="en-US" dirty="0" smtClean="0">
                <a:solidFill>
                  <a:srgbClr val="0070C0"/>
                </a:solidFill>
              </a:rPr>
              <a:t>copy</a:t>
            </a:r>
            <a:r>
              <a:rPr lang="en-US" dirty="0" smtClean="0"/>
              <a:t> of the ‘</a:t>
            </a:r>
            <a:r>
              <a:rPr lang="en-US" dirty="0" err="1" smtClean="0"/>
              <a:t>newPlayer</a:t>
            </a:r>
            <a:r>
              <a:rPr lang="en-US" dirty="0" smtClean="0"/>
              <a:t>’ </a:t>
            </a:r>
            <a:r>
              <a:rPr lang="en-US" dirty="0" err="1" smtClean="0"/>
              <a:t>struct</a:t>
            </a:r>
            <a:r>
              <a:rPr lang="en-US" dirty="0" smtClean="0"/>
              <a:t> that was defined in the function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yes, ‘</a:t>
            </a:r>
            <a:r>
              <a:rPr lang="en-US" dirty="0" err="1" smtClean="0"/>
              <a:t>newPlayer</a:t>
            </a:r>
            <a:r>
              <a:rPr lang="en-US" dirty="0" smtClean="0"/>
              <a:t>’ (on the stack) is destroyed when control returns from the </a:t>
            </a:r>
            <a:r>
              <a:rPr lang="en-US" dirty="0" err="1" smtClean="0"/>
              <a:t>createPlayer</a:t>
            </a:r>
            <a:r>
              <a:rPr lang="en-US" dirty="0" smtClean="0"/>
              <a:t> function… but it was already copied in order to be the return value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this copying can actually be quite expensive!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passing in a pointer instead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11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how is a </a:t>
            </a:r>
            <a:r>
              <a:rPr lang="en-US" dirty="0" err="1" smtClean="0"/>
              <a:t>struct</a:t>
            </a:r>
            <a:r>
              <a:rPr lang="en-US" dirty="0" smtClean="0"/>
              <a:t> stored?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 {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*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short rank;</a:t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	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myPlayer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use of alignment </a:t>
            </a:r>
            <a:r>
              <a:rPr lang="en-US" dirty="0" smtClean="0"/>
              <a:t>space!  </a:t>
            </a:r>
            <a:r>
              <a:rPr lang="en-US" dirty="0"/>
              <a:t>Only char’s can start on odd addresses, so </a:t>
            </a:r>
            <a:r>
              <a:rPr lang="en-US" dirty="0" smtClean="0"/>
              <a:t>here an extra padding char must be used to get the alignment to an even address.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means that you have to rely on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operator to figure out how much space each of your </a:t>
            </a:r>
            <a:r>
              <a:rPr lang="en-US" dirty="0" err="1" smtClean="0"/>
              <a:t>structs</a:t>
            </a:r>
            <a:r>
              <a:rPr lang="en-US" dirty="0" smtClean="0"/>
              <a:t> will consume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Shuffling the order of the members can change the amount of space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[char, char, long, long] uses less space than [char, long, char, long]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4058"/>
              </p:ext>
            </p:extLst>
          </p:nvPr>
        </p:nvGraphicFramePr>
        <p:xfrm>
          <a:off x="4605496" y="1034981"/>
          <a:ext cx="4126522" cy="2582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06"/>
                <a:gridCol w="1195754"/>
                <a:gridCol w="1758462"/>
              </a:tblGrid>
              <a:tr h="143088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Base+0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0x00303390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unused</a:t>
                      </a:r>
                      <a:endParaRPr 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???</a:t>
                      </a:r>
                      <a:endParaRPr 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playerID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Base+8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883926171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Base+12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(next variable)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 Unions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790970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Unions are a stupid idea that never caught 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Someone thought that polymorphic data access would not be a debugging and maintenance nightmare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were wrong!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Unions look and smell like a </a:t>
            </a:r>
            <a:r>
              <a:rPr lang="en-US" dirty="0" err="1" smtClean="0"/>
              <a:t>struct</a:t>
            </a:r>
            <a:r>
              <a:rPr lang="en-US" dirty="0" smtClean="0"/>
              <a:t>, in terms of basic syntax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every member points to the same single memory location!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dereferencing a union allows you to access that memory location in a number of ways without having to cast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example provided because polymorphic data is such a bad idea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Okay, there *are* a few legitimate uses, borne out of necessity… but very few!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Way beyond the assignments you’ll do in this course!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Java Classes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</a:t>
            </a:r>
            <a:r>
              <a:rPr lang="en-US" dirty="0" smtClean="0"/>
              <a:t>couple of classes…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Player {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 long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short rank</a:t>
            </a:r>
            <a:b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List&lt;Game&gt;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gamesPlayed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collections</a:t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my methods go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here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Game {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long timestamp;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Player player1;	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reference to another class</a:t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public Player player2;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challengeLevel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:						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my methods go here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Java Classes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can have instantiated objects, that I can then use to access the </a:t>
            </a:r>
            <a:r>
              <a:rPr lang="en-US" dirty="0" smtClean="0"/>
              <a:t>members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currentGame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getCurrentGame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currentGame.player1.rank &gt; currentGame.player2.rank )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player1;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player2;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output( “Highest Level Player = “ + highestPlayer.name 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Dereferencing Java Classes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“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currentGame</a:t>
            </a:r>
            <a:r>
              <a:rPr lang="en-US" dirty="0" smtClean="0"/>
              <a:t>” and “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dirty="0" smtClean="0"/>
              <a:t>” are references to specific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“dot” </a:t>
            </a:r>
            <a:r>
              <a:rPr lang="en-US" dirty="0"/>
              <a:t>notation to access members of the </a:t>
            </a:r>
            <a:r>
              <a:rPr lang="en-US" dirty="0" smtClean="0"/>
              <a:t>object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classes can be indicated by multiple dots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currentGame.player1.rank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Dereferencing proceeds left to right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(currentGame.player1).rank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Java’s Class statement is a declaration (</a:t>
            </a:r>
            <a:r>
              <a:rPr lang="en-US" dirty="0" err="1" smtClean="0"/>
              <a:t>e.g</a:t>
            </a:r>
            <a:r>
              <a:rPr lang="en-US" dirty="0" smtClean="0"/>
              <a:t>, “Player” and “Game”)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695699" cy="1001980"/>
          </a:xfrm>
        </p:spPr>
        <p:txBody>
          <a:bodyPr/>
          <a:lstStyle/>
          <a:p>
            <a:r>
              <a:rPr lang="en-US" dirty="0" smtClean="0"/>
              <a:t>Java has Classes/Objects, C has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429229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 a Java Class, but without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Methods*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Public/private visibility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Constructors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Inheritance*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Otherwise, they ought to feel pretty similar!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* Later in this course we’ll discuss how to fake some of these!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some things are painful in C, so that’s why they were build directly into OO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544596" cy="4658872"/>
          </a:xfrm>
        </p:spPr>
        <p:txBody>
          <a:bodyPr/>
          <a:lstStyle/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{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strName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playerID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					  no private/public distinction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gamesPlayed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“collections”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NO methods!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timestamp;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player1;		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reference to another </a:t>
            </a:r>
            <a:r>
              <a:rPr lang="en-US" i="1" dirty="0" err="1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struct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Player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player2;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challengeLevel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:							</a:t>
            </a:r>
            <a:r>
              <a:rPr lang="en-US" i="1" dirty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olidFill>
                  <a:srgbClr val="0070C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NO methods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Using C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13968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can have instantiated </a:t>
            </a:r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en-US" dirty="0"/>
              <a:t>that I can then use to access the </a:t>
            </a:r>
            <a:r>
              <a:rPr lang="en-US" dirty="0" smtClean="0"/>
              <a:t>members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currentGame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Player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currentGame.player1.rank &gt; currentGame.player2.rank )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player1;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player2;</a:t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“Highest Level Player = %s\n“, highestPlayer.name );</a:t>
            </a:r>
            <a:endParaRPr 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Dereferencing Java Classes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263243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“</a:t>
            </a:r>
            <a:r>
              <a:rPr lang="en-US" sz="16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currentGame</a:t>
            </a:r>
            <a:r>
              <a:rPr lang="en-US" dirty="0" smtClean="0"/>
              <a:t>” and “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highestPlayer</a:t>
            </a:r>
            <a:r>
              <a:rPr lang="en-US" dirty="0" smtClean="0"/>
              <a:t>” are references to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“dot” </a:t>
            </a:r>
            <a:r>
              <a:rPr lang="en-US" dirty="0"/>
              <a:t>notation to access members of the </a:t>
            </a:r>
            <a:r>
              <a:rPr lang="en-US" dirty="0" smtClean="0"/>
              <a:t>object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classes can be indicated by multiple dots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currentGame.player1.rank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Dereferencing proceeds left to right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(currentGame.player1).rank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C’s </a:t>
            </a:r>
            <a:r>
              <a:rPr lang="en-US" dirty="0" err="1" smtClean="0"/>
              <a:t>struct</a:t>
            </a:r>
            <a:r>
              <a:rPr lang="en-US" dirty="0" smtClean="0"/>
              <a:t> identifier is a declaration (e.g., “Game”, “Player”)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877</Words>
  <Application>Microsoft Office PowerPoint</Application>
  <PresentationFormat>On-screen Show (4:3)</PresentationFormat>
  <Paragraphs>212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CST8234 – C Programming</vt:lpstr>
      <vt:lpstr>Complex Data Types</vt:lpstr>
      <vt:lpstr>Java Classes </vt:lpstr>
      <vt:lpstr>Using Java Classes </vt:lpstr>
      <vt:lpstr>Dereferencing Java Classes </vt:lpstr>
      <vt:lpstr>Java has Classes/Objects, C has Structs</vt:lpstr>
      <vt:lpstr>C Structs</vt:lpstr>
      <vt:lpstr>Using C Structs</vt:lpstr>
      <vt:lpstr>Dereferencing Java Classes </vt:lpstr>
      <vt:lpstr>C Struct Declaration vs Definition</vt:lpstr>
      <vt:lpstr>C Struct Optional Declaration Name</vt:lpstr>
      <vt:lpstr>Typedef</vt:lpstr>
      <vt:lpstr>Differences Between Classes and Structs</vt:lpstr>
      <vt:lpstr>Pointers to Structs</vt:lpstr>
      <vt:lpstr>Struct Pointers</vt:lpstr>
      <vt:lpstr>Keeping it Straight in your Head</vt:lpstr>
      <vt:lpstr>Passing Structs to Functions</vt:lpstr>
      <vt:lpstr>Passing Structs to Functions</vt:lpstr>
      <vt:lpstr>Returning Structs From Functions</vt:lpstr>
      <vt:lpstr>Returning Structs From Functions</vt:lpstr>
      <vt:lpstr>Memory Organization</vt:lpstr>
      <vt:lpstr>C Unions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344</cp:revision>
  <dcterms:created xsi:type="dcterms:W3CDTF">2016-12-21T16:02:28Z</dcterms:created>
  <dcterms:modified xsi:type="dcterms:W3CDTF">2017-09-27T03:31:30Z</dcterms:modified>
</cp:coreProperties>
</file>