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0" r:id="rId3"/>
    <p:sldId id="439" r:id="rId4"/>
    <p:sldId id="440" r:id="rId5"/>
    <p:sldId id="441" r:id="rId6"/>
    <p:sldId id="421" r:id="rId7"/>
    <p:sldId id="442" r:id="rId8"/>
    <p:sldId id="443" r:id="rId9"/>
    <p:sldId id="447" r:id="rId10"/>
    <p:sldId id="445" r:id="rId11"/>
    <p:sldId id="444" r:id="rId12"/>
    <p:sldId id="448" r:id="rId13"/>
    <p:sldId id="449" r:id="rId14"/>
    <p:sldId id="450" r:id="rId15"/>
    <p:sldId id="446" r:id="rId16"/>
    <p:sldId id="451" r:id="rId17"/>
    <p:sldId id="452" r:id="rId18"/>
    <p:sldId id="401" r:id="rId19"/>
    <p:sldId id="453" r:id="rId20"/>
    <p:sldId id="454" r:id="rId21"/>
    <p:sldId id="456" r:id="rId22"/>
    <p:sldId id="455" r:id="rId23"/>
    <p:sldId id="457" r:id="rId24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7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4b –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29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</a:t>
            </a:r>
            <a:r>
              <a:rPr lang="en-US" dirty="0" err="1" smtClean="0"/>
              <a:t>va_start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the following example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*team,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nTeamSize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nTeamSize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--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nTeamSize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*team++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)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Wait… </a:t>
            </a:r>
            <a:r>
              <a:rPr lang="en-US" dirty="0"/>
              <a:t>isn’t C a pass-by-value language, so that a reference to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nTeamSize</a:t>
            </a:r>
            <a:r>
              <a:rPr lang="en-US" dirty="0"/>
              <a:t>’ should be implemented via a pointer?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Yeah… umm… but..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70C0"/>
                </a:solidFill>
              </a:rPr>
              <a:t>macro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Undoubtedly, there’s a “&amp;” in the macro implementation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an example of how macros can be confusing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</a:t>
            </a:r>
            <a:r>
              <a:rPr lang="en-US" dirty="0" err="1" smtClean="0"/>
              <a:t>va_arg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the following example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*team,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*team++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extracts one argument off the stack, of the specified type (e.g., long), and increments the argument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use different argument types for each argument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“Player %d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%s”,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/*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</a:t>
            </a:r>
            <a:r>
              <a:rPr lang="en-US" dirty="0" err="1" smtClean="0"/>
              <a:t>va_arg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the following example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*team,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*team++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)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how do you know what is the type of each </a:t>
            </a:r>
            <a:r>
              <a:rPr lang="en-US" dirty="0" err="1"/>
              <a:t>vararg</a:t>
            </a:r>
            <a:r>
              <a:rPr lang="en-US" dirty="0"/>
              <a:t>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You</a:t>
            </a:r>
            <a:r>
              <a:rPr lang="en-US" dirty="0"/>
              <a:t> have </a:t>
            </a:r>
            <a:r>
              <a:rPr lang="en-US" dirty="0" smtClean="0"/>
              <a:t>to know, or otherwise </a:t>
            </a:r>
            <a:r>
              <a:rPr lang="en-US" dirty="0" smtClean="0">
                <a:solidFill>
                  <a:srgbClr val="0070C0"/>
                </a:solidFill>
              </a:rPr>
              <a:t>tell</a:t>
            </a:r>
            <a:r>
              <a:rPr lang="en-US" dirty="0" smtClean="0"/>
              <a:t> the function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“Player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Parsing through the formatting string, </a:t>
            </a:r>
            <a:r>
              <a:rPr lang="en-US" dirty="0" smtClean="0"/>
              <a:t>every time </a:t>
            </a:r>
            <a:r>
              <a:rPr lang="en-US" dirty="0"/>
              <a:t>it encounters a </a:t>
            </a:r>
            <a:r>
              <a:rPr lang="en-US" dirty="0" smtClean="0"/>
              <a:t>‘%’ </a:t>
            </a:r>
            <a:r>
              <a:rPr lang="en-US" dirty="0"/>
              <a:t>it checks the next </a:t>
            </a:r>
            <a:r>
              <a:rPr lang="en-US" dirty="0" smtClean="0"/>
              <a:t>characters </a:t>
            </a:r>
            <a:r>
              <a:rPr lang="en-US" dirty="0"/>
              <a:t>to figure out what the type of the provided argument is (e.g., </a:t>
            </a:r>
            <a:r>
              <a:rPr lang="en-US" dirty="0" smtClean="0"/>
              <a:t>‘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’ </a:t>
            </a:r>
            <a:r>
              <a:rPr lang="en-US" dirty="0"/>
              <a:t>expects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smtClean="0"/>
              <a:t>, </a:t>
            </a:r>
            <a:r>
              <a:rPr lang="en-US" dirty="0"/>
              <a:t>‘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dirty="0" smtClean="0"/>
              <a:t>’ expects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)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</a:t>
            </a:r>
            <a:r>
              <a:rPr lang="en-US" dirty="0" err="1" smtClean="0"/>
              <a:t>va_arg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5231" y="1205803"/>
            <a:ext cx="8413968" cy="4658872"/>
          </a:xfrm>
        </p:spPr>
        <p:txBody>
          <a:bodyPr vert="horz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example</a:t>
            </a:r>
          </a:p>
          <a:p>
            <a:pPr marL="999963" lvl="1" indent="-285750">
              <a:buFont typeface="Arial" panose="020B0604020202020204" pitchFamily="34" charset="0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*team,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 --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0 )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*team++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how do you know how many </a:t>
            </a:r>
            <a:r>
              <a:rPr lang="en-US" dirty="0" err="1"/>
              <a:t>varargs</a:t>
            </a:r>
            <a:r>
              <a:rPr lang="en-US" dirty="0"/>
              <a:t> have been </a:t>
            </a:r>
            <a:r>
              <a:rPr lang="en-US" dirty="0" smtClean="0"/>
              <a:t>provided?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/>
              <a:t>have to know, or otherwise </a:t>
            </a:r>
            <a:r>
              <a:rPr lang="en-US" dirty="0">
                <a:solidFill>
                  <a:srgbClr val="0070C0"/>
                </a:solidFill>
              </a:rPr>
              <a:t>tell</a:t>
            </a:r>
            <a:r>
              <a:rPr lang="en-US" dirty="0"/>
              <a:t> the </a:t>
            </a:r>
            <a:r>
              <a:rPr lang="en-US" dirty="0" smtClean="0"/>
              <a:t>function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</a:t>
            </a:r>
            <a:r>
              <a:rPr lang="en-US" dirty="0"/>
              <a:t>example, we </a:t>
            </a:r>
            <a:r>
              <a:rPr lang="en-US" dirty="0" smtClean="0"/>
              <a:t>explicitly told </a:t>
            </a:r>
            <a:r>
              <a:rPr lang="en-US" dirty="0"/>
              <a:t>it we were passing in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nTeamSize</a:t>
            </a:r>
            <a:r>
              <a:rPr lang="en-US" dirty="0"/>
              <a:t> </a:t>
            </a:r>
            <a:r>
              <a:rPr lang="en-US" dirty="0" err="1"/>
              <a:t>varargs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“Player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name: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s”,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Parsing through the formatting </a:t>
            </a:r>
            <a:r>
              <a:rPr lang="en-US" dirty="0" smtClean="0"/>
              <a:t>string, we find 2 ‘%’ characters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</a:t>
            </a:r>
            <a:r>
              <a:rPr lang="en-US" dirty="0" err="1" smtClean="0"/>
              <a:t>va_end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5231" y="1205803"/>
            <a:ext cx="8413968" cy="4658872"/>
          </a:xfrm>
        </p:spPr>
        <p:txBody>
          <a:bodyPr vert="horz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example</a:t>
            </a:r>
          </a:p>
          <a:p>
            <a:pPr marL="999963" lvl="1" indent="-285750">
              <a:buFont typeface="Arial" panose="020B0604020202020204" pitchFamily="34" charset="0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*team,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*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team++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cleans up stuff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Actually, in most C implementations, it does nothing because the stack context is simply abandoned upon function return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its possible to have a target processor that implements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differently (e.g., heap?)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Don’t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only a couple of cases where you need </a:t>
            </a:r>
            <a:r>
              <a:rPr lang="en-US" dirty="0" err="1" smtClean="0"/>
              <a:t>varargs</a:t>
            </a:r>
            <a:r>
              <a:rPr lang="en-US" dirty="0" smtClean="0"/>
              <a:t>… specifically things like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/>
              <a:t> 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authenticationMode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username, password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authenticationMode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authToken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timestamp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usually your code </a:t>
            </a:r>
            <a:r>
              <a:rPr lang="en-US" dirty="0" smtClean="0"/>
              <a:t>shouldn’t need </a:t>
            </a:r>
            <a:r>
              <a:rPr lang="en-US" dirty="0" smtClean="0"/>
              <a:t>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By the time you’ve provided enough info to the function so that it can parse the </a:t>
            </a:r>
            <a:r>
              <a:rPr lang="en-US" dirty="0" err="1" smtClean="0"/>
              <a:t>varargs</a:t>
            </a:r>
            <a:r>
              <a:rPr lang="en-US" dirty="0" smtClean="0"/>
              <a:t>, you might has well have handled it differently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Don’t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an array instead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team,int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nPlayers,long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*team++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newPlayerIDs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);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different functions with unique prototypes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authenticationMode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AUTH_BY_PASSWORD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signinByPassword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username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password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signinByToken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authToken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timestamp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Don’t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fundamental problem is that it’s not spelled out in the declaration what you need to pass (so you have to check your own documentation/comments)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 very difficult to make a change to the function prototype and not break your parsing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6" y="1205804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 fact: you can also have </a:t>
            </a:r>
            <a:r>
              <a:rPr lang="en-US" dirty="0" err="1" smtClean="0"/>
              <a:t>varargs</a:t>
            </a:r>
            <a:r>
              <a:rPr lang="en-US" dirty="0" smtClean="0"/>
              <a:t> in Java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but Java’s implementation is actually more tightly typecast than </a:t>
            </a:r>
            <a:r>
              <a:rPr lang="en-US" dirty="0" smtClean="0"/>
              <a:t>C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as an array of a single type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like C in which each array element can be a different type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I’m not going to go into detail, because generally </a:t>
            </a:r>
            <a:r>
              <a:rPr lang="en-US" dirty="0" err="1" smtClean="0"/>
              <a:t>varargs</a:t>
            </a:r>
            <a:r>
              <a:rPr lang="en-US" dirty="0" smtClean="0"/>
              <a:t> are a bad idea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necessary, but try to avoid them via other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6" y="1205804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Pointers are addresses in memory of things that the compiler knows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 </a:t>
            </a:r>
            <a:r>
              <a:rPr lang="en-US" dirty="0" smtClean="0"/>
              <a:t>reside in memory…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are there pointers to functions?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(hint: yes!)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functions have a programmer-specified “prototype” (a.k.a., declaration) that clearly defines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Argument Types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Takes an integer, and an array of char </a:t>
            </a:r>
            <a:r>
              <a:rPr lang="en-US" dirty="0" smtClean="0"/>
              <a:t>pointers, returns an </a:t>
            </a:r>
            <a:r>
              <a:rPr lang="en-US" dirty="0" err="1" smtClean="0"/>
              <a:t>int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initializeDeck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Takes no arguments, returns </a:t>
            </a:r>
            <a:r>
              <a:rPr lang="en-US" dirty="0" smtClean="0"/>
              <a:t>nothing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Card**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dealHands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Card *deck[],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nCards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Takes an array of pointers to Card structure, and 2 </a:t>
            </a:r>
            <a:r>
              <a:rPr lang="en-US" dirty="0" err="1"/>
              <a:t>ints</a:t>
            </a:r>
            <a:endParaRPr lang="en-US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Returns a double pointer to some Card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 Pointers – Declaring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6" y="1205804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can declare the following (just one example)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says “</a:t>
            </a:r>
            <a:r>
              <a:rPr lang="en-US" i="1" dirty="0"/>
              <a:t>I </a:t>
            </a:r>
            <a:r>
              <a:rPr lang="en-US" i="1" dirty="0" smtClean="0"/>
              <a:t>now have </a:t>
            </a:r>
            <a:r>
              <a:rPr lang="en-US" i="1" dirty="0"/>
              <a:t>a pointer called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pFunction</a:t>
            </a:r>
            <a:r>
              <a:rPr lang="en-US" i="1" dirty="0"/>
              <a:t>’.  It takes three arguments (two integers, and one pointer to a char).  </a:t>
            </a:r>
            <a:r>
              <a:rPr lang="en-US" i="1" dirty="0"/>
              <a:t>It returns an </a:t>
            </a:r>
            <a:r>
              <a:rPr lang="en-US" i="1" dirty="0" smtClean="0"/>
              <a:t>integer.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Or,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func_ptr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This says “</a:t>
            </a:r>
            <a:r>
              <a:rPr lang="en-US" i="1" dirty="0"/>
              <a:t>I now have a pointer called </a:t>
            </a:r>
            <a:r>
              <a:rPr lang="en-US" i="1" dirty="0" smtClean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func_ptr</a:t>
            </a:r>
            <a:r>
              <a:rPr lang="en-US" i="1" dirty="0" smtClean="0"/>
              <a:t>’.  </a:t>
            </a:r>
            <a:r>
              <a:rPr lang="en-US" i="1" dirty="0"/>
              <a:t>It takes </a:t>
            </a:r>
            <a:r>
              <a:rPr lang="en-US" i="1" dirty="0" smtClean="0"/>
              <a:t>no arguments.  </a:t>
            </a:r>
            <a:r>
              <a:rPr lang="en-US" i="1" dirty="0"/>
              <a:t>It </a:t>
            </a:r>
            <a:r>
              <a:rPr lang="en-US" i="1" dirty="0" smtClean="0"/>
              <a:t>does not return any value.</a:t>
            </a:r>
            <a:r>
              <a:rPr lang="en-US" dirty="0" smtClean="0"/>
              <a:t>”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 Pointers – Using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6" y="1205804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can assign a value to my function pointer using the “&amp;” operator and just the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 of a function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applyDamageBuff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 defined elsewhere</a:t>
            </a:r>
            <a:endParaRPr lang="en-US" i="1" dirty="0">
              <a:solidFill>
                <a:srgbClr val="0070C0"/>
              </a:solidFill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applyHealingBuff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		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defined elsewhere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(*</a:t>
            </a:r>
            <a:r>
              <a:rPr lang="en-US" dirty="0" err="1" smtClean="0"/>
              <a:t>pFunction</a:t>
            </a:r>
            <a:r>
              <a:rPr lang="en-US" dirty="0" smtClean="0"/>
              <a:t>)( </a:t>
            </a:r>
            <a:r>
              <a:rPr lang="en-US" dirty="0" err="1" smtClean="0"/>
              <a:t>teamID</a:t>
            </a:r>
            <a:r>
              <a:rPr lang="en-US" dirty="0" smtClean="0"/>
              <a:t>, </a:t>
            </a:r>
            <a:r>
              <a:rPr lang="en-US" dirty="0" err="1" smtClean="0"/>
              <a:t>playerID</a:t>
            </a:r>
            <a:r>
              <a:rPr lang="en-US" dirty="0" smtClean="0"/>
              <a:t>, “2x Damage!” 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 Pointers – Assigning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6" y="1205804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invoke a function by </a:t>
            </a:r>
            <a:r>
              <a:rPr lang="en-US" dirty="0"/>
              <a:t>‘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&lt;pointer name&gt;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(&lt;required arguments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applyDamageBuff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i="1" dirty="0">
              <a:solidFill>
                <a:srgbClr val="0070C0"/>
              </a:solidFill>
            </a:endParaRP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teamID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“Increased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 );</a:t>
            </a:r>
            <a:endParaRPr lang="en-US" i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applyHealingBuff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pFunction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teamID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“+50% Healing rate!” 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 Pointers – Advanced Pointers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6" y="1205804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Yes, you can have arrays of pointers, or pointers to pointers to function, </a:t>
            </a:r>
            <a:r>
              <a:rPr lang="en-US" smtClean="0"/>
              <a:t>etc</a:t>
            </a:r>
            <a:endParaRPr lang="en-US" dirty="0" smtClean="0"/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pHotKeys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[4])( float, float );  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an array of 4 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ptrs</a:t>
            </a:r>
            <a:endParaRPr lang="en-US" i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pHotKeys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iKey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])( value1, value2 );</a:t>
            </a:r>
            <a:r>
              <a:rPr lang="en-US" sz="16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	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invoking one</a:t>
            </a:r>
            <a:endParaRPr lang="en-US" i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Unlike Java and C++, you cannot have functions with more than one prototype (“signature” in the object-oriented world)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a compiler error to have the following two declarations in your program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Card**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dealHands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Card *deck[],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nHands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 /* deal N cards */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Card**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dealHands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Card *deck[],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 /* deal out entire deck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 of a function may only be used once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disambiguate the names somehow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dealHands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Card *deck[],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nHands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 /* deal N cards */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Card**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dealHands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 *deck[],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 /* deal out entire deck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But what about </a:t>
            </a:r>
            <a:r>
              <a:rPr lang="en-US" dirty="0" err="1" smtClean="0"/>
              <a:t>printf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We’ve seen that we can use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“Welcome to CST8234\n”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“%d is a multiple of 3 &amp; 7\n”,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“Student %s (%d) is registered in %s\n”,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strStudentName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strCourseCode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Don’t these imply you can have multiple </a:t>
            </a:r>
            <a:r>
              <a:rPr lang="en-US" dirty="0"/>
              <a:t>prototypes?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(Hint: </a:t>
            </a:r>
            <a:r>
              <a:rPr lang="en-US" i="1" dirty="0" smtClean="0"/>
              <a:t>no!)</a:t>
            </a:r>
            <a:endParaRPr lang="en-US" i="1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 supports a function having </a:t>
            </a:r>
            <a:r>
              <a:rPr lang="en-US" dirty="0" smtClean="0">
                <a:solidFill>
                  <a:srgbClr val="0070C0"/>
                </a:solidFill>
              </a:rPr>
              <a:t>variable</a:t>
            </a:r>
            <a:r>
              <a:rPr lang="en-US" dirty="0" smtClean="0"/>
              <a:t> number of arguments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You still only have one </a:t>
            </a:r>
            <a:r>
              <a:rPr lang="en-US" dirty="0" smtClean="0"/>
              <a:t>prototype per name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only one definition/implementation of the function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But there is language support for saying this “function takes multiple arguments</a:t>
            </a:r>
            <a:r>
              <a:rPr lang="en-US" dirty="0" smtClean="0"/>
              <a:t>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how C declares these two common functions: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pFormatString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pFormatString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 uses </a:t>
            </a:r>
            <a:r>
              <a:rPr lang="en-US" dirty="0"/>
              <a:t>“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” </a:t>
            </a:r>
            <a:r>
              <a:rPr lang="en-US" dirty="0" smtClean="0"/>
              <a:t> to denote a variable number of arguments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also have any number of exactly-specified arguments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has one (a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has two (a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dirty="0"/>
              <a:t> and 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dirty="0"/>
              <a:t>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 smtClean="0"/>
              <a:t>” must be the </a:t>
            </a:r>
            <a:r>
              <a:rPr lang="en-US" dirty="0" smtClean="0">
                <a:solidFill>
                  <a:srgbClr val="0070C0"/>
                </a:solidFill>
              </a:rPr>
              <a:t>last</a:t>
            </a:r>
            <a:r>
              <a:rPr lang="en-US" dirty="0" smtClean="0"/>
              <a:t> argument specified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lang="en-US" dirty="0" smtClean="0"/>
              <a:t>			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illegal</a:t>
            </a:r>
            <a:endParaRPr lang="en-US" i="1" dirty="0">
              <a:solidFill>
                <a:srgbClr val="0070C0"/>
              </a:solidFill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the following example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*team,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*team++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)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dirty="0" smtClean="0"/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dirty="0" smtClean="0"/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dirty="0" smtClean="0"/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mandatory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as macros!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</a:t>
            </a:r>
            <a:r>
              <a:rPr lang="en-US" dirty="0" err="1" smtClean="0"/>
              <a:t>va_list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the following example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*team,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*team++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)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initializes a pointer to a list of arguments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We’ve chosen to call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dirty="0" smtClean="0"/>
              <a:t>’ in this function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Varargs</a:t>
            </a:r>
            <a:r>
              <a:rPr lang="en-US" dirty="0" smtClean="0"/>
              <a:t> – </a:t>
            </a:r>
            <a:r>
              <a:rPr lang="en-US" dirty="0" err="1" smtClean="0"/>
              <a:t>va_start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871357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the following example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addPlayers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*team,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va_list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0 )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*team++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va_arg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)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va_end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tells the compile where to find the arguments on the stack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Initializes our pointer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pArgs</a:t>
            </a:r>
            <a:r>
              <a:rPr lang="en-US" dirty="0" smtClean="0"/>
              <a:t>) to the space after the named argument 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dirty="0" smtClean="0"/>
              <a:t>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not actually passing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nPlayers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into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va_start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just giving the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 the last fixed variable, so it can figure out what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 to use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1006</Words>
  <Application>Microsoft Office PowerPoint</Application>
  <PresentationFormat>On-screen Show (4:3)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CST8234 – C Programming</vt:lpstr>
      <vt:lpstr>Prototypes</vt:lpstr>
      <vt:lpstr>Function Overloading</vt:lpstr>
      <vt:lpstr>But what about printf?</vt:lpstr>
      <vt:lpstr>Varargs</vt:lpstr>
      <vt:lpstr>Varargs</vt:lpstr>
      <vt:lpstr>Using Varargs</vt:lpstr>
      <vt:lpstr>Using Varargs – va_list</vt:lpstr>
      <vt:lpstr>Using Varargs – va_start</vt:lpstr>
      <vt:lpstr>Using Varargs – va_start</vt:lpstr>
      <vt:lpstr>Using Varargs – va_arg</vt:lpstr>
      <vt:lpstr>Using Varargs – va_arg</vt:lpstr>
      <vt:lpstr>Using Varargs – va_arg</vt:lpstr>
      <vt:lpstr>Using Varargs – va_end</vt:lpstr>
      <vt:lpstr>Using Varargs – Don’t</vt:lpstr>
      <vt:lpstr>Using Varargs – Don’t</vt:lpstr>
      <vt:lpstr>Using Varargs – Don’t</vt:lpstr>
      <vt:lpstr>Java Varargs</vt:lpstr>
      <vt:lpstr>Function Pointers</vt:lpstr>
      <vt:lpstr>Function Pointers – Declaring </vt:lpstr>
      <vt:lpstr>Function Pointers – Using</vt:lpstr>
      <vt:lpstr>Function Pointers – Assigning</vt:lpstr>
      <vt:lpstr>Function Pointers – Advanced Pointers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360</cp:revision>
  <dcterms:created xsi:type="dcterms:W3CDTF">2016-12-21T16:02:28Z</dcterms:created>
  <dcterms:modified xsi:type="dcterms:W3CDTF">2017-09-29T14:30:00Z</dcterms:modified>
</cp:coreProperties>
</file>