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handoutMasterIdLst>
    <p:handoutMasterId r:id="rId10"/>
  </p:handoutMasterIdLst>
  <p:sldIdLst>
    <p:sldId id="256" r:id="rId2"/>
    <p:sldId id="380" r:id="rId3"/>
    <p:sldId id="381" r:id="rId4"/>
    <p:sldId id="382" r:id="rId5"/>
    <p:sldId id="383" r:id="rId6"/>
    <p:sldId id="384" r:id="rId7"/>
    <p:sldId id="385" r:id="rId8"/>
  </p:sldIdLst>
  <p:sldSz cx="9144000" cy="6858000" type="screen4x3"/>
  <p:notesSz cx="6858000" cy="9144000"/>
  <p:defaultTextStyle>
    <a:defPPr>
      <a:defRPr lang="en-US"/>
    </a:defPPr>
    <a:lvl1pPr marL="0" algn="l" defTabSz="492223" rtl="0" eaLnBrk="1" latinLnBrk="0" hangingPunct="1">
      <a:defRPr sz="1953" kern="1200">
        <a:solidFill>
          <a:schemeClr val="tx1"/>
        </a:solidFill>
        <a:latin typeface="+mn-lt"/>
        <a:ea typeface="+mn-ea"/>
        <a:cs typeface="+mn-cs"/>
      </a:defRPr>
    </a:lvl1pPr>
    <a:lvl2pPr marL="492223" algn="l" defTabSz="492223" rtl="0" eaLnBrk="1" latinLnBrk="0" hangingPunct="1">
      <a:defRPr sz="1953" kern="1200">
        <a:solidFill>
          <a:schemeClr val="tx1"/>
        </a:solidFill>
        <a:latin typeface="+mn-lt"/>
        <a:ea typeface="+mn-ea"/>
        <a:cs typeface="+mn-cs"/>
      </a:defRPr>
    </a:lvl2pPr>
    <a:lvl3pPr marL="984449" algn="l" defTabSz="492223" rtl="0" eaLnBrk="1" latinLnBrk="0" hangingPunct="1">
      <a:defRPr sz="1953" kern="1200">
        <a:solidFill>
          <a:schemeClr val="tx1"/>
        </a:solidFill>
        <a:latin typeface="+mn-lt"/>
        <a:ea typeface="+mn-ea"/>
        <a:cs typeface="+mn-cs"/>
      </a:defRPr>
    </a:lvl3pPr>
    <a:lvl4pPr marL="1476672" algn="l" defTabSz="492223" rtl="0" eaLnBrk="1" latinLnBrk="0" hangingPunct="1">
      <a:defRPr sz="1953" kern="1200">
        <a:solidFill>
          <a:schemeClr val="tx1"/>
        </a:solidFill>
        <a:latin typeface="+mn-lt"/>
        <a:ea typeface="+mn-ea"/>
        <a:cs typeface="+mn-cs"/>
      </a:defRPr>
    </a:lvl4pPr>
    <a:lvl5pPr marL="1968897" algn="l" defTabSz="492223" rtl="0" eaLnBrk="1" latinLnBrk="0" hangingPunct="1">
      <a:defRPr sz="1953" kern="1200">
        <a:solidFill>
          <a:schemeClr val="tx1"/>
        </a:solidFill>
        <a:latin typeface="+mn-lt"/>
        <a:ea typeface="+mn-ea"/>
        <a:cs typeface="+mn-cs"/>
      </a:defRPr>
    </a:lvl5pPr>
    <a:lvl6pPr marL="2461121" algn="l" defTabSz="492223" rtl="0" eaLnBrk="1" latinLnBrk="0" hangingPunct="1">
      <a:defRPr sz="1953" kern="1200">
        <a:solidFill>
          <a:schemeClr val="tx1"/>
        </a:solidFill>
        <a:latin typeface="+mn-lt"/>
        <a:ea typeface="+mn-ea"/>
        <a:cs typeface="+mn-cs"/>
      </a:defRPr>
    </a:lvl6pPr>
    <a:lvl7pPr marL="2953344" algn="l" defTabSz="492223" rtl="0" eaLnBrk="1" latinLnBrk="0" hangingPunct="1">
      <a:defRPr sz="1953" kern="1200">
        <a:solidFill>
          <a:schemeClr val="tx1"/>
        </a:solidFill>
        <a:latin typeface="+mn-lt"/>
        <a:ea typeface="+mn-ea"/>
        <a:cs typeface="+mn-cs"/>
      </a:defRPr>
    </a:lvl7pPr>
    <a:lvl8pPr marL="3445569" algn="l" defTabSz="492223" rtl="0" eaLnBrk="1" latinLnBrk="0" hangingPunct="1">
      <a:defRPr sz="1953" kern="1200">
        <a:solidFill>
          <a:schemeClr val="tx1"/>
        </a:solidFill>
        <a:latin typeface="+mn-lt"/>
        <a:ea typeface="+mn-ea"/>
        <a:cs typeface="+mn-cs"/>
      </a:defRPr>
    </a:lvl8pPr>
    <a:lvl9pPr marL="3937793" algn="l" defTabSz="492223" rtl="0" eaLnBrk="1" latinLnBrk="0" hangingPunct="1">
      <a:defRPr sz="19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43"/>
    <a:srgbClr val="43B02A"/>
    <a:srgbClr val="267A52"/>
    <a:srgbClr val="00673E"/>
    <a:srgbClr val="589278"/>
    <a:srgbClr val="7AC1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1" autoAdjust="0"/>
    <p:restoredTop sz="94613" autoAdjust="0"/>
  </p:normalViewPr>
  <p:slideViewPr>
    <p:cSldViewPr snapToGrid="0" snapToObjects="1">
      <p:cViewPr varScale="1">
        <p:scale>
          <a:sx n="61" d="100"/>
          <a:sy n="61" d="100"/>
        </p:scale>
        <p:origin x="1567" y="41"/>
      </p:cViewPr>
      <p:guideLst>
        <p:guide orient="horz" pos="2160"/>
        <p:guide pos="2880"/>
      </p:guideLst>
    </p:cSldViewPr>
  </p:slideViewPr>
  <p:outlineViewPr>
    <p:cViewPr>
      <p:scale>
        <a:sx n="33" d="100"/>
        <a:sy n="33" d="100"/>
      </p:scale>
      <p:origin x="0" y="53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678AF4-5E64-AC4C-BB17-179E924E563F}" type="datetimeFigureOut">
              <a:rPr lang="en-US" smtClean="0"/>
              <a:t>9/29/2017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BC6A53-3777-FA4B-999B-678D40C4B3AE}" type="slidenum">
              <a:rPr lang="en-US" smtClean="0"/>
              <a:t>‹#›</a:t>
            </a:fld>
            <a:endParaRPr lang="en-US"/>
          </a:p>
        </p:txBody>
      </p:sp>
    </p:spTree>
    <p:extLst>
      <p:ext uri="{BB962C8B-B14F-4D97-AF65-F5344CB8AC3E}">
        <p14:creationId xmlns:p14="http://schemas.microsoft.com/office/powerpoint/2010/main" val="3350413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BA0A7F-40AB-B84E-BA8C-8861397EF456}" type="datetimeFigureOut">
              <a:rPr lang="en-US" smtClean="0"/>
              <a:t>9/29/2017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51CE3-F1EC-6B4D-8B6D-86D363C89BAA}" type="slidenum">
              <a:rPr lang="en-US" smtClean="0"/>
              <a:t>‹#›</a:t>
            </a:fld>
            <a:endParaRPr lang="en-US"/>
          </a:p>
        </p:txBody>
      </p:sp>
    </p:spTree>
    <p:extLst>
      <p:ext uri="{BB962C8B-B14F-4D97-AF65-F5344CB8AC3E}">
        <p14:creationId xmlns:p14="http://schemas.microsoft.com/office/powerpoint/2010/main" val="3901875955"/>
      </p:ext>
    </p:extLst>
  </p:cSld>
  <p:clrMap bg1="lt1" tx1="dk1" bg2="lt2" tx2="dk2" accent1="accent1" accent2="accent2" accent3="accent3" accent4="accent4" accent5="accent5" accent6="accent6" hlink="hlink" folHlink="folHlink"/>
  <p:hf hdr="0" ftr="0" dt="0"/>
  <p:notesStyle>
    <a:lvl1pPr marL="0" algn="l" defTabSz="492223" rtl="0" eaLnBrk="1" latinLnBrk="0" hangingPunct="1">
      <a:defRPr sz="1323" kern="1200">
        <a:solidFill>
          <a:schemeClr val="tx1"/>
        </a:solidFill>
        <a:latin typeface="+mn-lt"/>
        <a:ea typeface="+mn-ea"/>
        <a:cs typeface="+mn-cs"/>
      </a:defRPr>
    </a:lvl1pPr>
    <a:lvl2pPr marL="492223" algn="l" defTabSz="492223" rtl="0" eaLnBrk="1" latinLnBrk="0" hangingPunct="1">
      <a:defRPr sz="1323" kern="1200">
        <a:solidFill>
          <a:schemeClr val="tx1"/>
        </a:solidFill>
        <a:latin typeface="+mn-lt"/>
        <a:ea typeface="+mn-ea"/>
        <a:cs typeface="+mn-cs"/>
      </a:defRPr>
    </a:lvl2pPr>
    <a:lvl3pPr marL="984449" algn="l" defTabSz="492223" rtl="0" eaLnBrk="1" latinLnBrk="0" hangingPunct="1">
      <a:defRPr sz="1323" kern="1200">
        <a:solidFill>
          <a:schemeClr val="tx1"/>
        </a:solidFill>
        <a:latin typeface="+mn-lt"/>
        <a:ea typeface="+mn-ea"/>
        <a:cs typeface="+mn-cs"/>
      </a:defRPr>
    </a:lvl3pPr>
    <a:lvl4pPr marL="1476672" algn="l" defTabSz="492223" rtl="0" eaLnBrk="1" latinLnBrk="0" hangingPunct="1">
      <a:defRPr sz="1323" kern="1200">
        <a:solidFill>
          <a:schemeClr val="tx1"/>
        </a:solidFill>
        <a:latin typeface="+mn-lt"/>
        <a:ea typeface="+mn-ea"/>
        <a:cs typeface="+mn-cs"/>
      </a:defRPr>
    </a:lvl4pPr>
    <a:lvl5pPr marL="1968897" algn="l" defTabSz="492223" rtl="0" eaLnBrk="1" latinLnBrk="0" hangingPunct="1">
      <a:defRPr sz="1323" kern="1200">
        <a:solidFill>
          <a:schemeClr val="tx1"/>
        </a:solidFill>
        <a:latin typeface="+mn-lt"/>
        <a:ea typeface="+mn-ea"/>
        <a:cs typeface="+mn-cs"/>
      </a:defRPr>
    </a:lvl5pPr>
    <a:lvl6pPr marL="2461121" algn="l" defTabSz="492223" rtl="0" eaLnBrk="1" latinLnBrk="0" hangingPunct="1">
      <a:defRPr sz="1323" kern="1200">
        <a:solidFill>
          <a:schemeClr val="tx1"/>
        </a:solidFill>
        <a:latin typeface="+mn-lt"/>
        <a:ea typeface="+mn-ea"/>
        <a:cs typeface="+mn-cs"/>
      </a:defRPr>
    </a:lvl6pPr>
    <a:lvl7pPr marL="2953344" algn="l" defTabSz="492223" rtl="0" eaLnBrk="1" latinLnBrk="0" hangingPunct="1">
      <a:defRPr sz="1323" kern="1200">
        <a:solidFill>
          <a:schemeClr val="tx1"/>
        </a:solidFill>
        <a:latin typeface="+mn-lt"/>
        <a:ea typeface="+mn-ea"/>
        <a:cs typeface="+mn-cs"/>
      </a:defRPr>
    </a:lvl7pPr>
    <a:lvl8pPr marL="3445569" algn="l" defTabSz="492223" rtl="0" eaLnBrk="1" latinLnBrk="0" hangingPunct="1">
      <a:defRPr sz="1323" kern="1200">
        <a:solidFill>
          <a:schemeClr val="tx1"/>
        </a:solidFill>
        <a:latin typeface="+mn-lt"/>
        <a:ea typeface="+mn-ea"/>
        <a:cs typeface="+mn-cs"/>
      </a:defRPr>
    </a:lvl8pPr>
    <a:lvl9pPr marL="3937793" algn="l" defTabSz="492223" rtl="0" eaLnBrk="1" latinLnBrk="0" hangingPunct="1">
      <a:defRPr sz="132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1" y="1287430"/>
            <a:ext cx="5411971" cy="1635518"/>
          </a:xfrm>
        </p:spPr>
        <p:txBody>
          <a:bodyPr anchor="b"/>
          <a:lstStyle>
            <a:lvl1pPr>
              <a:defRPr>
                <a:solidFill>
                  <a:schemeClr val="bg1"/>
                </a:solidFill>
              </a:defRPr>
            </a:lvl1pPr>
          </a:lstStyle>
          <a:p>
            <a:r>
              <a:rPr lang="en-CA" dirty="0" smtClean="0"/>
              <a:t>This is your presentation title</a:t>
            </a:r>
            <a:endParaRPr lang="en-US" dirty="0"/>
          </a:p>
        </p:txBody>
      </p:sp>
      <p:sp>
        <p:nvSpPr>
          <p:cNvPr id="3" name="Subtitle 2"/>
          <p:cNvSpPr>
            <a:spLocks noGrp="1"/>
          </p:cNvSpPr>
          <p:nvPr>
            <p:ph type="subTitle" idx="1" hasCustomPrompt="1"/>
          </p:nvPr>
        </p:nvSpPr>
        <p:spPr>
          <a:xfrm>
            <a:off x="457201" y="3024545"/>
            <a:ext cx="6804836" cy="1579353"/>
          </a:xfrm>
        </p:spPr>
        <p:txBody>
          <a:bodyPr lIns="0" tIns="0" rIns="0" bIns="0">
            <a:noAutofit/>
          </a:bodyPr>
          <a:lstStyle>
            <a:lvl1pPr marL="0" indent="0" algn="l">
              <a:lnSpc>
                <a:spcPct val="100000"/>
              </a:lnSpc>
              <a:buNone/>
              <a:defRPr sz="2700" baseline="0">
                <a:solidFill>
                  <a:schemeClr val="accent3"/>
                </a:solidFill>
              </a:defRPr>
            </a:lvl1pPr>
            <a:lvl2pPr marL="439516" indent="0" algn="ctr">
              <a:buNone/>
              <a:defRPr>
                <a:solidFill>
                  <a:schemeClr val="tx1">
                    <a:tint val="75000"/>
                  </a:schemeClr>
                </a:solidFill>
              </a:defRPr>
            </a:lvl2pPr>
            <a:lvl3pPr marL="879032" indent="0" algn="ctr">
              <a:buNone/>
              <a:defRPr>
                <a:solidFill>
                  <a:schemeClr val="tx1">
                    <a:tint val="75000"/>
                  </a:schemeClr>
                </a:solidFill>
              </a:defRPr>
            </a:lvl3pPr>
            <a:lvl4pPr marL="1318547" indent="0" algn="ctr">
              <a:buNone/>
              <a:defRPr>
                <a:solidFill>
                  <a:schemeClr val="tx1">
                    <a:tint val="75000"/>
                  </a:schemeClr>
                </a:solidFill>
              </a:defRPr>
            </a:lvl4pPr>
            <a:lvl5pPr marL="1758064" indent="0" algn="ctr">
              <a:buNone/>
              <a:defRPr>
                <a:solidFill>
                  <a:schemeClr val="tx1">
                    <a:tint val="75000"/>
                  </a:schemeClr>
                </a:solidFill>
              </a:defRPr>
            </a:lvl5pPr>
            <a:lvl6pPr marL="2197581" indent="0" algn="ctr">
              <a:buNone/>
              <a:defRPr>
                <a:solidFill>
                  <a:schemeClr val="tx1">
                    <a:tint val="75000"/>
                  </a:schemeClr>
                </a:solidFill>
              </a:defRPr>
            </a:lvl6pPr>
            <a:lvl7pPr marL="2637097" indent="0" algn="ctr">
              <a:buNone/>
              <a:defRPr>
                <a:solidFill>
                  <a:schemeClr val="tx1">
                    <a:tint val="75000"/>
                  </a:schemeClr>
                </a:solidFill>
              </a:defRPr>
            </a:lvl7pPr>
            <a:lvl8pPr marL="3076614" indent="0" algn="ctr">
              <a:buNone/>
              <a:defRPr>
                <a:solidFill>
                  <a:schemeClr val="tx1">
                    <a:tint val="75000"/>
                  </a:schemeClr>
                </a:solidFill>
              </a:defRPr>
            </a:lvl8pPr>
            <a:lvl9pPr marL="3516128" indent="0" algn="ctr">
              <a:buNone/>
              <a:defRPr>
                <a:solidFill>
                  <a:schemeClr val="tx1">
                    <a:tint val="75000"/>
                  </a:schemeClr>
                </a:solidFill>
              </a:defRPr>
            </a:lvl9pPr>
          </a:lstStyle>
          <a:p>
            <a:r>
              <a:rPr lang="en-CA" dirty="0" smtClean="0"/>
              <a:t>Presentation subtitle or brief one-sentence description.</a:t>
            </a:r>
            <a:endParaRPr lang="en-US" dirty="0"/>
          </a:p>
        </p:txBody>
      </p:sp>
      <p:sp>
        <p:nvSpPr>
          <p:cNvPr id="5" name="Text Placeholder 4"/>
          <p:cNvSpPr>
            <a:spLocks noGrp="1"/>
          </p:cNvSpPr>
          <p:nvPr>
            <p:ph type="body" sz="quarter" idx="10" hasCustomPrompt="1"/>
          </p:nvPr>
        </p:nvSpPr>
        <p:spPr>
          <a:xfrm>
            <a:off x="457201" y="5731425"/>
            <a:ext cx="4019011" cy="641906"/>
          </a:xfrm>
        </p:spPr>
        <p:txBody>
          <a:bodyPr anchor="b"/>
          <a:lstStyle>
            <a:lvl1pPr>
              <a:defRPr baseline="0">
                <a:solidFill>
                  <a:schemeClr val="bg1"/>
                </a:solidFill>
              </a:defRPr>
            </a:lvl1pPr>
          </a:lstStyle>
          <a:p>
            <a:pPr lvl="0"/>
            <a:r>
              <a:rPr lang="en-CA" dirty="0" smtClean="0"/>
              <a:t>Month 24th, 2017</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53281"/>
            <a:ext cx="9144000" cy="978144"/>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60558" y="501539"/>
            <a:ext cx="2603500" cy="546052"/>
          </a:xfrm>
          <a:prstGeom prst="rect">
            <a:avLst/>
          </a:prstGeom>
        </p:spPr>
      </p:pic>
    </p:spTree>
    <p:extLst>
      <p:ext uri="{BB962C8B-B14F-4D97-AF65-F5344CB8AC3E}">
        <p14:creationId xmlns:p14="http://schemas.microsoft.com/office/powerpoint/2010/main" val="36440260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 Key Point w/Subtitles">
    <p:bg>
      <p:bgPr>
        <a:solidFill>
          <a:schemeClr val="bg1"/>
        </a:solidFill>
        <a:effectLst/>
      </p:bgPr>
    </p:bg>
    <p:spTree>
      <p:nvGrpSpPr>
        <p:cNvPr id="1" name=""/>
        <p:cNvGrpSpPr/>
        <p:nvPr/>
      </p:nvGrpSpPr>
      <p:grpSpPr>
        <a:xfrm>
          <a:off x="0" y="0"/>
          <a:ext cx="0" cy="0"/>
          <a:chOff x="0" y="0"/>
          <a:chExt cx="0" cy="0"/>
        </a:xfrm>
      </p:grpSpPr>
      <p:sp>
        <p:nvSpPr>
          <p:cNvPr id="14" name="Text Placeholder 5"/>
          <p:cNvSpPr>
            <a:spLocks noGrp="1"/>
          </p:cNvSpPr>
          <p:nvPr>
            <p:ph type="body" sz="quarter" idx="15" hasCustomPrompt="1"/>
          </p:nvPr>
        </p:nvSpPr>
        <p:spPr>
          <a:xfrm>
            <a:off x="487679" y="2336801"/>
            <a:ext cx="2582904" cy="3415817"/>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1" name="Text Placeholder 6"/>
          <p:cNvSpPr>
            <a:spLocks noGrp="1"/>
          </p:cNvSpPr>
          <p:nvPr>
            <p:ph type="body" sz="quarter" idx="18" hasCustomPrompt="1"/>
          </p:nvPr>
        </p:nvSpPr>
        <p:spPr>
          <a:xfrm>
            <a:off x="487679" y="1803799"/>
            <a:ext cx="2582904" cy="549262"/>
          </a:xfrm>
        </p:spPr>
        <p:txBody>
          <a:bodyPr/>
          <a:lstStyle>
            <a:lvl1pPr>
              <a:defRPr b="1">
                <a:solidFill>
                  <a:srgbClr val="599A83"/>
                </a:solidFill>
              </a:defRPr>
            </a:lvl1pPr>
          </a:lstStyle>
          <a:p>
            <a:pPr lvl="0"/>
            <a:r>
              <a:rPr lang="en-CA" dirty="0" smtClean="0"/>
              <a:t>Subtitle</a:t>
            </a:r>
          </a:p>
        </p:txBody>
      </p:sp>
      <p:pic>
        <p:nvPicPr>
          <p:cNvPr id="22" name="Picture 2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3" name="Slide Number Placeholder 8"/>
          <p:cNvSpPr>
            <a:spLocks noGrp="1"/>
          </p:cNvSpPr>
          <p:nvPr>
            <p:ph type="sldNum" sz="quarter" idx="21"/>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5"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basic 3-column key point slide with subtitles</a:t>
            </a:r>
            <a:endParaRPr lang="en-US" dirty="0"/>
          </a:p>
        </p:txBody>
      </p:sp>
      <p:sp>
        <p:nvSpPr>
          <p:cNvPr id="27" name="Text Placeholder 5"/>
          <p:cNvSpPr>
            <a:spLocks noGrp="1"/>
          </p:cNvSpPr>
          <p:nvPr>
            <p:ph type="body" sz="quarter" idx="22" hasCustomPrompt="1"/>
          </p:nvPr>
        </p:nvSpPr>
        <p:spPr>
          <a:xfrm>
            <a:off x="3279416" y="2336801"/>
            <a:ext cx="2582904" cy="3415817"/>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28" name="Text Placeholder 6"/>
          <p:cNvSpPr>
            <a:spLocks noGrp="1"/>
          </p:cNvSpPr>
          <p:nvPr>
            <p:ph type="body" sz="quarter" idx="23" hasCustomPrompt="1"/>
          </p:nvPr>
        </p:nvSpPr>
        <p:spPr>
          <a:xfrm>
            <a:off x="3279416" y="1803799"/>
            <a:ext cx="2582904" cy="549262"/>
          </a:xfrm>
        </p:spPr>
        <p:txBody>
          <a:bodyPr/>
          <a:lstStyle>
            <a:lvl1pPr>
              <a:defRPr b="1">
                <a:solidFill>
                  <a:srgbClr val="599A83"/>
                </a:solidFill>
              </a:defRPr>
            </a:lvl1pPr>
          </a:lstStyle>
          <a:p>
            <a:pPr lvl="0"/>
            <a:r>
              <a:rPr lang="en-CA" dirty="0" smtClean="0"/>
              <a:t>Subtitle</a:t>
            </a:r>
          </a:p>
        </p:txBody>
      </p:sp>
      <p:sp>
        <p:nvSpPr>
          <p:cNvPr id="33" name="Text Placeholder 5"/>
          <p:cNvSpPr>
            <a:spLocks noGrp="1"/>
          </p:cNvSpPr>
          <p:nvPr>
            <p:ph type="body" sz="quarter" idx="24" hasCustomPrompt="1"/>
          </p:nvPr>
        </p:nvSpPr>
        <p:spPr>
          <a:xfrm>
            <a:off x="6062449" y="2336801"/>
            <a:ext cx="2582904" cy="3415817"/>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34" name="Text Placeholder 6"/>
          <p:cNvSpPr>
            <a:spLocks noGrp="1"/>
          </p:cNvSpPr>
          <p:nvPr>
            <p:ph type="body" sz="quarter" idx="25" hasCustomPrompt="1"/>
          </p:nvPr>
        </p:nvSpPr>
        <p:spPr>
          <a:xfrm>
            <a:off x="6062449" y="1803799"/>
            <a:ext cx="2582904" cy="549262"/>
          </a:xfrm>
        </p:spPr>
        <p:txBody>
          <a:bodyPr/>
          <a:lstStyle>
            <a:lvl1pPr>
              <a:defRPr b="1">
                <a:solidFill>
                  <a:srgbClr val="599A83"/>
                </a:solidFill>
              </a:defRPr>
            </a:lvl1pPr>
          </a:lstStyle>
          <a:p>
            <a:pPr lvl="0"/>
            <a:r>
              <a:rPr lang="en-CA" dirty="0" smtClean="0"/>
              <a:t>Subtitle</a:t>
            </a:r>
          </a:p>
        </p:txBody>
      </p:sp>
    </p:spTree>
    <p:extLst>
      <p:ext uri="{BB962C8B-B14F-4D97-AF65-F5344CB8AC3E}">
        <p14:creationId xmlns:p14="http://schemas.microsoft.com/office/powerpoint/2010/main" val="265456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Point Key Point">
    <p:bg>
      <p:bgPr>
        <a:solidFill>
          <a:schemeClr val="bg1"/>
        </a:solidFill>
        <a:effectLst/>
      </p:bgPr>
    </p:bg>
    <p:spTree>
      <p:nvGrpSpPr>
        <p:cNvPr id="1" name=""/>
        <p:cNvGrpSpPr/>
        <p:nvPr/>
      </p:nvGrpSpPr>
      <p:grpSpPr>
        <a:xfrm>
          <a:off x="0" y="0"/>
          <a:ext cx="0" cy="0"/>
          <a:chOff x="0" y="0"/>
          <a:chExt cx="0" cy="0"/>
        </a:xfrm>
      </p:grpSpPr>
      <p:sp>
        <p:nvSpPr>
          <p:cNvPr id="14" name="Text Placeholder 5"/>
          <p:cNvSpPr>
            <a:spLocks noGrp="1"/>
          </p:cNvSpPr>
          <p:nvPr>
            <p:ph type="body" sz="quarter" idx="15" hasCustomPrompt="1"/>
          </p:nvPr>
        </p:nvSpPr>
        <p:spPr>
          <a:xfrm>
            <a:off x="487679" y="1803403"/>
            <a:ext cx="2582904" cy="1819473"/>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6" name="Text Placeholder 5"/>
          <p:cNvSpPr>
            <a:spLocks noGrp="1"/>
          </p:cNvSpPr>
          <p:nvPr>
            <p:ph type="body" sz="quarter" idx="16" hasCustomPrompt="1"/>
          </p:nvPr>
        </p:nvSpPr>
        <p:spPr>
          <a:xfrm>
            <a:off x="3287581" y="1803403"/>
            <a:ext cx="2566689" cy="1819473"/>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0" name="Text Placeholder 5"/>
          <p:cNvSpPr>
            <a:spLocks noGrp="1"/>
          </p:cNvSpPr>
          <p:nvPr>
            <p:ph type="body" sz="quarter" idx="17" hasCustomPrompt="1"/>
          </p:nvPr>
        </p:nvSpPr>
        <p:spPr>
          <a:xfrm>
            <a:off x="6055253" y="1803403"/>
            <a:ext cx="2590101" cy="1819473"/>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1" name="Text Placeholder 5"/>
          <p:cNvSpPr>
            <a:spLocks noGrp="1"/>
          </p:cNvSpPr>
          <p:nvPr>
            <p:ph type="body" sz="quarter" idx="18" hasCustomPrompt="1"/>
          </p:nvPr>
        </p:nvSpPr>
        <p:spPr>
          <a:xfrm>
            <a:off x="487679" y="3848103"/>
            <a:ext cx="2582904" cy="1916089"/>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2" name="Text Placeholder 5"/>
          <p:cNvSpPr>
            <a:spLocks noGrp="1"/>
          </p:cNvSpPr>
          <p:nvPr>
            <p:ph type="body" sz="quarter" idx="19" hasCustomPrompt="1"/>
          </p:nvPr>
        </p:nvSpPr>
        <p:spPr>
          <a:xfrm>
            <a:off x="3287581" y="3848103"/>
            <a:ext cx="2566689" cy="1916089"/>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3" name="Text Placeholder 5"/>
          <p:cNvSpPr>
            <a:spLocks noGrp="1"/>
          </p:cNvSpPr>
          <p:nvPr>
            <p:ph type="body" sz="quarter" idx="20" hasCustomPrompt="1"/>
          </p:nvPr>
        </p:nvSpPr>
        <p:spPr>
          <a:xfrm>
            <a:off x="6062388" y="3848103"/>
            <a:ext cx="2582966" cy="1916089"/>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pic>
        <p:nvPicPr>
          <p:cNvPr id="20" name="Picture 19"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1" name="Slide Number Placeholder 8"/>
          <p:cNvSpPr>
            <a:spLocks noGrp="1"/>
          </p:cNvSpPr>
          <p:nvPr>
            <p:ph type="sldNum" sz="quarter" idx="21"/>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2" name="Picture 2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3"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6 column key point slide</a:t>
            </a:r>
            <a:endParaRPr lang="en-US" dirty="0"/>
          </a:p>
        </p:txBody>
      </p:sp>
    </p:spTree>
    <p:extLst>
      <p:ext uri="{BB962C8B-B14F-4D97-AF65-F5344CB8AC3E}">
        <p14:creationId xmlns:p14="http://schemas.microsoft.com/office/powerpoint/2010/main" val="200048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Point Key Point w/ Subtitles">
    <p:bg>
      <p:bgPr>
        <a:solidFill>
          <a:schemeClr val="bg1"/>
        </a:solidFill>
        <a:effectLst/>
      </p:bgPr>
    </p:bg>
    <p:spTree>
      <p:nvGrpSpPr>
        <p:cNvPr id="1" name=""/>
        <p:cNvGrpSpPr/>
        <p:nvPr/>
      </p:nvGrpSpPr>
      <p:grpSpPr>
        <a:xfrm>
          <a:off x="0" y="0"/>
          <a:ext cx="0" cy="0"/>
          <a:chOff x="0" y="0"/>
          <a:chExt cx="0" cy="0"/>
        </a:xfrm>
      </p:grpSpPr>
      <p:sp>
        <p:nvSpPr>
          <p:cNvPr id="14" name="Text Placeholder 5"/>
          <p:cNvSpPr>
            <a:spLocks noGrp="1"/>
          </p:cNvSpPr>
          <p:nvPr>
            <p:ph type="body" sz="quarter" idx="15" hasCustomPrompt="1"/>
          </p:nvPr>
        </p:nvSpPr>
        <p:spPr>
          <a:xfrm>
            <a:off x="457202" y="2336800"/>
            <a:ext cx="2628496" cy="1273454"/>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6" name="Text Placeholder 5"/>
          <p:cNvSpPr>
            <a:spLocks noGrp="1"/>
          </p:cNvSpPr>
          <p:nvPr>
            <p:ph type="body" sz="quarter" idx="16" hasCustomPrompt="1"/>
          </p:nvPr>
        </p:nvSpPr>
        <p:spPr>
          <a:xfrm>
            <a:off x="3266650" y="2336800"/>
            <a:ext cx="2611995" cy="1273454"/>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0" name="Text Placeholder 5"/>
          <p:cNvSpPr>
            <a:spLocks noGrp="1"/>
          </p:cNvSpPr>
          <p:nvPr>
            <p:ph type="body" sz="quarter" idx="17" hasCustomPrompt="1"/>
          </p:nvPr>
        </p:nvSpPr>
        <p:spPr>
          <a:xfrm>
            <a:off x="6066635" y="2336800"/>
            <a:ext cx="2628558" cy="1273454"/>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1" name="Text Placeholder 5"/>
          <p:cNvSpPr>
            <a:spLocks noGrp="1"/>
          </p:cNvSpPr>
          <p:nvPr>
            <p:ph type="body" sz="quarter" idx="18" hasCustomPrompt="1"/>
          </p:nvPr>
        </p:nvSpPr>
        <p:spPr>
          <a:xfrm>
            <a:off x="457202" y="4393805"/>
            <a:ext cx="2628496" cy="1261149"/>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2" name="Text Placeholder 5"/>
          <p:cNvSpPr>
            <a:spLocks noGrp="1"/>
          </p:cNvSpPr>
          <p:nvPr>
            <p:ph type="body" sz="quarter" idx="19" hasCustomPrompt="1"/>
          </p:nvPr>
        </p:nvSpPr>
        <p:spPr>
          <a:xfrm>
            <a:off x="3266650" y="4393805"/>
            <a:ext cx="2611995" cy="1261149"/>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3" name="Text Placeholder 5"/>
          <p:cNvSpPr>
            <a:spLocks noGrp="1"/>
          </p:cNvSpPr>
          <p:nvPr>
            <p:ph type="body" sz="quarter" idx="20" hasCustomPrompt="1"/>
          </p:nvPr>
        </p:nvSpPr>
        <p:spPr>
          <a:xfrm>
            <a:off x="6066635" y="4393805"/>
            <a:ext cx="2628558" cy="1261149"/>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subject</a:t>
            </a:r>
          </a:p>
        </p:txBody>
      </p:sp>
      <p:sp>
        <p:nvSpPr>
          <p:cNvPr id="17" name="Text Placeholder 6"/>
          <p:cNvSpPr>
            <a:spLocks noGrp="1"/>
          </p:cNvSpPr>
          <p:nvPr>
            <p:ph type="body" sz="quarter" idx="21" hasCustomPrompt="1"/>
          </p:nvPr>
        </p:nvSpPr>
        <p:spPr>
          <a:xfrm>
            <a:off x="457202" y="1803799"/>
            <a:ext cx="2628496" cy="533003"/>
          </a:xfrm>
        </p:spPr>
        <p:txBody>
          <a:bodyPr/>
          <a:lstStyle>
            <a:lvl1pPr>
              <a:defRPr b="1">
                <a:solidFill>
                  <a:srgbClr val="599A83"/>
                </a:solidFill>
              </a:defRPr>
            </a:lvl1pPr>
          </a:lstStyle>
          <a:p>
            <a:pPr lvl="0"/>
            <a:r>
              <a:rPr lang="en-CA" dirty="0" smtClean="0"/>
              <a:t>Subtitle</a:t>
            </a:r>
          </a:p>
        </p:txBody>
      </p:sp>
      <p:sp>
        <p:nvSpPr>
          <p:cNvPr id="18" name="Text Placeholder 6"/>
          <p:cNvSpPr>
            <a:spLocks noGrp="1"/>
          </p:cNvSpPr>
          <p:nvPr>
            <p:ph type="body" sz="quarter" idx="22" hasCustomPrompt="1"/>
          </p:nvPr>
        </p:nvSpPr>
        <p:spPr>
          <a:xfrm>
            <a:off x="3266650" y="1803799"/>
            <a:ext cx="2611995" cy="533003"/>
          </a:xfrm>
        </p:spPr>
        <p:txBody>
          <a:bodyPr/>
          <a:lstStyle>
            <a:lvl1pPr>
              <a:defRPr b="1">
                <a:solidFill>
                  <a:srgbClr val="599A83"/>
                </a:solidFill>
              </a:defRPr>
            </a:lvl1pPr>
          </a:lstStyle>
          <a:p>
            <a:pPr lvl="0"/>
            <a:r>
              <a:rPr lang="en-CA" dirty="0" smtClean="0"/>
              <a:t>Subtitle</a:t>
            </a:r>
          </a:p>
        </p:txBody>
      </p:sp>
      <p:sp>
        <p:nvSpPr>
          <p:cNvPr id="19" name="Text Placeholder 6"/>
          <p:cNvSpPr>
            <a:spLocks noGrp="1"/>
          </p:cNvSpPr>
          <p:nvPr>
            <p:ph type="body" sz="quarter" idx="23" hasCustomPrompt="1"/>
          </p:nvPr>
        </p:nvSpPr>
        <p:spPr>
          <a:xfrm>
            <a:off x="6066635" y="1803799"/>
            <a:ext cx="2628496" cy="533003"/>
          </a:xfrm>
        </p:spPr>
        <p:txBody>
          <a:bodyPr/>
          <a:lstStyle>
            <a:lvl1pPr>
              <a:defRPr b="1">
                <a:solidFill>
                  <a:srgbClr val="599A83"/>
                </a:solidFill>
              </a:defRPr>
            </a:lvl1pPr>
          </a:lstStyle>
          <a:p>
            <a:pPr lvl="0"/>
            <a:r>
              <a:rPr lang="en-CA" dirty="0" smtClean="0"/>
              <a:t>Subtitle</a:t>
            </a:r>
          </a:p>
        </p:txBody>
      </p:sp>
      <p:sp>
        <p:nvSpPr>
          <p:cNvPr id="20" name="Text Placeholder 6"/>
          <p:cNvSpPr>
            <a:spLocks noGrp="1"/>
          </p:cNvSpPr>
          <p:nvPr>
            <p:ph type="body" sz="quarter" idx="24" hasCustomPrompt="1"/>
          </p:nvPr>
        </p:nvSpPr>
        <p:spPr>
          <a:xfrm>
            <a:off x="457202" y="3860804"/>
            <a:ext cx="2628496" cy="533003"/>
          </a:xfrm>
        </p:spPr>
        <p:txBody>
          <a:bodyPr/>
          <a:lstStyle>
            <a:lvl1pPr>
              <a:defRPr b="1">
                <a:solidFill>
                  <a:srgbClr val="599A83"/>
                </a:solidFill>
              </a:defRPr>
            </a:lvl1pPr>
          </a:lstStyle>
          <a:p>
            <a:pPr lvl="0"/>
            <a:r>
              <a:rPr lang="en-CA" dirty="0" smtClean="0"/>
              <a:t>Subtitle</a:t>
            </a:r>
          </a:p>
        </p:txBody>
      </p:sp>
      <p:sp>
        <p:nvSpPr>
          <p:cNvPr id="21" name="Text Placeholder 6"/>
          <p:cNvSpPr>
            <a:spLocks noGrp="1"/>
          </p:cNvSpPr>
          <p:nvPr>
            <p:ph type="body" sz="quarter" idx="25" hasCustomPrompt="1"/>
          </p:nvPr>
        </p:nvSpPr>
        <p:spPr>
          <a:xfrm>
            <a:off x="3266650" y="3860804"/>
            <a:ext cx="2611995" cy="533003"/>
          </a:xfrm>
        </p:spPr>
        <p:txBody>
          <a:bodyPr/>
          <a:lstStyle>
            <a:lvl1pPr>
              <a:defRPr b="1">
                <a:solidFill>
                  <a:srgbClr val="599A83"/>
                </a:solidFill>
              </a:defRPr>
            </a:lvl1pPr>
          </a:lstStyle>
          <a:p>
            <a:pPr lvl="0"/>
            <a:r>
              <a:rPr lang="en-CA" dirty="0" smtClean="0"/>
              <a:t>Subtitle</a:t>
            </a:r>
          </a:p>
        </p:txBody>
      </p:sp>
      <p:sp>
        <p:nvSpPr>
          <p:cNvPr id="22" name="Text Placeholder 6"/>
          <p:cNvSpPr>
            <a:spLocks noGrp="1"/>
          </p:cNvSpPr>
          <p:nvPr>
            <p:ph type="body" sz="quarter" idx="26" hasCustomPrompt="1"/>
          </p:nvPr>
        </p:nvSpPr>
        <p:spPr>
          <a:xfrm>
            <a:off x="6066635" y="3860804"/>
            <a:ext cx="2628496" cy="533003"/>
          </a:xfrm>
        </p:spPr>
        <p:txBody>
          <a:bodyPr/>
          <a:lstStyle>
            <a:lvl1pPr>
              <a:defRPr b="1">
                <a:solidFill>
                  <a:srgbClr val="599A83"/>
                </a:solidFill>
              </a:defRPr>
            </a:lvl1pPr>
          </a:lstStyle>
          <a:p>
            <a:pPr lvl="0"/>
            <a:r>
              <a:rPr lang="en-CA" dirty="0" smtClean="0"/>
              <a:t>Subtitle</a:t>
            </a:r>
          </a:p>
        </p:txBody>
      </p:sp>
      <p:pic>
        <p:nvPicPr>
          <p:cNvPr id="27" name="Picture 2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8" name="Slide Number Placeholder 8"/>
          <p:cNvSpPr>
            <a:spLocks noGrp="1"/>
          </p:cNvSpPr>
          <p:nvPr>
            <p:ph type="sldNum" sz="quarter" idx="27"/>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9" name="Picture 2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30"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6-column key point slide with subtitles</a:t>
            </a:r>
            <a:endParaRPr lang="en-US" dirty="0"/>
          </a:p>
        </p:txBody>
      </p:sp>
    </p:spTree>
    <p:extLst>
      <p:ext uri="{BB962C8B-B14F-4D97-AF65-F5344CB8AC3E}">
        <p14:creationId xmlns:p14="http://schemas.microsoft.com/office/powerpoint/2010/main" val="2103638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Col Bulk Content w/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87679" y="1803400"/>
            <a:ext cx="6769648" cy="3960789"/>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solidFill>
                  <a:srgbClr val="599A83"/>
                </a:solidFill>
              </a:defRPr>
            </a:lvl4pPr>
          </a:lstStyle>
          <a:p>
            <a:pPr lvl="0"/>
            <a:r>
              <a:rPr lang="en-CA" dirty="0" smtClean="0"/>
              <a:t>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pic>
        <p:nvPicPr>
          <p:cNvPr id="9" name="Picture 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0"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7"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1-column bulk slide for long content</a:t>
            </a:r>
            <a:endParaRPr lang="en-US" dirty="0"/>
          </a:p>
        </p:txBody>
      </p:sp>
      <p:sp>
        <p:nvSpPr>
          <p:cNvPr id="18"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spTree>
    <p:extLst>
      <p:ext uri="{BB962C8B-B14F-4D97-AF65-F5344CB8AC3E}">
        <p14:creationId xmlns:p14="http://schemas.microsoft.com/office/powerpoint/2010/main" val="15505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Col Bulk Content, No Title">
    <p:bg>
      <p:bgPr>
        <a:solidFill>
          <a:schemeClr val="bg1"/>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5" hasCustomPrompt="1"/>
          </p:nvPr>
        </p:nvSpPr>
        <p:spPr>
          <a:xfrm>
            <a:off x="468775" y="479820"/>
            <a:ext cx="6800126" cy="5284370"/>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solidFill>
                  <a:srgbClr val="599A83"/>
                </a:solidFill>
              </a:defRPr>
            </a:lvl4pPr>
          </a:lstStyle>
          <a:p>
            <a:pPr lvl="0"/>
            <a:r>
              <a:rPr lang="en-CA" dirty="0" smtClean="0"/>
              <a:t>This is a 1-column bulk content slide without a title. 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pic>
        <p:nvPicPr>
          <p:cNvPr id="8" name="Picture 7"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9"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0" name="Picture 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2"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spTree>
    <p:extLst>
      <p:ext uri="{BB962C8B-B14F-4D97-AF65-F5344CB8AC3E}">
        <p14:creationId xmlns:p14="http://schemas.microsoft.com/office/powerpoint/2010/main" val="197731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Col Bulk Content">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87679" y="2336801"/>
            <a:ext cx="3991278" cy="3427391"/>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4" name="Text Placeholder 5"/>
          <p:cNvSpPr>
            <a:spLocks noGrp="1"/>
          </p:cNvSpPr>
          <p:nvPr>
            <p:ph type="body" sz="quarter" idx="18" hasCustomPrompt="1"/>
          </p:nvPr>
        </p:nvSpPr>
        <p:spPr>
          <a:xfrm>
            <a:off x="4673964" y="2336801"/>
            <a:ext cx="3982964" cy="3427391"/>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5" name="Text Placeholder 6"/>
          <p:cNvSpPr>
            <a:spLocks noGrp="1"/>
          </p:cNvSpPr>
          <p:nvPr>
            <p:ph type="body" sz="quarter" idx="21" hasCustomPrompt="1"/>
          </p:nvPr>
        </p:nvSpPr>
        <p:spPr>
          <a:xfrm>
            <a:off x="487679" y="1792224"/>
            <a:ext cx="3991278" cy="551124"/>
          </a:xfrm>
        </p:spPr>
        <p:txBody>
          <a:bodyPr/>
          <a:lstStyle>
            <a:lvl1pPr>
              <a:defRPr sz="1181" b="1" baseline="0">
                <a:solidFill>
                  <a:srgbClr val="599A83"/>
                </a:solidFill>
              </a:defRPr>
            </a:lvl1pPr>
          </a:lstStyle>
          <a:p>
            <a:pPr lvl="0"/>
            <a:r>
              <a:rPr lang="en-CA" dirty="0" smtClean="0"/>
              <a:t>Bulk content columns always have subtitles</a:t>
            </a:r>
          </a:p>
        </p:txBody>
      </p:sp>
      <p:sp>
        <p:nvSpPr>
          <p:cNvPr id="16" name="Text Placeholder 6"/>
          <p:cNvSpPr>
            <a:spLocks noGrp="1"/>
          </p:cNvSpPr>
          <p:nvPr>
            <p:ph type="body" sz="quarter" idx="22" hasCustomPrompt="1"/>
          </p:nvPr>
        </p:nvSpPr>
        <p:spPr>
          <a:xfrm>
            <a:off x="4673962" y="1792224"/>
            <a:ext cx="3982964" cy="551124"/>
          </a:xfrm>
        </p:spPr>
        <p:txBody>
          <a:bodyPr/>
          <a:lstStyle>
            <a:lvl1pPr>
              <a:defRPr sz="1181" b="1">
                <a:solidFill>
                  <a:srgbClr val="599A83"/>
                </a:solidFill>
              </a:defRPr>
            </a:lvl1pPr>
          </a:lstStyle>
          <a:p>
            <a:pPr lvl="0"/>
            <a:r>
              <a:rPr lang="en-CA" dirty="0" smtClean="0"/>
              <a:t>Bulk content columns always have subtitles</a:t>
            </a:r>
          </a:p>
        </p:txBody>
      </p:sp>
      <p:pic>
        <p:nvPicPr>
          <p:cNvPr id="11" name="Picture 1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3"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0" name="Picture 1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2"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2-column bulk slide for long content</a:t>
            </a:r>
            <a:endParaRPr lang="en-US" dirty="0"/>
          </a:p>
        </p:txBody>
      </p:sp>
    </p:spTree>
    <p:extLst>
      <p:ext uri="{BB962C8B-B14F-4D97-AF65-F5344CB8AC3E}">
        <p14:creationId xmlns:p14="http://schemas.microsoft.com/office/powerpoint/2010/main" val="292774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Col Bulk Content">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87679" y="2336800"/>
            <a:ext cx="2591276" cy="3427391"/>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4" name="Text Placeholder 5"/>
          <p:cNvSpPr>
            <a:spLocks noGrp="1"/>
          </p:cNvSpPr>
          <p:nvPr>
            <p:ph type="body" sz="quarter" idx="18" hasCustomPrompt="1"/>
          </p:nvPr>
        </p:nvSpPr>
        <p:spPr>
          <a:xfrm>
            <a:off x="6062291" y="2336800"/>
            <a:ext cx="2583062" cy="3427391"/>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5" name="Text Placeholder 6"/>
          <p:cNvSpPr>
            <a:spLocks noGrp="1"/>
          </p:cNvSpPr>
          <p:nvPr>
            <p:ph type="body" sz="quarter" idx="21" hasCustomPrompt="1"/>
          </p:nvPr>
        </p:nvSpPr>
        <p:spPr>
          <a:xfrm>
            <a:off x="487679" y="1803799"/>
            <a:ext cx="2591276" cy="533003"/>
          </a:xfrm>
        </p:spPr>
        <p:txBody>
          <a:bodyPr/>
          <a:lstStyle>
            <a:lvl1pPr>
              <a:defRPr sz="1181" b="1" baseline="0">
                <a:solidFill>
                  <a:srgbClr val="599A83"/>
                </a:solidFill>
              </a:defRPr>
            </a:lvl1pPr>
          </a:lstStyle>
          <a:p>
            <a:pPr lvl="0"/>
            <a:r>
              <a:rPr lang="en-CA" dirty="0" smtClean="0"/>
              <a:t>Bulk content columns always have subtitles</a:t>
            </a:r>
          </a:p>
        </p:txBody>
      </p:sp>
      <p:sp>
        <p:nvSpPr>
          <p:cNvPr id="16" name="Text Placeholder 6"/>
          <p:cNvSpPr>
            <a:spLocks noGrp="1"/>
          </p:cNvSpPr>
          <p:nvPr>
            <p:ph type="body" sz="quarter" idx="22" hasCustomPrompt="1"/>
          </p:nvPr>
        </p:nvSpPr>
        <p:spPr>
          <a:xfrm>
            <a:off x="6062290" y="1803799"/>
            <a:ext cx="2583062" cy="533003"/>
          </a:xfrm>
        </p:spPr>
        <p:txBody>
          <a:bodyPr/>
          <a:lstStyle>
            <a:lvl1pPr>
              <a:defRPr sz="1181" b="1">
                <a:solidFill>
                  <a:srgbClr val="599A83"/>
                </a:solidFill>
              </a:defRPr>
            </a:lvl1pPr>
          </a:lstStyle>
          <a:p>
            <a:pPr lvl="0"/>
            <a:r>
              <a:rPr lang="en-CA" dirty="0" smtClean="0"/>
              <a:t>Bulk content columns always have subtitles</a:t>
            </a:r>
          </a:p>
        </p:txBody>
      </p:sp>
      <p:sp>
        <p:nvSpPr>
          <p:cNvPr id="17" name="Text Placeholder 5"/>
          <p:cNvSpPr>
            <a:spLocks noGrp="1"/>
          </p:cNvSpPr>
          <p:nvPr>
            <p:ph type="body" sz="quarter" idx="24" hasCustomPrompt="1"/>
          </p:nvPr>
        </p:nvSpPr>
        <p:spPr>
          <a:xfrm>
            <a:off x="3285362" y="2336800"/>
            <a:ext cx="2575007" cy="3427391"/>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our for ample reading – never when using this as supporting slides for a stand-up presentation.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8" name="Text Placeholder 6"/>
          <p:cNvSpPr>
            <a:spLocks noGrp="1"/>
          </p:cNvSpPr>
          <p:nvPr>
            <p:ph type="body" sz="quarter" idx="25" hasCustomPrompt="1"/>
          </p:nvPr>
        </p:nvSpPr>
        <p:spPr>
          <a:xfrm>
            <a:off x="3285361" y="1803799"/>
            <a:ext cx="2575007" cy="533003"/>
          </a:xfrm>
        </p:spPr>
        <p:txBody>
          <a:bodyPr/>
          <a:lstStyle>
            <a:lvl1pPr>
              <a:defRPr sz="1181" b="1">
                <a:solidFill>
                  <a:srgbClr val="599A83"/>
                </a:solidFill>
              </a:defRPr>
            </a:lvl1pPr>
          </a:lstStyle>
          <a:p>
            <a:pPr lvl="0"/>
            <a:r>
              <a:rPr lang="en-CA" dirty="0" smtClean="0"/>
              <a:t>Bulk content columns always have subtitles</a:t>
            </a:r>
          </a:p>
        </p:txBody>
      </p:sp>
      <p:pic>
        <p:nvPicPr>
          <p:cNvPr id="22" name="Picture 2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3"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5"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3-column bulk slide for long content</a:t>
            </a:r>
            <a:endParaRPr lang="en-US" dirty="0"/>
          </a:p>
        </p:txBody>
      </p:sp>
    </p:spTree>
    <p:extLst>
      <p:ext uri="{BB962C8B-B14F-4D97-AF65-F5344CB8AC3E}">
        <p14:creationId xmlns:p14="http://schemas.microsoft.com/office/powerpoint/2010/main" val="3383127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Point Bulk Content">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30" hasCustomPrompt="1"/>
          </p:nvPr>
        </p:nvSpPr>
        <p:spPr>
          <a:xfrm>
            <a:off x="487678" y="4393804"/>
            <a:ext cx="2579701" cy="1253962"/>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out for ample reading – never when using this as supporting slides for a stand-up presentation. </a:t>
            </a:r>
          </a:p>
        </p:txBody>
      </p:sp>
      <p:sp>
        <p:nvSpPr>
          <p:cNvPr id="28" name="Text Placeholder 5"/>
          <p:cNvSpPr>
            <a:spLocks noGrp="1"/>
          </p:cNvSpPr>
          <p:nvPr>
            <p:ph type="body" sz="quarter" idx="31" hasCustomPrompt="1"/>
          </p:nvPr>
        </p:nvSpPr>
        <p:spPr>
          <a:xfrm>
            <a:off x="6096979" y="4393804"/>
            <a:ext cx="2571524" cy="1253962"/>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out for ample reading – never when using this as supporting slides for a stand-up presentation. </a:t>
            </a:r>
          </a:p>
        </p:txBody>
      </p:sp>
      <p:sp>
        <p:nvSpPr>
          <p:cNvPr id="29" name="Text Placeholder 6"/>
          <p:cNvSpPr>
            <a:spLocks noGrp="1"/>
          </p:cNvSpPr>
          <p:nvPr>
            <p:ph type="body" sz="quarter" idx="32" hasCustomPrompt="1"/>
          </p:nvPr>
        </p:nvSpPr>
        <p:spPr>
          <a:xfrm>
            <a:off x="487678" y="3837654"/>
            <a:ext cx="2579701" cy="563886"/>
          </a:xfrm>
        </p:spPr>
        <p:txBody>
          <a:bodyPr/>
          <a:lstStyle>
            <a:lvl1pPr>
              <a:defRPr sz="1181" b="1" baseline="0">
                <a:solidFill>
                  <a:srgbClr val="599A83"/>
                </a:solidFill>
              </a:defRPr>
            </a:lvl1pPr>
          </a:lstStyle>
          <a:p>
            <a:pPr lvl="0"/>
            <a:r>
              <a:rPr lang="en-CA" dirty="0" smtClean="0"/>
              <a:t>Bulk content columns always have subtitles</a:t>
            </a:r>
          </a:p>
        </p:txBody>
      </p:sp>
      <p:sp>
        <p:nvSpPr>
          <p:cNvPr id="30" name="Text Placeholder 6"/>
          <p:cNvSpPr>
            <a:spLocks noGrp="1"/>
          </p:cNvSpPr>
          <p:nvPr>
            <p:ph type="body" sz="quarter" idx="33" hasCustomPrompt="1"/>
          </p:nvPr>
        </p:nvSpPr>
        <p:spPr>
          <a:xfrm>
            <a:off x="6096978" y="3837654"/>
            <a:ext cx="2571524" cy="563886"/>
          </a:xfrm>
        </p:spPr>
        <p:txBody>
          <a:bodyPr/>
          <a:lstStyle>
            <a:lvl1pPr>
              <a:defRPr sz="1181" b="1">
                <a:solidFill>
                  <a:srgbClr val="599A83"/>
                </a:solidFill>
              </a:defRPr>
            </a:lvl1pPr>
          </a:lstStyle>
          <a:p>
            <a:pPr lvl="0"/>
            <a:r>
              <a:rPr lang="en-CA" dirty="0" smtClean="0"/>
              <a:t>Bulk content columns always have subtitles</a:t>
            </a:r>
          </a:p>
        </p:txBody>
      </p:sp>
      <p:sp>
        <p:nvSpPr>
          <p:cNvPr id="31" name="Text Placeholder 5"/>
          <p:cNvSpPr>
            <a:spLocks noGrp="1"/>
          </p:cNvSpPr>
          <p:nvPr>
            <p:ph type="body" sz="quarter" idx="34" hasCustomPrompt="1"/>
          </p:nvPr>
        </p:nvSpPr>
        <p:spPr>
          <a:xfrm>
            <a:off x="3296864" y="4393804"/>
            <a:ext cx="2563505" cy="1253962"/>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out for ample reading – never when using this as supporting slides for a stand-up presentation. </a:t>
            </a:r>
          </a:p>
        </p:txBody>
      </p:sp>
      <p:sp>
        <p:nvSpPr>
          <p:cNvPr id="32" name="Text Placeholder 6"/>
          <p:cNvSpPr>
            <a:spLocks noGrp="1"/>
          </p:cNvSpPr>
          <p:nvPr>
            <p:ph type="body" sz="quarter" idx="35" hasCustomPrompt="1"/>
          </p:nvPr>
        </p:nvSpPr>
        <p:spPr>
          <a:xfrm>
            <a:off x="3296863" y="3837654"/>
            <a:ext cx="2563505" cy="563886"/>
          </a:xfrm>
        </p:spPr>
        <p:txBody>
          <a:bodyPr/>
          <a:lstStyle>
            <a:lvl1pPr>
              <a:defRPr sz="1181" b="1">
                <a:solidFill>
                  <a:srgbClr val="599A83"/>
                </a:solidFill>
              </a:defRPr>
            </a:lvl1pPr>
          </a:lstStyle>
          <a:p>
            <a:pPr lvl="0"/>
            <a:r>
              <a:rPr lang="en-CA" dirty="0" smtClean="0"/>
              <a:t>Bulk content columns always have subtitles</a:t>
            </a:r>
          </a:p>
        </p:txBody>
      </p:sp>
      <p:sp>
        <p:nvSpPr>
          <p:cNvPr id="12" name="Text Placeholder 5"/>
          <p:cNvSpPr>
            <a:spLocks noGrp="1"/>
          </p:cNvSpPr>
          <p:nvPr>
            <p:ph type="body" sz="quarter" idx="15" hasCustomPrompt="1"/>
          </p:nvPr>
        </p:nvSpPr>
        <p:spPr>
          <a:xfrm>
            <a:off x="487678" y="2336800"/>
            <a:ext cx="2579701" cy="1253962"/>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out for ample reading – never when using this as supporting slides for a stand-up presentation. </a:t>
            </a:r>
          </a:p>
        </p:txBody>
      </p:sp>
      <p:sp>
        <p:nvSpPr>
          <p:cNvPr id="14" name="Text Placeholder 5"/>
          <p:cNvSpPr>
            <a:spLocks noGrp="1"/>
          </p:cNvSpPr>
          <p:nvPr>
            <p:ph type="body" sz="quarter" idx="18" hasCustomPrompt="1"/>
          </p:nvPr>
        </p:nvSpPr>
        <p:spPr>
          <a:xfrm>
            <a:off x="6096979" y="2336800"/>
            <a:ext cx="2571524" cy="1253962"/>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out for ample reading – never when using this as supporting slides for a stand-up presentation. </a:t>
            </a:r>
          </a:p>
        </p:txBody>
      </p:sp>
      <p:sp>
        <p:nvSpPr>
          <p:cNvPr id="15" name="Text Placeholder 6"/>
          <p:cNvSpPr>
            <a:spLocks noGrp="1"/>
          </p:cNvSpPr>
          <p:nvPr>
            <p:ph type="body" sz="quarter" idx="21" hasCustomPrompt="1"/>
          </p:nvPr>
        </p:nvSpPr>
        <p:spPr>
          <a:xfrm>
            <a:off x="487678" y="1780649"/>
            <a:ext cx="2579701" cy="563886"/>
          </a:xfrm>
        </p:spPr>
        <p:txBody>
          <a:bodyPr/>
          <a:lstStyle>
            <a:lvl1pPr>
              <a:defRPr sz="1181" b="1" baseline="0">
                <a:solidFill>
                  <a:srgbClr val="599A83"/>
                </a:solidFill>
              </a:defRPr>
            </a:lvl1pPr>
          </a:lstStyle>
          <a:p>
            <a:pPr lvl="0"/>
            <a:r>
              <a:rPr lang="en-CA" dirty="0" smtClean="0"/>
              <a:t>Bulk content columns always have subtitles</a:t>
            </a:r>
          </a:p>
        </p:txBody>
      </p:sp>
      <p:sp>
        <p:nvSpPr>
          <p:cNvPr id="16" name="Text Placeholder 6"/>
          <p:cNvSpPr>
            <a:spLocks noGrp="1"/>
          </p:cNvSpPr>
          <p:nvPr>
            <p:ph type="body" sz="quarter" idx="22" hasCustomPrompt="1"/>
          </p:nvPr>
        </p:nvSpPr>
        <p:spPr>
          <a:xfrm>
            <a:off x="6096978" y="1780649"/>
            <a:ext cx="2571524" cy="563886"/>
          </a:xfrm>
        </p:spPr>
        <p:txBody>
          <a:bodyPr/>
          <a:lstStyle>
            <a:lvl1pPr>
              <a:defRPr sz="1181" b="1">
                <a:solidFill>
                  <a:srgbClr val="599A83"/>
                </a:solidFill>
              </a:defRPr>
            </a:lvl1pPr>
          </a:lstStyle>
          <a:p>
            <a:pPr lvl="0"/>
            <a:r>
              <a:rPr lang="en-CA" dirty="0" smtClean="0"/>
              <a:t>Bulk content columns always have subtitles</a:t>
            </a:r>
          </a:p>
        </p:txBody>
      </p:sp>
      <p:sp>
        <p:nvSpPr>
          <p:cNvPr id="17" name="Text Placeholder 5"/>
          <p:cNvSpPr>
            <a:spLocks noGrp="1"/>
          </p:cNvSpPr>
          <p:nvPr>
            <p:ph type="body" sz="quarter" idx="24" hasCustomPrompt="1"/>
          </p:nvPr>
        </p:nvSpPr>
        <p:spPr>
          <a:xfrm>
            <a:off x="3296864" y="2336800"/>
            <a:ext cx="2563505" cy="1253962"/>
          </a:xfrm>
        </p:spPr>
        <p:txBody>
          <a:bodyPr/>
          <a:lstStyle>
            <a:lvl1pPr>
              <a:spcBef>
                <a:spcPts val="958"/>
              </a:spcBef>
              <a:defRPr sz="1181" baseline="0"/>
            </a:lvl1pPr>
            <a:lvl2pPr>
              <a:defRPr sz="1181"/>
            </a:lvl2pPr>
            <a:lvl3pPr marL="1136134" indent="-257101">
              <a:buFont typeface="Arial"/>
              <a:buChar char="•"/>
              <a:defRPr sz="1181"/>
            </a:lvl3pPr>
            <a:lvl4pPr>
              <a:spcBef>
                <a:spcPts val="506"/>
              </a:spcBef>
              <a:defRPr sz="900"/>
            </a:lvl4pPr>
          </a:lstStyle>
          <a:p>
            <a:pPr lvl="0"/>
            <a:r>
              <a:rPr lang="en-CA" dirty="0" smtClean="0"/>
              <a:t>Click to edit content. Use this slide only for presentations that are being sent out for ample reading – never when using this as supporting slides for a stand-up presentation. </a:t>
            </a:r>
          </a:p>
        </p:txBody>
      </p:sp>
      <p:sp>
        <p:nvSpPr>
          <p:cNvPr id="18" name="Text Placeholder 6"/>
          <p:cNvSpPr>
            <a:spLocks noGrp="1"/>
          </p:cNvSpPr>
          <p:nvPr>
            <p:ph type="body" sz="quarter" idx="25" hasCustomPrompt="1"/>
          </p:nvPr>
        </p:nvSpPr>
        <p:spPr>
          <a:xfrm>
            <a:off x="3296863" y="1780649"/>
            <a:ext cx="2563505" cy="563886"/>
          </a:xfrm>
        </p:spPr>
        <p:txBody>
          <a:bodyPr/>
          <a:lstStyle>
            <a:lvl1pPr>
              <a:defRPr sz="1181" b="1">
                <a:solidFill>
                  <a:srgbClr val="599A83"/>
                </a:solidFill>
              </a:defRPr>
            </a:lvl1pPr>
          </a:lstStyle>
          <a:p>
            <a:pPr lvl="0"/>
            <a:r>
              <a:rPr lang="en-CA" dirty="0" smtClean="0"/>
              <a:t>Bulk content columns always have subtitles</a:t>
            </a:r>
          </a:p>
        </p:txBody>
      </p:sp>
      <p:pic>
        <p:nvPicPr>
          <p:cNvPr id="19" name="Picture 1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0"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1" name="Picture 20"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3"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6-point bulk content slide for long content</a:t>
            </a:r>
            <a:endParaRPr lang="en-US" dirty="0"/>
          </a:p>
        </p:txBody>
      </p:sp>
    </p:spTree>
    <p:extLst>
      <p:ext uri="{BB962C8B-B14F-4D97-AF65-F5344CB8AC3E}">
        <p14:creationId xmlns:p14="http://schemas.microsoft.com/office/powerpoint/2010/main" val="297937178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Numbers Large">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487679" y="2895600"/>
            <a:ext cx="2582904" cy="2857017"/>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the figure above.</a:t>
            </a:r>
          </a:p>
        </p:txBody>
      </p:sp>
      <p:sp>
        <p:nvSpPr>
          <p:cNvPr id="23" name="Text Placeholder 5"/>
          <p:cNvSpPr>
            <a:spLocks noGrp="1"/>
          </p:cNvSpPr>
          <p:nvPr>
            <p:ph type="body" sz="quarter" idx="19" hasCustomPrompt="1"/>
          </p:nvPr>
        </p:nvSpPr>
        <p:spPr>
          <a:xfrm>
            <a:off x="3296936" y="2895600"/>
            <a:ext cx="2566689" cy="2857017"/>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the figure above.</a:t>
            </a:r>
          </a:p>
        </p:txBody>
      </p:sp>
      <p:sp>
        <p:nvSpPr>
          <p:cNvPr id="26" name="Text Placeholder 5"/>
          <p:cNvSpPr>
            <a:spLocks noGrp="1"/>
          </p:cNvSpPr>
          <p:nvPr>
            <p:ph type="body" sz="quarter" idx="23" hasCustomPrompt="1"/>
          </p:nvPr>
        </p:nvSpPr>
        <p:spPr>
          <a:xfrm>
            <a:off x="6097113" y="2895600"/>
            <a:ext cx="2582965" cy="2857017"/>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the figure above.</a:t>
            </a:r>
          </a:p>
        </p:txBody>
      </p:sp>
      <p:sp>
        <p:nvSpPr>
          <p:cNvPr id="10" name="Text Placeholder 9"/>
          <p:cNvSpPr>
            <a:spLocks noGrp="1"/>
          </p:cNvSpPr>
          <p:nvPr>
            <p:ph type="body" sz="quarter" idx="16" hasCustomPrompt="1"/>
          </p:nvPr>
        </p:nvSpPr>
        <p:spPr>
          <a:xfrm>
            <a:off x="487678" y="1856583"/>
            <a:ext cx="2582905" cy="919747"/>
          </a:xfrm>
        </p:spPr>
        <p:txBody>
          <a:bodyPr anchor="b"/>
          <a:lstStyle>
            <a:lvl1pPr>
              <a:lnSpc>
                <a:spcPct val="80000"/>
              </a:lnSpc>
              <a:defRPr sz="6299">
                <a:solidFill>
                  <a:srgbClr val="599A83"/>
                </a:solidFill>
              </a:defRPr>
            </a:lvl1pPr>
          </a:lstStyle>
          <a:p>
            <a:pPr lvl="0"/>
            <a:r>
              <a:rPr lang="en-CA" dirty="0" smtClean="0"/>
              <a:t>##</a:t>
            </a:r>
          </a:p>
        </p:txBody>
      </p:sp>
      <p:sp>
        <p:nvSpPr>
          <p:cNvPr id="21" name="Text Placeholder 9"/>
          <p:cNvSpPr>
            <a:spLocks noGrp="1"/>
          </p:cNvSpPr>
          <p:nvPr>
            <p:ph type="body" sz="quarter" idx="20" hasCustomPrompt="1"/>
          </p:nvPr>
        </p:nvSpPr>
        <p:spPr>
          <a:xfrm>
            <a:off x="3296936" y="1856583"/>
            <a:ext cx="2566688" cy="919747"/>
          </a:xfrm>
        </p:spPr>
        <p:txBody>
          <a:bodyPr anchor="b"/>
          <a:lstStyle>
            <a:lvl1pPr>
              <a:lnSpc>
                <a:spcPct val="80000"/>
              </a:lnSpc>
              <a:defRPr sz="6299">
                <a:solidFill>
                  <a:srgbClr val="599A83"/>
                </a:solidFill>
              </a:defRPr>
            </a:lvl1pPr>
          </a:lstStyle>
          <a:p>
            <a:pPr lvl="0"/>
            <a:r>
              <a:rPr lang="en-CA" dirty="0" smtClean="0"/>
              <a:t>##%</a:t>
            </a:r>
          </a:p>
        </p:txBody>
      </p:sp>
      <p:sp>
        <p:nvSpPr>
          <p:cNvPr id="24" name="Text Placeholder 9"/>
          <p:cNvSpPr>
            <a:spLocks noGrp="1"/>
          </p:cNvSpPr>
          <p:nvPr>
            <p:ph type="body" sz="quarter" idx="22" hasCustomPrompt="1"/>
          </p:nvPr>
        </p:nvSpPr>
        <p:spPr>
          <a:xfrm>
            <a:off x="6097113" y="1856583"/>
            <a:ext cx="2582965" cy="919747"/>
          </a:xfrm>
        </p:spPr>
        <p:txBody>
          <a:bodyPr anchor="b"/>
          <a:lstStyle>
            <a:lvl1pPr>
              <a:lnSpc>
                <a:spcPct val="80000"/>
              </a:lnSpc>
              <a:defRPr sz="6299">
                <a:solidFill>
                  <a:srgbClr val="599A83"/>
                </a:solidFill>
              </a:defRPr>
            </a:lvl1pPr>
          </a:lstStyle>
          <a:p>
            <a:pPr lvl="0"/>
            <a:r>
              <a:rPr lang="en-CA" dirty="0" smtClean="0"/>
              <a:t>#,###</a:t>
            </a:r>
          </a:p>
        </p:txBody>
      </p:sp>
      <p:pic>
        <p:nvPicPr>
          <p:cNvPr id="12" name="Picture 1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3" name="Slide Number Placeholder 8"/>
          <p:cNvSpPr>
            <a:spLocks noGrp="1"/>
          </p:cNvSpPr>
          <p:nvPr>
            <p:ph type="sldNum" sz="quarter" idx="24"/>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5"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key numbers slide for short numbers</a:t>
            </a:r>
            <a:endParaRPr lang="en-US" dirty="0"/>
          </a:p>
        </p:txBody>
      </p:sp>
    </p:spTree>
    <p:extLst>
      <p:ext uri="{BB962C8B-B14F-4D97-AF65-F5344CB8AC3E}">
        <p14:creationId xmlns:p14="http://schemas.microsoft.com/office/powerpoint/2010/main" val="3132642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Numbers Medium">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487679" y="2776329"/>
            <a:ext cx="2582904" cy="2975247"/>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the figure above.</a:t>
            </a:r>
          </a:p>
        </p:txBody>
      </p:sp>
      <p:sp>
        <p:nvSpPr>
          <p:cNvPr id="23" name="Text Placeholder 5"/>
          <p:cNvSpPr>
            <a:spLocks noGrp="1"/>
          </p:cNvSpPr>
          <p:nvPr>
            <p:ph type="body" sz="quarter" idx="19" hasCustomPrompt="1"/>
          </p:nvPr>
        </p:nvSpPr>
        <p:spPr>
          <a:xfrm>
            <a:off x="3296936" y="2776329"/>
            <a:ext cx="2566689" cy="2975247"/>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the figure above.</a:t>
            </a:r>
          </a:p>
        </p:txBody>
      </p:sp>
      <p:sp>
        <p:nvSpPr>
          <p:cNvPr id="26" name="Text Placeholder 5"/>
          <p:cNvSpPr>
            <a:spLocks noGrp="1"/>
          </p:cNvSpPr>
          <p:nvPr>
            <p:ph type="body" sz="quarter" idx="23" hasCustomPrompt="1"/>
          </p:nvPr>
        </p:nvSpPr>
        <p:spPr>
          <a:xfrm>
            <a:off x="6097113" y="2776329"/>
            <a:ext cx="2582965" cy="2975247"/>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Use this slide for very brief points about one the figure above.</a:t>
            </a:r>
          </a:p>
        </p:txBody>
      </p:sp>
      <p:sp>
        <p:nvSpPr>
          <p:cNvPr id="10" name="Text Placeholder 9"/>
          <p:cNvSpPr>
            <a:spLocks noGrp="1"/>
          </p:cNvSpPr>
          <p:nvPr>
            <p:ph type="body" sz="quarter" idx="16" hasCustomPrompt="1"/>
          </p:nvPr>
        </p:nvSpPr>
        <p:spPr>
          <a:xfrm>
            <a:off x="487678" y="1803750"/>
            <a:ext cx="2582905" cy="976869"/>
          </a:xfrm>
        </p:spPr>
        <p:txBody>
          <a:bodyPr anchor="t"/>
          <a:lstStyle>
            <a:lvl1pPr>
              <a:lnSpc>
                <a:spcPct val="80000"/>
              </a:lnSpc>
              <a:defRPr sz="4049">
                <a:solidFill>
                  <a:srgbClr val="599A83"/>
                </a:solidFill>
              </a:defRPr>
            </a:lvl1pPr>
          </a:lstStyle>
          <a:p>
            <a:pPr lvl="0"/>
            <a:r>
              <a:rPr lang="en-CA" dirty="0" smtClean="0"/>
              <a:t>$##,###</a:t>
            </a:r>
          </a:p>
        </p:txBody>
      </p:sp>
      <p:sp>
        <p:nvSpPr>
          <p:cNvPr id="21" name="Text Placeholder 9"/>
          <p:cNvSpPr>
            <a:spLocks noGrp="1"/>
          </p:cNvSpPr>
          <p:nvPr>
            <p:ph type="body" sz="quarter" idx="20" hasCustomPrompt="1"/>
          </p:nvPr>
        </p:nvSpPr>
        <p:spPr>
          <a:xfrm>
            <a:off x="3296936" y="1829151"/>
            <a:ext cx="2566688" cy="950618"/>
          </a:xfrm>
        </p:spPr>
        <p:txBody>
          <a:bodyPr anchor="t"/>
          <a:lstStyle>
            <a:lvl1pPr>
              <a:lnSpc>
                <a:spcPct val="80000"/>
              </a:lnSpc>
              <a:defRPr sz="4049">
                <a:solidFill>
                  <a:srgbClr val="599A83"/>
                </a:solidFill>
              </a:defRPr>
            </a:lvl1pPr>
          </a:lstStyle>
          <a:p>
            <a:pPr lvl="0"/>
            <a:r>
              <a:rPr lang="en-CA" dirty="0" smtClean="0"/>
              <a:t>#,####%</a:t>
            </a:r>
          </a:p>
        </p:txBody>
      </p:sp>
      <p:sp>
        <p:nvSpPr>
          <p:cNvPr id="24" name="Text Placeholder 9"/>
          <p:cNvSpPr>
            <a:spLocks noGrp="1"/>
          </p:cNvSpPr>
          <p:nvPr>
            <p:ph type="body" sz="quarter" idx="22" hasCustomPrompt="1"/>
          </p:nvPr>
        </p:nvSpPr>
        <p:spPr>
          <a:xfrm>
            <a:off x="6097113" y="1829151"/>
            <a:ext cx="2582965" cy="950618"/>
          </a:xfrm>
        </p:spPr>
        <p:txBody>
          <a:bodyPr anchor="t"/>
          <a:lstStyle>
            <a:lvl1pPr>
              <a:lnSpc>
                <a:spcPct val="80000"/>
              </a:lnSpc>
              <a:defRPr sz="4049">
                <a:solidFill>
                  <a:srgbClr val="599A83"/>
                </a:solidFill>
              </a:defRPr>
            </a:lvl1pPr>
          </a:lstStyle>
          <a:p>
            <a:pPr lvl="0"/>
            <a:r>
              <a:rPr lang="en-CA" dirty="0" smtClean="0"/>
              <a:t>#,###,####</a:t>
            </a:r>
          </a:p>
        </p:txBody>
      </p:sp>
      <p:pic>
        <p:nvPicPr>
          <p:cNvPr id="12" name="Picture 1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3" name="Slide Number Placeholder 8"/>
          <p:cNvSpPr>
            <a:spLocks noGrp="1"/>
          </p:cNvSpPr>
          <p:nvPr>
            <p:ph type="sldNum" sz="quarter" idx="24"/>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8"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key numbers slide for long numbers</a:t>
            </a:r>
            <a:endParaRPr lang="en-US" dirty="0"/>
          </a:p>
        </p:txBody>
      </p:sp>
    </p:spTree>
    <p:extLst>
      <p:ext uri="{BB962C8B-B14F-4D97-AF65-F5344CB8AC3E}">
        <p14:creationId xmlns:p14="http://schemas.microsoft.com/office/powerpoint/2010/main" val="353360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eparato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4133" y="1544637"/>
            <a:ext cx="5393267" cy="1362076"/>
          </a:xfrm>
        </p:spPr>
        <p:txBody>
          <a:bodyPr anchor="b">
            <a:noAutofit/>
          </a:bodyPr>
          <a:lstStyle>
            <a:lvl1pPr algn="l">
              <a:lnSpc>
                <a:spcPct val="100000"/>
              </a:lnSpc>
              <a:defRPr sz="2700" b="1" cap="none" baseline="0">
                <a:solidFill>
                  <a:srgbClr val="FFFFFF"/>
                </a:solidFill>
              </a:defRPr>
            </a:lvl1pPr>
          </a:lstStyle>
          <a:p>
            <a:r>
              <a:rPr lang="en-CA" dirty="0" smtClean="0"/>
              <a:t>Chapter or Section title</a:t>
            </a:r>
            <a:endParaRPr lang="en-US" dirty="0"/>
          </a:p>
        </p:txBody>
      </p:sp>
      <p:sp>
        <p:nvSpPr>
          <p:cNvPr id="3" name="Text Placeholder 2"/>
          <p:cNvSpPr>
            <a:spLocks noGrp="1"/>
          </p:cNvSpPr>
          <p:nvPr>
            <p:ph type="body" idx="1" hasCustomPrompt="1"/>
          </p:nvPr>
        </p:nvSpPr>
        <p:spPr>
          <a:xfrm>
            <a:off x="474133" y="3062821"/>
            <a:ext cx="5393267" cy="1500188"/>
          </a:xfrm>
        </p:spPr>
        <p:txBody>
          <a:bodyPr lIns="0" tIns="0" rIns="0" bIns="0" anchor="t"/>
          <a:lstStyle>
            <a:lvl1pPr marL="0" indent="0">
              <a:lnSpc>
                <a:spcPct val="100000"/>
              </a:lnSpc>
              <a:buNone/>
              <a:defRPr sz="1912" baseline="0">
                <a:solidFill>
                  <a:srgbClr val="A6C8BC"/>
                </a:solidFill>
              </a:defRPr>
            </a:lvl1pPr>
            <a:lvl2pPr marL="439516" indent="0">
              <a:buNone/>
              <a:defRPr sz="1743">
                <a:solidFill>
                  <a:schemeClr val="tx1">
                    <a:tint val="75000"/>
                  </a:schemeClr>
                </a:solidFill>
              </a:defRPr>
            </a:lvl2pPr>
            <a:lvl3pPr marL="879032" indent="0">
              <a:buNone/>
              <a:defRPr sz="1518">
                <a:solidFill>
                  <a:schemeClr val="tx1">
                    <a:tint val="75000"/>
                  </a:schemeClr>
                </a:solidFill>
              </a:defRPr>
            </a:lvl3pPr>
            <a:lvl4pPr marL="1318547" indent="0">
              <a:buNone/>
              <a:defRPr sz="1350">
                <a:solidFill>
                  <a:schemeClr val="tx1">
                    <a:tint val="75000"/>
                  </a:schemeClr>
                </a:solidFill>
              </a:defRPr>
            </a:lvl4pPr>
            <a:lvl5pPr marL="1758064" indent="0">
              <a:buNone/>
              <a:defRPr sz="1350">
                <a:solidFill>
                  <a:schemeClr val="tx1">
                    <a:tint val="75000"/>
                  </a:schemeClr>
                </a:solidFill>
              </a:defRPr>
            </a:lvl5pPr>
            <a:lvl6pPr marL="2197581" indent="0">
              <a:buNone/>
              <a:defRPr sz="1350">
                <a:solidFill>
                  <a:schemeClr val="tx1">
                    <a:tint val="75000"/>
                  </a:schemeClr>
                </a:solidFill>
              </a:defRPr>
            </a:lvl6pPr>
            <a:lvl7pPr marL="2637097" indent="0">
              <a:buNone/>
              <a:defRPr sz="1350">
                <a:solidFill>
                  <a:schemeClr val="tx1">
                    <a:tint val="75000"/>
                  </a:schemeClr>
                </a:solidFill>
              </a:defRPr>
            </a:lvl7pPr>
            <a:lvl8pPr marL="3076614" indent="0">
              <a:buNone/>
              <a:defRPr sz="1350">
                <a:solidFill>
                  <a:schemeClr val="tx1">
                    <a:tint val="75000"/>
                  </a:schemeClr>
                </a:solidFill>
              </a:defRPr>
            </a:lvl8pPr>
            <a:lvl9pPr marL="3516128" indent="0">
              <a:buNone/>
              <a:defRPr sz="1350">
                <a:solidFill>
                  <a:schemeClr val="tx1">
                    <a:tint val="75000"/>
                  </a:schemeClr>
                </a:solidFill>
              </a:defRPr>
            </a:lvl9pPr>
          </a:lstStyle>
          <a:p>
            <a:pPr lvl="0"/>
            <a:r>
              <a:rPr lang="en-CA" dirty="0" smtClean="0"/>
              <a:t>Brief description or intro to this section</a:t>
            </a:r>
          </a:p>
        </p:txBody>
      </p:sp>
      <p:sp>
        <p:nvSpPr>
          <p:cNvPr id="15" name="Slide Number Placeholder 8"/>
          <p:cNvSpPr>
            <a:spLocks noGrp="1"/>
          </p:cNvSpPr>
          <p:nvPr>
            <p:ph type="sldNum" sz="quarter" idx="11"/>
          </p:nvPr>
        </p:nvSpPr>
        <p:spPr>
          <a:xfrm>
            <a:off x="176525" y="6373093"/>
            <a:ext cx="297608" cy="365126"/>
          </a:xfrm>
        </p:spPr>
        <p:txBody>
          <a:bodyPr/>
          <a:lstStyle>
            <a:lvl1pPr>
              <a:defRPr>
                <a:solidFill>
                  <a:srgbClr val="96B7A6"/>
                </a:solidFill>
              </a:defRPr>
            </a:lvl1pPr>
          </a:lstStyle>
          <a:p>
            <a:fld id="{DEF3F5F5-7776-394F-A41F-3BAFC9CC9F8E}" type="slidenum">
              <a:rPr lang="en-US" smtClean="0"/>
              <a:pPr/>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755814"/>
            <a:ext cx="9144000" cy="978144"/>
          </a:xfrm>
          <a:prstGeom prst="rect">
            <a:avLst/>
          </a:prstGeom>
        </p:spPr>
      </p:pic>
      <p:pic>
        <p:nvPicPr>
          <p:cNvPr id="16" name="Picture 15"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41373" y="486978"/>
            <a:ext cx="730800" cy="531491"/>
          </a:xfrm>
          <a:prstGeom prst="rect">
            <a:avLst/>
          </a:prstGeom>
        </p:spPr>
      </p:pic>
    </p:spTree>
    <p:extLst>
      <p:ext uri="{BB962C8B-B14F-4D97-AF65-F5344CB8AC3E}">
        <p14:creationId xmlns:p14="http://schemas.microsoft.com/office/powerpoint/2010/main" val="197738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oints with Icons">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487679" y="3403601"/>
            <a:ext cx="2582904" cy="2337441"/>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a brief point, illustrated by the icon above.</a:t>
            </a:r>
          </a:p>
        </p:txBody>
      </p:sp>
      <p:sp>
        <p:nvSpPr>
          <p:cNvPr id="23" name="Text Placeholder 5"/>
          <p:cNvSpPr>
            <a:spLocks noGrp="1"/>
          </p:cNvSpPr>
          <p:nvPr>
            <p:ph type="body" sz="quarter" idx="19" hasCustomPrompt="1"/>
          </p:nvPr>
        </p:nvSpPr>
        <p:spPr>
          <a:xfrm>
            <a:off x="3285362" y="3403601"/>
            <a:ext cx="2566690" cy="2337441"/>
          </a:xfrm>
        </p:spPr>
        <p:txBody>
          <a:bodyPr/>
          <a:lstStyle>
            <a:lvl1pPr>
              <a:defRPr baseline="0"/>
            </a:lvl1pPr>
            <a:lvl3pPr marL="1136134" indent="-257101">
              <a:buFont typeface="Arial"/>
              <a:buChar char="•"/>
              <a:defRPr/>
            </a:lvl3pPr>
            <a:lvl4pPr>
              <a:spcBef>
                <a:spcPts val="621"/>
              </a:spcBef>
              <a:defRPr/>
            </a:lvl4pPr>
          </a:lstStyle>
          <a:p>
            <a:pPr lvl="0"/>
            <a:r>
              <a:rPr lang="en-CA" dirty="0" smtClean="0"/>
              <a:t>Click to edit content. Use this slide for a brief point, illustrated by the icon above.</a:t>
            </a:r>
          </a:p>
        </p:txBody>
      </p:sp>
      <p:sp>
        <p:nvSpPr>
          <p:cNvPr id="26" name="Text Placeholder 5"/>
          <p:cNvSpPr>
            <a:spLocks noGrp="1"/>
          </p:cNvSpPr>
          <p:nvPr>
            <p:ph type="body" sz="quarter" idx="23" hasCustomPrompt="1"/>
          </p:nvPr>
        </p:nvSpPr>
        <p:spPr>
          <a:xfrm>
            <a:off x="6085537" y="3403601"/>
            <a:ext cx="2582966" cy="2337441"/>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Use this slide for a brief point, illustrated by the icon above.</a:t>
            </a:r>
          </a:p>
        </p:txBody>
      </p:sp>
      <p:sp>
        <p:nvSpPr>
          <p:cNvPr id="12" name="Oval 11"/>
          <p:cNvSpPr/>
          <p:nvPr userDrawn="1"/>
        </p:nvSpPr>
        <p:spPr>
          <a:xfrm>
            <a:off x="487679" y="1928431"/>
            <a:ext cx="1194664" cy="1194664"/>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98"/>
          </a:p>
        </p:txBody>
      </p:sp>
      <p:sp>
        <p:nvSpPr>
          <p:cNvPr id="13" name="Picture Placeholder 3"/>
          <p:cNvSpPr>
            <a:spLocks noGrp="1" noChangeAspect="1"/>
          </p:cNvSpPr>
          <p:nvPr>
            <p:ph type="pic" sz="quarter" idx="26" hasCustomPrompt="1"/>
          </p:nvPr>
        </p:nvSpPr>
        <p:spPr>
          <a:xfrm>
            <a:off x="841815" y="2201763"/>
            <a:ext cx="486393" cy="648000"/>
          </a:xfrm>
        </p:spPr>
        <p:txBody>
          <a:bodyPr/>
          <a:lstStyle>
            <a:lvl1pPr>
              <a:defRPr>
                <a:solidFill>
                  <a:schemeClr val="bg1"/>
                </a:solidFill>
              </a:defRPr>
            </a:lvl1pPr>
          </a:lstStyle>
          <a:p>
            <a:r>
              <a:rPr lang="en-US" dirty="0" smtClean="0"/>
              <a:t>Icon</a:t>
            </a:r>
            <a:endParaRPr lang="en-US" dirty="0"/>
          </a:p>
        </p:txBody>
      </p:sp>
      <p:sp>
        <p:nvSpPr>
          <p:cNvPr id="14" name="Oval 13"/>
          <p:cNvSpPr/>
          <p:nvPr userDrawn="1"/>
        </p:nvSpPr>
        <p:spPr>
          <a:xfrm>
            <a:off x="3276907" y="1926363"/>
            <a:ext cx="1198800" cy="1198800"/>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98"/>
          </a:p>
        </p:txBody>
      </p:sp>
      <p:sp>
        <p:nvSpPr>
          <p:cNvPr id="15" name="Picture Placeholder 3"/>
          <p:cNvSpPr>
            <a:spLocks noGrp="1" noChangeAspect="1"/>
          </p:cNvSpPr>
          <p:nvPr>
            <p:ph type="pic" sz="quarter" idx="27" hasCustomPrompt="1"/>
          </p:nvPr>
        </p:nvSpPr>
        <p:spPr>
          <a:xfrm>
            <a:off x="3633111" y="2201763"/>
            <a:ext cx="486392" cy="648000"/>
          </a:xfrm>
        </p:spPr>
        <p:txBody>
          <a:bodyPr/>
          <a:lstStyle>
            <a:lvl1pPr>
              <a:defRPr>
                <a:solidFill>
                  <a:schemeClr val="bg1"/>
                </a:solidFill>
              </a:defRPr>
            </a:lvl1pPr>
          </a:lstStyle>
          <a:p>
            <a:r>
              <a:rPr lang="en-US" dirty="0" smtClean="0"/>
              <a:t>Icon</a:t>
            </a:r>
            <a:endParaRPr lang="en-US" dirty="0"/>
          </a:p>
        </p:txBody>
      </p:sp>
      <p:sp>
        <p:nvSpPr>
          <p:cNvPr id="16" name="Oval 15"/>
          <p:cNvSpPr/>
          <p:nvPr userDrawn="1"/>
        </p:nvSpPr>
        <p:spPr>
          <a:xfrm>
            <a:off x="6053742" y="1926363"/>
            <a:ext cx="1198800" cy="1198800"/>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98"/>
          </a:p>
        </p:txBody>
      </p:sp>
      <p:sp>
        <p:nvSpPr>
          <p:cNvPr id="17" name="Picture Placeholder 3"/>
          <p:cNvSpPr>
            <a:spLocks noGrp="1" noChangeAspect="1"/>
          </p:cNvSpPr>
          <p:nvPr>
            <p:ph type="pic" sz="quarter" idx="28" hasCustomPrompt="1"/>
          </p:nvPr>
        </p:nvSpPr>
        <p:spPr>
          <a:xfrm>
            <a:off x="6410166" y="2201763"/>
            <a:ext cx="485953" cy="648000"/>
          </a:xfrm>
        </p:spPr>
        <p:txBody>
          <a:bodyPr/>
          <a:lstStyle>
            <a:lvl1pPr>
              <a:defRPr>
                <a:solidFill>
                  <a:schemeClr val="bg1"/>
                </a:solidFill>
              </a:defRPr>
            </a:lvl1pPr>
          </a:lstStyle>
          <a:p>
            <a:r>
              <a:rPr lang="en-US" dirty="0" smtClean="0"/>
              <a:t>Icon</a:t>
            </a:r>
            <a:endParaRPr lang="en-US" dirty="0"/>
          </a:p>
        </p:txBody>
      </p:sp>
      <p:pic>
        <p:nvPicPr>
          <p:cNvPr id="21" name="Picture 2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2" name="Slide Number Placeholder 8"/>
          <p:cNvSpPr>
            <a:spLocks noGrp="1"/>
          </p:cNvSpPr>
          <p:nvPr>
            <p:ph type="sldNum" sz="quarter" idx="2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5"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key point slide with icons to illustrate points</a:t>
            </a:r>
            <a:endParaRPr lang="en-US" dirty="0"/>
          </a:p>
        </p:txBody>
      </p:sp>
    </p:spTree>
    <p:extLst>
      <p:ext uri="{BB962C8B-B14F-4D97-AF65-F5344CB8AC3E}">
        <p14:creationId xmlns:p14="http://schemas.microsoft.com/office/powerpoint/2010/main" val="2099631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933700"/>
            <a:ext cx="9144000" cy="978144"/>
          </a:xfrm>
          <a:prstGeom prst="rect">
            <a:avLst/>
          </a:prstGeom>
        </p:spPr>
      </p:pic>
      <p:sp>
        <p:nvSpPr>
          <p:cNvPr id="5" name="Media Placeholder 4"/>
          <p:cNvSpPr>
            <a:spLocks noGrp="1"/>
          </p:cNvSpPr>
          <p:nvPr>
            <p:ph type="media" sz="quarter" idx="10" hasCustomPrompt="1"/>
          </p:nvPr>
        </p:nvSpPr>
        <p:spPr>
          <a:xfrm>
            <a:off x="1863523" y="483406"/>
            <a:ext cx="5405377" cy="5882670"/>
          </a:xfrm>
        </p:spPr>
        <p:txBody>
          <a:bodyPr/>
          <a:lstStyle>
            <a:lvl1pPr>
              <a:defRPr>
                <a:solidFill>
                  <a:schemeClr val="bg1"/>
                </a:solidFill>
              </a:defRPr>
            </a:lvl1pPr>
          </a:lstStyle>
          <a:p>
            <a:r>
              <a:rPr lang="en-US" dirty="0" smtClean="0"/>
              <a:t>Click this icon to insert a video</a:t>
            </a:r>
            <a:endParaRPr lang="en-US" dirty="0"/>
          </a:p>
        </p:txBody>
      </p:sp>
    </p:spTree>
    <p:extLst>
      <p:ext uri="{BB962C8B-B14F-4D97-AF65-F5344CB8AC3E}">
        <p14:creationId xmlns:p14="http://schemas.microsoft.com/office/powerpoint/2010/main" val="188030905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or Stats V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2933700"/>
            <a:ext cx="9144000" cy="978144"/>
          </a:xfrm>
          <a:prstGeom prst="rect">
            <a:avLst/>
          </a:prstGeom>
        </p:spPr>
      </p:pic>
      <p:sp>
        <p:nvSpPr>
          <p:cNvPr id="3" name="Rectangle 2"/>
          <p:cNvSpPr/>
          <p:nvPr userDrawn="1"/>
        </p:nvSpPr>
        <p:spPr>
          <a:xfrm>
            <a:off x="474562" y="486137"/>
            <a:ext cx="8194876" cy="58915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98"/>
          </a:p>
        </p:txBody>
      </p:sp>
      <p:sp>
        <p:nvSpPr>
          <p:cNvPr id="2" name="Title 1"/>
          <p:cNvSpPr>
            <a:spLocks noGrp="1"/>
          </p:cNvSpPr>
          <p:nvPr>
            <p:ph type="title" hasCustomPrompt="1"/>
          </p:nvPr>
        </p:nvSpPr>
        <p:spPr>
          <a:xfrm>
            <a:off x="1848801" y="2090307"/>
            <a:ext cx="5446400" cy="2619502"/>
          </a:xfrm>
        </p:spPr>
        <p:txBody>
          <a:bodyPr/>
          <a:lstStyle>
            <a:lvl1pPr algn="ctr">
              <a:lnSpc>
                <a:spcPct val="110000"/>
              </a:lnSpc>
              <a:defRPr sz="2700" baseline="0">
                <a:solidFill>
                  <a:srgbClr val="599A83"/>
                </a:solidFill>
              </a:defRPr>
            </a:lvl1pPr>
          </a:lstStyle>
          <a:p>
            <a:r>
              <a:rPr lang="en-CA" dirty="0" smtClean="0"/>
              <a:t>Enter an impressive statistic or fact. e.g. 98% of Algonquin students have been hired immediately after graduation.</a:t>
            </a:r>
            <a:endParaRPr lang="en-US" dirty="0"/>
          </a:p>
        </p:txBody>
      </p:sp>
      <p:sp>
        <p:nvSpPr>
          <p:cNvPr id="7" name="Text Placeholder 6"/>
          <p:cNvSpPr>
            <a:spLocks noGrp="1"/>
          </p:cNvSpPr>
          <p:nvPr>
            <p:ph type="body" sz="quarter" idx="13" hasCustomPrompt="1"/>
          </p:nvPr>
        </p:nvSpPr>
        <p:spPr>
          <a:xfrm>
            <a:off x="1848801" y="1593878"/>
            <a:ext cx="5446400" cy="383034"/>
          </a:xfrm>
        </p:spPr>
        <p:txBody>
          <a:bodyPr anchor="ctr"/>
          <a:lstStyle>
            <a:lvl1pPr algn="ctr">
              <a:lnSpc>
                <a:spcPct val="100000"/>
              </a:lnSpc>
              <a:defRPr sz="1181" b="1">
                <a:solidFill>
                  <a:schemeClr val="tx2"/>
                </a:solidFill>
              </a:defRPr>
            </a:lvl1pPr>
          </a:lstStyle>
          <a:p>
            <a:pPr lvl="0"/>
            <a:r>
              <a:rPr lang="en-CA" dirty="0" smtClean="0"/>
              <a:t>THIS IS THE TITLE OF YOUR STATISTIC</a:t>
            </a:r>
            <a:endParaRPr lang="en-US" dirty="0"/>
          </a:p>
        </p:txBody>
      </p:sp>
      <p:sp>
        <p:nvSpPr>
          <p:cNvPr id="9" name="Text Placeholder 8"/>
          <p:cNvSpPr>
            <a:spLocks noGrp="1"/>
          </p:cNvSpPr>
          <p:nvPr>
            <p:ph type="body" sz="quarter" idx="14" hasCustomPrompt="1"/>
          </p:nvPr>
        </p:nvSpPr>
        <p:spPr>
          <a:xfrm>
            <a:off x="1848801" y="4921484"/>
            <a:ext cx="5446400" cy="291603"/>
          </a:xfrm>
        </p:spPr>
        <p:txBody>
          <a:bodyPr anchor="ctr"/>
          <a:lstStyle>
            <a:lvl1pPr algn="ctr">
              <a:defRPr sz="900"/>
            </a:lvl1pPr>
          </a:lstStyle>
          <a:p>
            <a:pPr lvl="0"/>
            <a:r>
              <a:rPr lang="en-CA" dirty="0" smtClean="0"/>
              <a:t>THIS IS A SPACE FOR A CITATION OR SOURCE</a:t>
            </a:r>
            <a:endParaRPr lang="en-US" dirty="0"/>
          </a:p>
        </p:txBody>
      </p:sp>
    </p:spTree>
    <p:extLst>
      <p:ext uri="{BB962C8B-B14F-4D97-AF65-F5344CB8AC3E}">
        <p14:creationId xmlns:p14="http://schemas.microsoft.com/office/powerpoint/2010/main" val="2574370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s or Stats V2">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933700"/>
            <a:ext cx="9144000" cy="978144"/>
          </a:xfrm>
          <a:prstGeom prst="rect">
            <a:avLst/>
          </a:prstGeom>
        </p:spPr>
      </p:pic>
      <p:sp>
        <p:nvSpPr>
          <p:cNvPr id="8" name="Title 1"/>
          <p:cNvSpPr>
            <a:spLocks noGrp="1"/>
          </p:cNvSpPr>
          <p:nvPr>
            <p:ph type="title" hasCustomPrompt="1"/>
          </p:nvPr>
        </p:nvSpPr>
        <p:spPr>
          <a:xfrm>
            <a:off x="1848801" y="2090307"/>
            <a:ext cx="5446400" cy="2619502"/>
          </a:xfrm>
        </p:spPr>
        <p:txBody>
          <a:bodyPr/>
          <a:lstStyle>
            <a:lvl1pPr algn="ctr">
              <a:lnSpc>
                <a:spcPct val="110000"/>
              </a:lnSpc>
              <a:defRPr sz="2700" baseline="0">
                <a:solidFill>
                  <a:srgbClr val="A6C8BC"/>
                </a:solidFill>
              </a:defRPr>
            </a:lvl1pPr>
          </a:lstStyle>
          <a:p>
            <a:r>
              <a:rPr lang="en-CA" dirty="0" smtClean="0"/>
              <a:t>Enter an impressive statistic or fact. e.g. 98% of Algonquin students have been hired immediately after graduation.</a:t>
            </a:r>
            <a:endParaRPr lang="en-US" dirty="0"/>
          </a:p>
        </p:txBody>
      </p:sp>
      <p:sp>
        <p:nvSpPr>
          <p:cNvPr id="10" name="Text Placeholder 6"/>
          <p:cNvSpPr>
            <a:spLocks noGrp="1"/>
          </p:cNvSpPr>
          <p:nvPr>
            <p:ph type="body" sz="quarter" idx="13" hasCustomPrompt="1"/>
          </p:nvPr>
        </p:nvSpPr>
        <p:spPr>
          <a:xfrm>
            <a:off x="1848801" y="1593878"/>
            <a:ext cx="5446400" cy="383034"/>
          </a:xfrm>
        </p:spPr>
        <p:txBody>
          <a:bodyPr anchor="ctr"/>
          <a:lstStyle>
            <a:lvl1pPr algn="ctr">
              <a:lnSpc>
                <a:spcPct val="100000"/>
              </a:lnSpc>
              <a:defRPr sz="1181" b="1">
                <a:solidFill>
                  <a:schemeClr val="bg1"/>
                </a:solidFill>
              </a:defRPr>
            </a:lvl1pPr>
          </a:lstStyle>
          <a:p>
            <a:pPr lvl="0"/>
            <a:r>
              <a:rPr lang="en-CA" dirty="0" smtClean="0"/>
              <a:t>THIS IS THE TITLE OF YOUR STATISTIC</a:t>
            </a:r>
            <a:endParaRPr lang="en-US" dirty="0"/>
          </a:p>
        </p:txBody>
      </p:sp>
      <p:sp>
        <p:nvSpPr>
          <p:cNvPr id="11" name="Text Placeholder 8"/>
          <p:cNvSpPr>
            <a:spLocks noGrp="1"/>
          </p:cNvSpPr>
          <p:nvPr>
            <p:ph type="body" sz="quarter" idx="14" hasCustomPrompt="1"/>
          </p:nvPr>
        </p:nvSpPr>
        <p:spPr>
          <a:xfrm>
            <a:off x="1848801" y="4921484"/>
            <a:ext cx="5446400" cy="291603"/>
          </a:xfrm>
        </p:spPr>
        <p:txBody>
          <a:bodyPr anchor="ctr"/>
          <a:lstStyle>
            <a:lvl1pPr algn="ctr">
              <a:defRPr sz="900">
                <a:solidFill>
                  <a:schemeClr val="bg1"/>
                </a:solidFill>
              </a:defRPr>
            </a:lvl1pPr>
          </a:lstStyle>
          <a:p>
            <a:pPr lvl="0"/>
            <a:r>
              <a:rPr lang="en-CA" dirty="0" smtClean="0"/>
              <a:t>THIS IS A SPACE FOR A CITATION OR SOURCE</a:t>
            </a:r>
            <a:endParaRPr lang="en-US" dirty="0"/>
          </a:p>
        </p:txBody>
      </p:sp>
    </p:spTree>
    <p:extLst>
      <p:ext uri="{BB962C8B-B14F-4D97-AF65-F5344CB8AC3E}">
        <p14:creationId xmlns:p14="http://schemas.microsoft.com/office/powerpoint/2010/main" val="5860235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s or Stats V3">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848801" y="985407"/>
            <a:ext cx="5446400" cy="2619502"/>
          </a:xfrm>
        </p:spPr>
        <p:txBody>
          <a:bodyPr/>
          <a:lstStyle>
            <a:lvl1pPr algn="ctr">
              <a:lnSpc>
                <a:spcPct val="110000"/>
              </a:lnSpc>
              <a:defRPr sz="2700" baseline="0">
                <a:solidFill>
                  <a:srgbClr val="A6C8BC"/>
                </a:solidFill>
              </a:defRPr>
            </a:lvl1pPr>
          </a:lstStyle>
          <a:p>
            <a:r>
              <a:rPr lang="en-CA" dirty="0" smtClean="0"/>
              <a:t>Enter an impressive statistic or fact. e.g. We raised $1,000,000 this year. Highlight a number by making it bold and white.</a:t>
            </a:r>
            <a:endParaRPr lang="en-US" dirty="0"/>
          </a:p>
        </p:txBody>
      </p:sp>
      <p:sp>
        <p:nvSpPr>
          <p:cNvPr id="6" name="Text Placeholder 6"/>
          <p:cNvSpPr>
            <a:spLocks noGrp="1"/>
          </p:cNvSpPr>
          <p:nvPr>
            <p:ph type="body" sz="quarter" idx="13" hasCustomPrompt="1"/>
          </p:nvPr>
        </p:nvSpPr>
        <p:spPr>
          <a:xfrm>
            <a:off x="1848801" y="488976"/>
            <a:ext cx="5446400" cy="383034"/>
          </a:xfrm>
        </p:spPr>
        <p:txBody>
          <a:bodyPr anchor="ctr"/>
          <a:lstStyle>
            <a:lvl1pPr algn="ctr">
              <a:lnSpc>
                <a:spcPct val="100000"/>
              </a:lnSpc>
              <a:defRPr sz="1181" b="1">
                <a:solidFill>
                  <a:schemeClr val="bg1"/>
                </a:solidFill>
              </a:defRPr>
            </a:lvl1pPr>
          </a:lstStyle>
          <a:p>
            <a:pPr lvl="0"/>
            <a:r>
              <a:rPr lang="en-CA" dirty="0" smtClean="0"/>
              <a:t>THIS IS THE TITLE OF YOUR STATISTIC</a:t>
            </a:r>
            <a:endParaRPr lang="en-US"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507708"/>
            <a:ext cx="9144000" cy="2350294"/>
          </a:xfrm>
          <a:prstGeom prst="rect">
            <a:avLst/>
          </a:prstGeom>
        </p:spPr>
      </p:pic>
    </p:spTree>
    <p:extLst>
      <p:ext uri="{BB962C8B-B14F-4D97-AF65-F5344CB8AC3E}">
        <p14:creationId xmlns:p14="http://schemas.microsoft.com/office/powerpoint/2010/main" val="342199242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s or Stats V4">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848801" y="985407"/>
            <a:ext cx="5446400" cy="2619502"/>
          </a:xfrm>
        </p:spPr>
        <p:txBody>
          <a:bodyPr/>
          <a:lstStyle>
            <a:lvl1pPr algn="ctr">
              <a:lnSpc>
                <a:spcPct val="110000"/>
              </a:lnSpc>
              <a:defRPr sz="2700" baseline="0">
                <a:solidFill>
                  <a:srgbClr val="599A83"/>
                </a:solidFill>
              </a:defRPr>
            </a:lvl1pPr>
          </a:lstStyle>
          <a:p>
            <a:r>
              <a:rPr lang="en-CA" dirty="0" smtClean="0"/>
              <a:t>Enter an impressive statistic or fact. e.g. We raised $1,000,000 this year. Highlight a number by making it bold and 100% green.</a:t>
            </a:r>
            <a:endParaRPr lang="en-US" dirty="0"/>
          </a:p>
        </p:txBody>
      </p:sp>
      <p:sp>
        <p:nvSpPr>
          <p:cNvPr id="6" name="Text Placeholder 6"/>
          <p:cNvSpPr>
            <a:spLocks noGrp="1"/>
          </p:cNvSpPr>
          <p:nvPr>
            <p:ph type="body" sz="quarter" idx="13" hasCustomPrompt="1"/>
          </p:nvPr>
        </p:nvSpPr>
        <p:spPr>
          <a:xfrm>
            <a:off x="1848801" y="488976"/>
            <a:ext cx="5446400" cy="383034"/>
          </a:xfrm>
        </p:spPr>
        <p:txBody>
          <a:bodyPr anchor="ctr"/>
          <a:lstStyle>
            <a:lvl1pPr algn="ctr">
              <a:lnSpc>
                <a:spcPct val="100000"/>
              </a:lnSpc>
              <a:defRPr sz="1181" b="1">
                <a:solidFill>
                  <a:schemeClr val="accent1"/>
                </a:solidFill>
              </a:defRPr>
            </a:lvl1pPr>
          </a:lstStyle>
          <a:p>
            <a:pPr lvl="0"/>
            <a:r>
              <a:rPr lang="en-CA" dirty="0" smtClean="0"/>
              <a:t>THIS IS THE TITLE OF YOUR STATISTIC</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07708"/>
            <a:ext cx="9144000" cy="2350294"/>
          </a:xfrm>
          <a:prstGeom prst="rect">
            <a:avLst/>
          </a:prstGeom>
        </p:spPr>
      </p:pic>
    </p:spTree>
    <p:extLst>
      <p:ext uri="{BB962C8B-B14F-4D97-AF65-F5344CB8AC3E}">
        <p14:creationId xmlns:p14="http://schemas.microsoft.com/office/powerpoint/2010/main" val="4002699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s or Stats v5">
    <p:bg>
      <p:bgRef idx="1001">
        <a:schemeClr val="bg2"/>
      </p:bgRef>
    </p:bg>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0" y="2"/>
            <a:ext cx="4571404" cy="3428553"/>
          </a:xfrm>
          <a:solidFill>
            <a:schemeClr val="bg2"/>
          </a:solidFill>
          <a:ln>
            <a:noFill/>
          </a:ln>
        </p:spPr>
        <p:txBody>
          <a:bodyPr/>
          <a:lstStyle>
            <a:lvl1pPr algn="ctr">
              <a:defRPr baseline="0">
                <a:ln>
                  <a:noFill/>
                </a:ln>
                <a:solidFill>
                  <a:schemeClr val="tx1"/>
                </a:solidFill>
              </a:defRPr>
            </a:lvl1pPr>
          </a:lstStyle>
          <a:p>
            <a:r>
              <a:rPr lang="en-US" dirty="0" smtClean="0"/>
              <a:t>Click this icon to insert a background photo, the resize this box so it covers the whole screen. Make sure it’s good quality.</a:t>
            </a:r>
            <a:endParaRPr lang="en-US" dirty="0"/>
          </a:p>
        </p:txBody>
      </p:sp>
      <p:sp>
        <p:nvSpPr>
          <p:cNvPr id="12" name="Title 1"/>
          <p:cNvSpPr>
            <a:spLocks noGrp="1"/>
          </p:cNvSpPr>
          <p:nvPr>
            <p:ph type="title" hasCustomPrompt="1"/>
          </p:nvPr>
        </p:nvSpPr>
        <p:spPr>
          <a:xfrm>
            <a:off x="1676534" y="1914188"/>
            <a:ext cx="5790934" cy="3029625"/>
          </a:xfrm>
          <a:solidFill>
            <a:srgbClr val="FFFFFF"/>
          </a:solidFill>
          <a:ln>
            <a:noFill/>
          </a:ln>
          <a:effectLst>
            <a:outerShdw blurRad="381000" dir="2700000" sx="98000" sy="98000" algn="tl" rotWithShape="0">
              <a:srgbClr val="000000">
                <a:alpha val="85000"/>
              </a:srgbClr>
            </a:outerShdw>
          </a:effectLst>
        </p:spPr>
        <p:txBody>
          <a:bodyPr lIns="324000" tIns="1080000" rIns="324000" bIns="1080000"/>
          <a:lstStyle>
            <a:lvl1pPr algn="ctr">
              <a:lnSpc>
                <a:spcPct val="90000"/>
              </a:lnSpc>
              <a:defRPr sz="6299">
                <a:solidFill>
                  <a:srgbClr val="599A83"/>
                </a:solidFill>
              </a:defRPr>
            </a:lvl1pPr>
          </a:lstStyle>
          <a:p>
            <a:r>
              <a:rPr lang="en-CA" dirty="0" smtClean="0"/>
              <a:t>$#,###,###</a:t>
            </a:r>
            <a:endParaRPr lang="en-US" dirty="0"/>
          </a:p>
        </p:txBody>
      </p:sp>
      <p:sp>
        <p:nvSpPr>
          <p:cNvPr id="10" name="Text Placeholder 6"/>
          <p:cNvSpPr>
            <a:spLocks noGrp="1"/>
          </p:cNvSpPr>
          <p:nvPr>
            <p:ph type="body" sz="quarter" idx="13" hasCustomPrompt="1"/>
          </p:nvPr>
        </p:nvSpPr>
        <p:spPr>
          <a:xfrm>
            <a:off x="1857136" y="2259471"/>
            <a:ext cx="5429733" cy="383034"/>
          </a:xfrm>
        </p:spPr>
        <p:txBody>
          <a:bodyPr anchor="ctr"/>
          <a:lstStyle>
            <a:lvl1pPr algn="ctr">
              <a:lnSpc>
                <a:spcPct val="100000"/>
              </a:lnSpc>
              <a:defRPr sz="1181" b="1" baseline="0">
                <a:solidFill>
                  <a:srgbClr val="00673E"/>
                </a:solidFill>
              </a:defRPr>
            </a:lvl1pPr>
          </a:lstStyle>
          <a:p>
            <a:pPr lvl="0"/>
            <a:r>
              <a:rPr lang="en-CA" dirty="0" smtClean="0"/>
              <a:t>THIS IS THE TITLE OF YOUR STATISTIC</a:t>
            </a:r>
            <a:endParaRPr lang="en-US" dirty="0"/>
          </a:p>
        </p:txBody>
      </p:sp>
      <p:sp>
        <p:nvSpPr>
          <p:cNvPr id="11" name="Text Placeholder 8"/>
          <p:cNvSpPr>
            <a:spLocks noGrp="1"/>
          </p:cNvSpPr>
          <p:nvPr>
            <p:ph type="body" sz="quarter" idx="14" hasCustomPrompt="1"/>
          </p:nvPr>
        </p:nvSpPr>
        <p:spPr>
          <a:xfrm>
            <a:off x="1857136" y="4232939"/>
            <a:ext cx="5429733" cy="291603"/>
          </a:xfrm>
        </p:spPr>
        <p:txBody>
          <a:bodyPr anchor="ctr"/>
          <a:lstStyle>
            <a:lvl1pPr algn="ctr">
              <a:defRPr sz="900">
                <a:solidFill>
                  <a:schemeClr val="bg1"/>
                </a:solidFill>
              </a:defRPr>
            </a:lvl1pPr>
          </a:lstStyle>
          <a:p>
            <a:pPr lvl="0"/>
            <a:r>
              <a:rPr lang="en-CA" dirty="0" smtClean="0"/>
              <a:t>THIS IS A SPACE FOR A CITATION OR SOURCE</a:t>
            </a:r>
            <a:endParaRPr lang="en-US" dirty="0"/>
          </a:p>
        </p:txBody>
      </p:sp>
    </p:spTree>
    <p:extLst>
      <p:ext uri="{BB962C8B-B14F-4D97-AF65-F5344CB8AC3E}">
        <p14:creationId xmlns:p14="http://schemas.microsoft.com/office/powerpoint/2010/main" val="81210466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igh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57203" y="1803400"/>
            <a:ext cx="4010625" cy="3960791"/>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0" name="Text Placeholder 9"/>
          <p:cNvSpPr>
            <a:spLocks noGrp="1"/>
          </p:cNvSpPr>
          <p:nvPr>
            <p:ph type="body" sz="quarter" idx="14" hasCustomPrompt="1"/>
          </p:nvPr>
        </p:nvSpPr>
        <p:spPr>
          <a:xfrm>
            <a:off x="1866659" y="4700459"/>
            <a:ext cx="2601169" cy="1063731"/>
          </a:xfrm>
        </p:spPr>
        <p:txBody>
          <a:bodyPr anchor="b"/>
          <a:lstStyle>
            <a:lvl1pPr>
              <a:defRPr sz="1181">
                <a:solidFill>
                  <a:srgbClr val="599A83"/>
                </a:solidFill>
              </a:defRPr>
            </a:lvl1pPr>
          </a:lstStyle>
          <a:p>
            <a:pPr lvl="0"/>
            <a:r>
              <a:rPr lang="en-CA" dirty="0" smtClean="0"/>
              <a:t>An optional annotation or extra information text box</a:t>
            </a:r>
            <a:endParaRPr lang="en-US" dirty="0"/>
          </a:p>
        </p:txBody>
      </p:sp>
      <p:sp>
        <p:nvSpPr>
          <p:cNvPr id="11" name="Picture Placeholder 4"/>
          <p:cNvSpPr>
            <a:spLocks noGrp="1"/>
          </p:cNvSpPr>
          <p:nvPr>
            <p:ph type="pic" sz="quarter" idx="16" hasCustomPrompt="1"/>
          </p:nvPr>
        </p:nvSpPr>
        <p:spPr>
          <a:xfrm>
            <a:off x="5257116" y="484837"/>
            <a:ext cx="3886884" cy="5279356"/>
          </a:xfrm>
        </p:spPr>
        <p:txBody>
          <a:bodyPr/>
          <a:lstStyle>
            <a:lvl1pPr>
              <a:defRPr baseline="0"/>
            </a:lvl1pPr>
          </a:lstStyle>
          <a:p>
            <a:r>
              <a:rPr lang="en-US" dirty="0" smtClean="0"/>
              <a:t>Click on this icon to insert a photo.</a:t>
            </a:r>
            <a:endParaRPr lang="en-US" dirty="0"/>
          </a:p>
        </p:txBody>
      </p:sp>
      <p:sp>
        <p:nvSpPr>
          <p:cNvPr id="13" name="Text Placeholder 8"/>
          <p:cNvSpPr>
            <a:spLocks noGrp="1"/>
          </p:cNvSpPr>
          <p:nvPr>
            <p:ph type="body" sz="quarter" idx="17" hasCustomPrompt="1"/>
          </p:nvPr>
        </p:nvSpPr>
        <p:spPr>
          <a:xfrm>
            <a:off x="5257118" y="4081485"/>
            <a:ext cx="2828557" cy="345600"/>
          </a:xfrm>
          <a:solidFill>
            <a:srgbClr val="43B02A"/>
          </a:solidFill>
          <a:ln>
            <a:noFill/>
          </a:ln>
        </p:spPr>
        <p:txBody>
          <a:bodyPr wrap="square" lIns="252000" tIns="252000" rIns="252000" bIns="252000" anchor="ctr">
            <a:spAutoFit/>
          </a:bodyPr>
          <a:lstStyle>
            <a:lvl1pPr>
              <a:lnSpc>
                <a:spcPct val="80000"/>
              </a:lnSpc>
              <a:defRPr sz="1181" b="1" baseline="0">
                <a:ln>
                  <a:noFill/>
                </a:ln>
                <a:solidFill>
                  <a:schemeClr val="bg1"/>
                </a:solidFill>
                <a:effectLst/>
              </a:defRPr>
            </a:lvl1pPr>
          </a:lstStyle>
          <a:p>
            <a:pPr lvl="0"/>
            <a:r>
              <a:rPr lang="en-CA" dirty="0" smtClean="0"/>
              <a:t>Optional short caption here</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8"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9" name="Picture 1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3" name="Title 1"/>
          <p:cNvSpPr>
            <a:spLocks noGrp="1"/>
          </p:cNvSpPr>
          <p:nvPr>
            <p:ph type="title" hasCustomPrompt="1"/>
          </p:nvPr>
        </p:nvSpPr>
        <p:spPr>
          <a:xfrm>
            <a:off x="487679" y="484836"/>
            <a:ext cx="3980149" cy="1001980"/>
          </a:xfrm>
        </p:spPr>
        <p:txBody>
          <a:bodyPr anchor="t">
            <a:noAutofit/>
          </a:bodyPr>
          <a:lstStyle>
            <a:lvl1pPr>
              <a:defRPr sz="2700" b="1" baseline="0">
                <a:solidFill>
                  <a:srgbClr val="00673E"/>
                </a:solidFill>
              </a:defRPr>
            </a:lvl1pPr>
          </a:lstStyle>
          <a:p>
            <a:r>
              <a:rPr lang="en-CA" dirty="0" smtClean="0"/>
              <a:t>A slide with a right-aligned image</a:t>
            </a:r>
            <a:endParaRPr lang="en-US" dirty="0"/>
          </a:p>
        </p:txBody>
      </p:sp>
    </p:spTree>
    <p:extLst>
      <p:ext uri="{BB962C8B-B14F-4D97-AF65-F5344CB8AC3E}">
        <p14:creationId xmlns:p14="http://schemas.microsoft.com/office/powerpoint/2010/main" val="25633475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680471" y="1803400"/>
            <a:ext cx="3980149" cy="3940697"/>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0" name="Text Placeholder 9"/>
          <p:cNvSpPr>
            <a:spLocks noGrp="1"/>
          </p:cNvSpPr>
          <p:nvPr>
            <p:ph type="body" sz="quarter" idx="14" hasCustomPrompt="1"/>
          </p:nvPr>
        </p:nvSpPr>
        <p:spPr>
          <a:xfrm>
            <a:off x="4854097" y="4793058"/>
            <a:ext cx="2588430" cy="951040"/>
          </a:xfrm>
        </p:spPr>
        <p:txBody>
          <a:bodyPr anchor="b"/>
          <a:lstStyle>
            <a:lvl1pPr>
              <a:defRPr sz="1181">
                <a:solidFill>
                  <a:srgbClr val="599A83"/>
                </a:solidFill>
              </a:defRPr>
            </a:lvl1pPr>
          </a:lstStyle>
          <a:p>
            <a:pPr lvl="0"/>
            <a:r>
              <a:rPr lang="en-CA" dirty="0" smtClean="0"/>
              <a:t>An optional annotation or extra information text box</a:t>
            </a:r>
            <a:endParaRPr lang="en-US" dirty="0"/>
          </a:p>
        </p:txBody>
      </p:sp>
      <p:sp>
        <p:nvSpPr>
          <p:cNvPr id="14" name="Picture Placeholder 4"/>
          <p:cNvSpPr>
            <a:spLocks noGrp="1"/>
          </p:cNvSpPr>
          <p:nvPr>
            <p:ph type="pic" sz="quarter" idx="16" hasCustomPrompt="1"/>
          </p:nvPr>
        </p:nvSpPr>
        <p:spPr>
          <a:xfrm>
            <a:off x="0" y="484836"/>
            <a:ext cx="3886884" cy="5259261"/>
          </a:xfrm>
        </p:spPr>
        <p:txBody>
          <a:bodyPr/>
          <a:lstStyle>
            <a:lvl1pPr>
              <a:defRPr baseline="0"/>
            </a:lvl1pPr>
          </a:lstStyle>
          <a:p>
            <a:r>
              <a:rPr lang="en-US" dirty="0" smtClean="0"/>
              <a:t>Click on this icon to insert a photo.</a:t>
            </a:r>
            <a:endParaRPr lang="en-US" dirty="0"/>
          </a:p>
        </p:txBody>
      </p:sp>
      <p:sp>
        <p:nvSpPr>
          <p:cNvPr id="15" name="Text Placeholder 8"/>
          <p:cNvSpPr>
            <a:spLocks noGrp="1"/>
          </p:cNvSpPr>
          <p:nvPr>
            <p:ph type="body" sz="quarter" idx="17" hasCustomPrompt="1"/>
          </p:nvPr>
        </p:nvSpPr>
        <p:spPr>
          <a:xfrm>
            <a:off x="2" y="4081485"/>
            <a:ext cx="2828557" cy="345600"/>
          </a:xfrm>
          <a:solidFill>
            <a:srgbClr val="43B02A"/>
          </a:solidFill>
          <a:ln>
            <a:noFill/>
          </a:ln>
        </p:spPr>
        <p:txBody>
          <a:bodyPr wrap="square" lIns="252000" tIns="252000" rIns="252000" bIns="252000" anchor="ctr">
            <a:spAutoFit/>
          </a:bodyPr>
          <a:lstStyle>
            <a:lvl1pPr>
              <a:lnSpc>
                <a:spcPct val="80000"/>
              </a:lnSpc>
              <a:defRPr sz="1181" b="1" baseline="0">
                <a:ln>
                  <a:noFill/>
                </a:ln>
                <a:solidFill>
                  <a:schemeClr val="bg1"/>
                </a:solidFill>
                <a:effectLst/>
              </a:defRPr>
            </a:lvl1pPr>
          </a:lstStyle>
          <a:p>
            <a:pPr lvl="0"/>
            <a:r>
              <a:rPr lang="en-CA" dirty="0" smtClean="0"/>
              <a:t>Optional short caption here</a:t>
            </a:r>
            <a:endParaRPr lang="en-US" dirty="0"/>
          </a:p>
        </p:txBody>
      </p:sp>
      <p:pic>
        <p:nvPicPr>
          <p:cNvPr id="11" name="Picture 1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3"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9" name="Picture 1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2" name="Title 1"/>
          <p:cNvSpPr>
            <a:spLocks noGrp="1"/>
          </p:cNvSpPr>
          <p:nvPr>
            <p:ph type="title" hasCustomPrompt="1"/>
          </p:nvPr>
        </p:nvSpPr>
        <p:spPr>
          <a:xfrm>
            <a:off x="4680471" y="484836"/>
            <a:ext cx="3980149" cy="1001980"/>
          </a:xfrm>
        </p:spPr>
        <p:txBody>
          <a:bodyPr anchor="t">
            <a:noAutofit/>
          </a:bodyPr>
          <a:lstStyle>
            <a:lvl1pPr>
              <a:defRPr sz="2700" b="1" baseline="0">
                <a:solidFill>
                  <a:srgbClr val="00673E"/>
                </a:solidFill>
              </a:defRPr>
            </a:lvl1pPr>
          </a:lstStyle>
          <a:p>
            <a:r>
              <a:rPr lang="en-CA" dirty="0" smtClean="0"/>
              <a:t>A slide with a right-aligned image</a:t>
            </a:r>
            <a:endParaRPr lang="en-US" dirty="0"/>
          </a:p>
        </p:txBody>
      </p:sp>
    </p:spTree>
    <p:extLst>
      <p:ext uri="{BB962C8B-B14F-4D97-AF65-F5344CB8AC3E}">
        <p14:creationId xmlns:p14="http://schemas.microsoft.com/office/powerpoint/2010/main" val="421854599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Frame Photo">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69" y="0"/>
            <a:ext cx="9143333" cy="6858000"/>
          </a:xfrm>
        </p:spPr>
        <p:txBody>
          <a:bodyPr/>
          <a:lstStyle>
            <a:lvl1pPr marL="0" indent="0">
              <a:buNone/>
              <a:defRPr sz="2250" baseline="0"/>
            </a:lvl1pPr>
            <a:lvl2pPr marL="439516" indent="0">
              <a:buNone/>
              <a:defRPr sz="2700"/>
            </a:lvl2pPr>
            <a:lvl3pPr marL="879032" indent="0">
              <a:buNone/>
              <a:defRPr sz="2306"/>
            </a:lvl3pPr>
            <a:lvl4pPr marL="1318547" indent="0">
              <a:buNone/>
              <a:defRPr sz="1912"/>
            </a:lvl4pPr>
            <a:lvl5pPr marL="1758064" indent="0">
              <a:buNone/>
              <a:defRPr sz="1912"/>
            </a:lvl5pPr>
            <a:lvl6pPr marL="2197581" indent="0">
              <a:buNone/>
              <a:defRPr sz="1912"/>
            </a:lvl6pPr>
            <a:lvl7pPr marL="2637097" indent="0">
              <a:buNone/>
              <a:defRPr sz="1912"/>
            </a:lvl7pPr>
            <a:lvl8pPr marL="3076614" indent="0">
              <a:buNone/>
              <a:defRPr sz="1912"/>
            </a:lvl8pPr>
            <a:lvl9pPr marL="3516128" indent="0">
              <a:buNone/>
              <a:defRPr sz="1912"/>
            </a:lvl9pPr>
          </a:lstStyle>
          <a:p>
            <a:r>
              <a:rPr lang="en-US" dirty="0" smtClean="0"/>
              <a:t>Click on this icon to insert a photo.</a:t>
            </a:r>
            <a:endParaRPr lang="en-US" dirty="0"/>
          </a:p>
        </p:txBody>
      </p:sp>
      <p:sp>
        <p:nvSpPr>
          <p:cNvPr id="8" name="Text Placeholder 8"/>
          <p:cNvSpPr>
            <a:spLocks noGrp="1"/>
          </p:cNvSpPr>
          <p:nvPr>
            <p:ph type="body" sz="quarter" idx="16" hasCustomPrompt="1"/>
          </p:nvPr>
        </p:nvSpPr>
        <p:spPr>
          <a:xfrm>
            <a:off x="1" y="4711196"/>
            <a:ext cx="4476167" cy="345600"/>
          </a:xfrm>
          <a:solidFill>
            <a:srgbClr val="43B02A"/>
          </a:solidFill>
          <a:ln>
            <a:noFill/>
          </a:ln>
        </p:spPr>
        <p:txBody>
          <a:bodyPr wrap="square" lIns="252000" tIns="180000" rIns="252000" bIns="252000" anchor="ctr">
            <a:spAutoFit/>
          </a:bodyPr>
          <a:lstStyle>
            <a:lvl1pPr>
              <a:lnSpc>
                <a:spcPct val="100000"/>
              </a:lnSpc>
              <a:defRPr sz="1181" b="1" baseline="0">
                <a:ln>
                  <a:noFill/>
                </a:ln>
                <a:solidFill>
                  <a:schemeClr val="bg1"/>
                </a:solidFill>
                <a:effectLst/>
              </a:defRPr>
            </a:lvl1pPr>
          </a:lstStyle>
          <a:p>
            <a:pPr lvl="0"/>
            <a:r>
              <a:rPr lang="en-CA" dirty="0" smtClean="0"/>
              <a:t>Optional short caption here</a:t>
            </a:r>
            <a:endParaRPr lang="en-US" dirty="0"/>
          </a:p>
        </p:txBody>
      </p:sp>
    </p:spTree>
    <p:extLst>
      <p:ext uri="{BB962C8B-B14F-4D97-AF65-F5344CB8AC3E}">
        <p14:creationId xmlns:p14="http://schemas.microsoft.com/office/powerpoint/2010/main" val="17575853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Author">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1876181" y="1803401"/>
            <a:ext cx="2606046" cy="3227685"/>
          </a:xfrm>
        </p:spPr>
        <p:txBody>
          <a:bodyPr/>
          <a:lstStyle/>
          <a:p>
            <a:r>
              <a:rPr lang="en-US" dirty="0" smtClean="0"/>
              <a:t>Author Photo</a:t>
            </a:r>
            <a:endParaRPr lang="en-US" dirty="0"/>
          </a:p>
        </p:txBody>
      </p:sp>
      <p:sp>
        <p:nvSpPr>
          <p:cNvPr id="11" name="Text Placeholder 10"/>
          <p:cNvSpPr>
            <a:spLocks noGrp="1"/>
          </p:cNvSpPr>
          <p:nvPr>
            <p:ph type="body" sz="quarter" idx="17" hasCustomPrompt="1"/>
          </p:nvPr>
        </p:nvSpPr>
        <p:spPr>
          <a:xfrm>
            <a:off x="4666642" y="2336802"/>
            <a:ext cx="2628558" cy="2160887"/>
          </a:xfrm>
        </p:spPr>
        <p:txBody>
          <a:bodyPr anchor="ctr"/>
          <a:lstStyle/>
          <a:p>
            <a:pPr lvl="0"/>
            <a:r>
              <a:rPr lang="en-CA" dirty="0" smtClean="0"/>
              <a:t>Author description</a:t>
            </a:r>
          </a:p>
        </p:txBody>
      </p:sp>
      <p:sp>
        <p:nvSpPr>
          <p:cNvPr id="8" name="Title 1"/>
          <p:cNvSpPr>
            <a:spLocks noGrp="1"/>
          </p:cNvSpPr>
          <p:nvPr>
            <p:ph type="title" hasCustomPrompt="1"/>
          </p:nvPr>
        </p:nvSpPr>
        <p:spPr>
          <a:xfrm>
            <a:off x="481522" y="488623"/>
            <a:ext cx="5398417" cy="1001980"/>
          </a:xfrm>
        </p:spPr>
        <p:txBody>
          <a:bodyPr anchor="t">
            <a:noAutofit/>
          </a:bodyPr>
          <a:lstStyle>
            <a:lvl1pPr>
              <a:defRPr sz="2700" b="1" baseline="0">
                <a:solidFill>
                  <a:schemeClr val="tx2"/>
                </a:solidFill>
              </a:defRPr>
            </a:lvl1pPr>
          </a:lstStyle>
          <a:p>
            <a:r>
              <a:rPr lang="en-CA" dirty="0" smtClean="0"/>
              <a:t>About the Author (1 author)</a:t>
            </a:r>
            <a:endParaRPr lang="en-US" dirty="0"/>
          </a:p>
        </p:txBody>
      </p:sp>
      <p:sp>
        <p:nvSpPr>
          <p:cNvPr id="7" name="Text Placeholder 6"/>
          <p:cNvSpPr>
            <a:spLocks noGrp="1"/>
          </p:cNvSpPr>
          <p:nvPr>
            <p:ph type="body" sz="quarter" idx="18" hasCustomPrompt="1"/>
          </p:nvPr>
        </p:nvSpPr>
        <p:spPr>
          <a:xfrm>
            <a:off x="4666201" y="1803799"/>
            <a:ext cx="2628643" cy="533003"/>
          </a:xfrm>
        </p:spPr>
        <p:txBody>
          <a:bodyPr/>
          <a:lstStyle>
            <a:lvl1pPr>
              <a:defRPr b="1">
                <a:solidFill>
                  <a:srgbClr val="599A83"/>
                </a:solidFill>
              </a:defRPr>
            </a:lvl1pPr>
          </a:lstStyle>
          <a:p>
            <a:pPr lvl="0"/>
            <a:r>
              <a:rPr lang="en-CA" dirty="0" smtClean="0"/>
              <a:t>Author Name</a:t>
            </a:r>
          </a:p>
        </p:txBody>
      </p:sp>
      <p:sp>
        <p:nvSpPr>
          <p:cNvPr id="13" name="Text Placeholder 12"/>
          <p:cNvSpPr>
            <a:spLocks noGrp="1"/>
          </p:cNvSpPr>
          <p:nvPr>
            <p:ph type="body" sz="quarter" idx="19" hasCustomPrompt="1"/>
          </p:nvPr>
        </p:nvSpPr>
        <p:spPr>
          <a:xfrm>
            <a:off x="4666201" y="4498183"/>
            <a:ext cx="2628643" cy="532904"/>
          </a:xfrm>
        </p:spPr>
        <p:txBody>
          <a:bodyPr anchor="b"/>
          <a:lstStyle>
            <a:lvl1pPr>
              <a:defRPr sz="1181"/>
            </a:lvl1pPr>
          </a:lstStyle>
          <a:p>
            <a:pPr lvl="0"/>
            <a:r>
              <a:rPr lang="en-CA" dirty="0" smtClean="0"/>
              <a:t>Author email</a:t>
            </a:r>
          </a:p>
        </p:txBody>
      </p:sp>
    </p:spTree>
    <p:extLst>
      <p:ext uri="{BB962C8B-B14F-4D97-AF65-F5344CB8AC3E}">
        <p14:creationId xmlns:p14="http://schemas.microsoft.com/office/powerpoint/2010/main" val="16981270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hotos">
    <p:bg>
      <p:bgPr>
        <a:solidFill>
          <a:schemeClr val="bg1"/>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2933700"/>
            <a:ext cx="9144000" cy="978144"/>
          </a:xfrm>
          <a:prstGeom prst="rect">
            <a:avLst/>
          </a:prstGeom>
        </p:spPr>
      </p:pic>
      <p:sp>
        <p:nvSpPr>
          <p:cNvPr id="4" name="Picture Placeholder 3"/>
          <p:cNvSpPr>
            <a:spLocks noGrp="1"/>
          </p:cNvSpPr>
          <p:nvPr>
            <p:ph type="pic" sz="quarter" idx="10" hasCustomPrompt="1"/>
          </p:nvPr>
        </p:nvSpPr>
        <p:spPr>
          <a:xfrm>
            <a:off x="4686811" y="486135"/>
            <a:ext cx="3993267" cy="5266800"/>
          </a:xfrm>
        </p:spPr>
        <p:txBody>
          <a:bodyPr/>
          <a:lstStyle/>
          <a:p>
            <a:r>
              <a:rPr lang="en-US" dirty="0" smtClean="0"/>
              <a:t>Click on this icon to insert a photo.</a:t>
            </a:r>
            <a:endParaRPr lang="en-US" dirty="0"/>
          </a:p>
        </p:txBody>
      </p:sp>
      <p:sp>
        <p:nvSpPr>
          <p:cNvPr id="6" name="Picture Placeholder 5"/>
          <p:cNvSpPr>
            <a:spLocks noGrp="1"/>
          </p:cNvSpPr>
          <p:nvPr>
            <p:ph type="pic" sz="quarter" idx="11" hasCustomPrompt="1"/>
          </p:nvPr>
        </p:nvSpPr>
        <p:spPr>
          <a:xfrm>
            <a:off x="466665" y="486136"/>
            <a:ext cx="4012210" cy="5266481"/>
          </a:xfrm>
        </p:spPr>
        <p:txBody>
          <a:bodyPr/>
          <a:lstStyle/>
          <a:p>
            <a:r>
              <a:rPr lang="en-US" dirty="0" smtClean="0"/>
              <a:t>Click on this icon to insert a photo.</a:t>
            </a:r>
            <a:endParaRPr lang="en-US" dirty="0"/>
          </a:p>
        </p:txBody>
      </p:sp>
      <p:sp>
        <p:nvSpPr>
          <p:cNvPr id="9" name="Text Placeholder 8"/>
          <p:cNvSpPr>
            <a:spLocks noGrp="1"/>
          </p:cNvSpPr>
          <p:nvPr>
            <p:ph type="body" sz="quarter" idx="16" hasCustomPrompt="1"/>
          </p:nvPr>
        </p:nvSpPr>
        <p:spPr>
          <a:xfrm>
            <a:off x="466667" y="4088943"/>
            <a:ext cx="2628557" cy="345600"/>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smtClean="0"/>
              <a:t>Optional short caption here</a:t>
            </a:r>
            <a:endParaRPr lang="en-US" dirty="0"/>
          </a:p>
        </p:txBody>
      </p:sp>
      <p:sp>
        <p:nvSpPr>
          <p:cNvPr id="11" name="Text Placeholder 8"/>
          <p:cNvSpPr>
            <a:spLocks noGrp="1"/>
          </p:cNvSpPr>
          <p:nvPr>
            <p:ph type="body" sz="quarter" idx="18" hasCustomPrompt="1"/>
          </p:nvPr>
        </p:nvSpPr>
        <p:spPr>
          <a:xfrm>
            <a:off x="4686810" y="4088943"/>
            <a:ext cx="2617200" cy="345600"/>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smtClean="0"/>
              <a:t>Optional short caption here</a:t>
            </a:r>
            <a:endParaRPr lang="en-US" dirty="0"/>
          </a:p>
        </p:txBody>
      </p:sp>
      <p:pic>
        <p:nvPicPr>
          <p:cNvPr id="10" name="Picture 9"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3"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4" name="Picture 13"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Tree>
    <p:extLst>
      <p:ext uri="{BB962C8B-B14F-4D97-AF65-F5344CB8AC3E}">
        <p14:creationId xmlns:p14="http://schemas.microsoft.com/office/powerpoint/2010/main" val="10772627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with Description">
    <p:bg>
      <p:bgPr>
        <a:solidFill>
          <a:schemeClr val="bg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4056445"/>
            <a:ext cx="9144000" cy="978144"/>
          </a:xfrm>
          <a:prstGeom prst="rect">
            <a:avLst/>
          </a:prstGeom>
        </p:spPr>
      </p:pic>
      <p:sp>
        <p:nvSpPr>
          <p:cNvPr id="12" name="Picture Placeholder 5"/>
          <p:cNvSpPr>
            <a:spLocks noGrp="1"/>
          </p:cNvSpPr>
          <p:nvPr>
            <p:ph type="pic" sz="quarter" idx="11" hasCustomPrompt="1"/>
          </p:nvPr>
        </p:nvSpPr>
        <p:spPr>
          <a:xfrm>
            <a:off x="466667" y="479818"/>
            <a:ext cx="6802234" cy="5284371"/>
          </a:xfrm>
        </p:spPr>
        <p:txBody>
          <a:bodyPr/>
          <a:lstStyle>
            <a:lvl1pPr>
              <a:defRPr baseline="0"/>
            </a:lvl1pPr>
          </a:lstStyle>
          <a:p>
            <a:r>
              <a:rPr lang="en-US" dirty="0" smtClean="0"/>
              <a:t>Click on this icon to insert a photo.</a:t>
            </a:r>
            <a:endParaRPr lang="en-US" dirty="0"/>
          </a:p>
        </p:txBody>
      </p:sp>
      <p:sp>
        <p:nvSpPr>
          <p:cNvPr id="13" name="Text Placeholder 8"/>
          <p:cNvSpPr>
            <a:spLocks noGrp="1"/>
          </p:cNvSpPr>
          <p:nvPr>
            <p:ph type="body" sz="quarter" idx="16" hasCustomPrompt="1"/>
          </p:nvPr>
        </p:nvSpPr>
        <p:spPr>
          <a:xfrm>
            <a:off x="466667" y="4088943"/>
            <a:ext cx="2628557" cy="345600"/>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smtClean="0"/>
              <a:t>Optional short caption here</a:t>
            </a:r>
            <a:endParaRPr lang="en-US" dirty="0"/>
          </a:p>
        </p:txBody>
      </p:sp>
      <p:pic>
        <p:nvPicPr>
          <p:cNvPr id="9" name="Picture 8"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0"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5" name="Picture 14"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7"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spTree>
    <p:extLst>
      <p:ext uri="{BB962C8B-B14F-4D97-AF65-F5344CB8AC3E}">
        <p14:creationId xmlns:p14="http://schemas.microsoft.com/office/powerpoint/2010/main" val="18072200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ic + Title and Description">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4056445"/>
            <a:ext cx="9144000" cy="978144"/>
          </a:xfrm>
          <a:prstGeom prst="rect">
            <a:avLst/>
          </a:prstGeom>
        </p:spPr>
      </p:pic>
      <p:sp>
        <p:nvSpPr>
          <p:cNvPr id="13" name="Picture Placeholder 5"/>
          <p:cNvSpPr>
            <a:spLocks noGrp="1"/>
          </p:cNvSpPr>
          <p:nvPr>
            <p:ph type="pic" sz="quarter" idx="11" hasCustomPrompt="1"/>
          </p:nvPr>
        </p:nvSpPr>
        <p:spPr>
          <a:xfrm>
            <a:off x="487679" y="1803400"/>
            <a:ext cx="5374641" cy="3960789"/>
          </a:xfrm>
        </p:spPr>
        <p:txBody>
          <a:bodyPr/>
          <a:lstStyle/>
          <a:p>
            <a:r>
              <a:rPr lang="en-US" dirty="0" smtClean="0"/>
              <a:t>Click on this icon to insert a graphic.</a:t>
            </a:r>
            <a:endParaRPr lang="en-US" dirty="0"/>
          </a:p>
        </p:txBody>
      </p:sp>
      <p:pic>
        <p:nvPicPr>
          <p:cNvPr id="9" name="Picture 8"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0"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1" name="Picture 10"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5"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a graphic slide with a title and optional annotation</a:t>
            </a:r>
            <a:endParaRPr lang="en-US" dirty="0"/>
          </a:p>
        </p:txBody>
      </p:sp>
      <p:sp>
        <p:nvSpPr>
          <p:cNvPr id="16"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spTree>
    <p:extLst>
      <p:ext uri="{BB962C8B-B14F-4D97-AF65-F5344CB8AC3E}">
        <p14:creationId xmlns:p14="http://schemas.microsoft.com/office/powerpoint/2010/main" val="5561307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or Chart">
    <p:bg>
      <p:bgRef idx="1001">
        <a:schemeClr val="bg1"/>
      </p:bgRef>
    </p:bg>
    <p:spTree>
      <p:nvGrpSpPr>
        <p:cNvPr id="1" name=""/>
        <p:cNvGrpSpPr/>
        <p:nvPr/>
      </p:nvGrpSpPr>
      <p:grpSpPr>
        <a:xfrm>
          <a:off x="0" y="0"/>
          <a:ext cx="0" cy="0"/>
          <a:chOff x="0" y="0"/>
          <a:chExt cx="0" cy="0"/>
        </a:xfrm>
      </p:grpSpPr>
      <p:sp>
        <p:nvSpPr>
          <p:cNvPr id="17" name="Table Placeholder 3"/>
          <p:cNvSpPr>
            <a:spLocks noGrp="1"/>
          </p:cNvSpPr>
          <p:nvPr>
            <p:ph type="tbl" sz="quarter" idx="20" hasCustomPrompt="1"/>
          </p:nvPr>
        </p:nvSpPr>
        <p:spPr>
          <a:xfrm>
            <a:off x="487679" y="1803798"/>
            <a:ext cx="5374640" cy="3960391"/>
          </a:xfrm>
        </p:spPr>
        <p:txBody>
          <a:bodyPr/>
          <a:lstStyle>
            <a:lvl1pPr>
              <a:defRPr baseline="0"/>
            </a:lvl1pPr>
          </a:lstStyle>
          <a:p>
            <a:r>
              <a:rPr lang="en-US" dirty="0" smtClean="0"/>
              <a:t>Click on the icon to insert a table or chart.</a:t>
            </a:r>
            <a:endParaRPr lang="en-US" dirty="0"/>
          </a:p>
        </p:txBody>
      </p:sp>
      <p:pic>
        <p:nvPicPr>
          <p:cNvPr id="9" name="Picture 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0"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1" name="Picture 10"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2"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a chart or table slide with optional annotation</a:t>
            </a:r>
            <a:endParaRPr lang="en-US" dirty="0"/>
          </a:p>
        </p:txBody>
      </p:sp>
      <p:sp>
        <p:nvSpPr>
          <p:cNvPr id="14"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spTree>
    <p:extLst>
      <p:ext uri="{BB962C8B-B14F-4D97-AF65-F5344CB8AC3E}">
        <p14:creationId xmlns:p14="http://schemas.microsoft.com/office/powerpoint/2010/main" val="149802344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utro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658326" y="2338355"/>
            <a:ext cx="5827350" cy="1959129"/>
          </a:xfrm>
        </p:spPr>
        <p:txBody>
          <a:bodyPr lIns="0" tIns="0" rIns="0" bIns="0" anchor="ctr">
            <a:noAutofit/>
          </a:bodyPr>
          <a:lstStyle>
            <a:lvl1pPr marL="0" indent="0" algn="ctr">
              <a:buNone/>
              <a:defRPr sz="2700" baseline="0">
                <a:solidFill>
                  <a:schemeClr val="accent5"/>
                </a:solidFill>
              </a:defRPr>
            </a:lvl1pPr>
            <a:lvl2pPr marL="439516" indent="0" algn="ctr">
              <a:buNone/>
              <a:defRPr>
                <a:solidFill>
                  <a:schemeClr val="tx1">
                    <a:tint val="75000"/>
                  </a:schemeClr>
                </a:solidFill>
              </a:defRPr>
            </a:lvl2pPr>
            <a:lvl3pPr marL="879032" indent="0" algn="ctr">
              <a:buNone/>
              <a:defRPr>
                <a:solidFill>
                  <a:schemeClr val="tx1">
                    <a:tint val="75000"/>
                  </a:schemeClr>
                </a:solidFill>
              </a:defRPr>
            </a:lvl3pPr>
            <a:lvl4pPr marL="1318547" indent="0" algn="ctr">
              <a:buNone/>
              <a:defRPr>
                <a:solidFill>
                  <a:schemeClr val="tx1">
                    <a:tint val="75000"/>
                  </a:schemeClr>
                </a:solidFill>
              </a:defRPr>
            </a:lvl4pPr>
            <a:lvl5pPr marL="1758064" indent="0" algn="ctr">
              <a:buNone/>
              <a:defRPr>
                <a:solidFill>
                  <a:schemeClr val="tx1">
                    <a:tint val="75000"/>
                  </a:schemeClr>
                </a:solidFill>
              </a:defRPr>
            </a:lvl5pPr>
            <a:lvl6pPr marL="2197581" indent="0" algn="ctr">
              <a:buNone/>
              <a:defRPr>
                <a:solidFill>
                  <a:schemeClr val="tx1">
                    <a:tint val="75000"/>
                  </a:schemeClr>
                </a:solidFill>
              </a:defRPr>
            </a:lvl6pPr>
            <a:lvl7pPr marL="2637097" indent="0" algn="ctr">
              <a:buNone/>
              <a:defRPr>
                <a:solidFill>
                  <a:schemeClr val="tx1">
                    <a:tint val="75000"/>
                  </a:schemeClr>
                </a:solidFill>
              </a:defRPr>
            </a:lvl7pPr>
            <a:lvl8pPr marL="3076614" indent="0" algn="ctr">
              <a:buNone/>
              <a:defRPr>
                <a:solidFill>
                  <a:schemeClr val="tx1">
                    <a:tint val="75000"/>
                  </a:schemeClr>
                </a:solidFill>
              </a:defRPr>
            </a:lvl8pPr>
            <a:lvl9pPr marL="3516128" indent="0" algn="ctr">
              <a:buNone/>
              <a:defRPr>
                <a:solidFill>
                  <a:schemeClr val="tx1">
                    <a:tint val="75000"/>
                  </a:schemeClr>
                </a:solidFill>
              </a:defRPr>
            </a:lvl9pPr>
          </a:lstStyle>
          <a:p>
            <a:r>
              <a:rPr lang="en-CA" dirty="0" smtClean="0"/>
              <a:t>Questions? Put your contact prompt message and your email here.</a:t>
            </a:r>
            <a:endParaRPr lang="en-US" dirty="0"/>
          </a:p>
        </p:txBody>
      </p:sp>
      <p:sp>
        <p:nvSpPr>
          <p:cNvPr id="2" name="Title 1"/>
          <p:cNvSpPr>
            <a:spLocks noGrp="1"/>
          </p:cNvSpPr>
          <p:nvPr>
            <p:ph type="ctrTitle" hasCustomPrompt="1"/>
          </p:nvPr>
        </p:nvSpPr>
        <p:spPr>
          <a:xfrm>
            <a:off x="1867850" y="1562098"/>
            <a:ext cx="5408305" cy="763559"/>
          </a:xfrm>
        </p:spPr>
        <p:txBody>
          <a:bodyPr anchor="b"/>
          <a:lstStyle>
            <a:lvl1pPr algn="ctr">
              <a:defRPr baseline="0">
                <a:solidFill>
                  <a:srgbClr val="00673E"/>
                </a:solidFill>
              </a:defRPr>
            </a:lvl1pPr>
          </a:lstStyle>
          <a:p>
            <a:r>
              <a:rPr lang="en-CA" dirty="0" smtClean="0"/>
              <a:t>Thank you message</a:t>
            </a:r>
            <a:endParaRPr lang="en-US" dirty="0"/>
          </a:p>
        </p:txBody>
      </p:sp>
      <p:sp>
        <p:nvSpPr>
          <p:cNvPr id="5" name="Text Placeholder 4"/>
          <p:cNvSpPr>
            <a:spLocks noGrp="1"/>
          </p:cNvSpPr>
          <p:nvPr>
            <p:ph type="body" sz="quarter" idx="10" hasCustomPrompt="1"/>
          </p:nvPr>
        </p:nvSpPr>
        <p:spPr>
          <a:xfrm>
            <a:off x="1867848" y="4513380"/>
            <a:ext cx="5408306" cy="346810"/>
          </a:xfrm>
        </p:spPr>
        <p:txBody>
          <a:bodyPr anchor="t"/>
          <a:lstStyle>
            <a:lvl1pPr algn="ctr">
              <a:defRPr>
                <a:solidFill>
                  <a:schemeClr val="accent2"/>
                </a:solidFill>
              </a:defRPr>
            </a:lvl1pPr>
          </a:lstStyle>
          <a:p>
            <a:pPr lvl="0"/>
            <a:r>
              <a:rPr lang="en-CA" dirty="0" err="1" smtClean="0"/>
              <a:t>www.algonquincollege.com</a:t>
            </a:r>
            <a:r>
              <a:rPr lang="en-CA" dirty="0" smtClean="0"/>
              <a:t>/</a:t>
            </a:r>
            <a:r>
              <a:rPr lang="en-CA" dirty="0" err="1" smtClean="0"/>
              <a:t>relevantURL</a:t>
            </a:r>
            <a:endParaRPr lang="en-US" dirty="0"/>
          </a:p>
        </p:txBody>
      </p:sp>
      <p:pic>
        <p:nvPicPr>
          <p:cNvPr id="13" name="Picture 12" descr="ac-icon-green.eps"/>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323231" y="705870"/>
            <a:ext cx="497538" cy="360286"/>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5857875"/>
            <a:ext cx="9144000" cy="1000125"/>
          </a:xfrm>
          <a:prstGeom prst="rect">
            <a:avLst/>
          </a:prstGeom>
        </p:spPr>
      </p:pic>
    </p:spTree>
    <p:extLst>
      <p:ext uri="{BB962C8B-B14F-4D97-AF65-F5344CB8AC3E}">
        <p14:creationId xmlns:p14="http://schemas.microsoft.com/office/powerpoint/2010/main" val="526508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6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Authors">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466726" y="1803799"/>
            <a:ext cx="1218980" cy="1509752"/>
          </a:xfrm>
        </p:spPr>
        <p:txBody>
          <a:bodyPr/>
          <a:lstStyle/>
          <a:p>
            <a:r>
              <a:rPr lang="en-US" dirty="0" smtClean="0"/>
              <a:t>Author Photo</a:t>
            </a:r>
            <a:endParaRPr lang="en-US" dirty="0"/>
          </a:p>
        </p:txBody>
      </p:sp>
      <p:sp>
        <p:nvSpPr>
          <p:cNvPr id="11" name="Text Placeholder 10"/>
          <p:cNvSpPr>
            <a:spLocks noGrp="1"/>
          </p:cNvSpPr>
          <p:nvPr>
            <p:ph type="body" sz="quarter" idx="17" hasCustomPrompt="1"/>
          </p:nvPr>
        </p:nvSpPr>
        <p:spPr>
          <a:xfrm>
            <a:off x="1866717" y="2336800"/>
            <a:ext cx="2618974" cy="1790700"/>
          </a:xfrm>
        </p:spPr>
        <p:txBody>
          <a:bodyPr anchor="t"/>
          <a:lstStyle/>
          <a:p>
            <a:pPr lvl="0"/>
            <a:r>
              <a:rPr lang="en-CA" dirty="0" smtClean="0"/>
              <a:t>Author description</a:t>
            </a:r>
          </a:p>
        </p:txBody>
      </p:sp>
      <p:sp>
        <p:nvSpPr>
          <p:cNvPr id="7" name="Text Placeholder 6"/>
          <p:cNvSpPr>
            <a:spLocks noGrp="1"/>
          </p:cNvSpPr>
          <p:nvPr>
            <p:ph type="body" sz="quarter" idx="18" hasCustomPrompt="1"/>
          </p:nvPr>
        </p:nvSpPr>
        <p:spPr>
          <a:xfrm>
            <a:off x="1866274" y="1803799"/>
            <a:ext cx="2619417" cy="533003"/>
          </a:xfrm>
        </p:spPr>
        <p:txBody>
          <a:bodyPr/>
          <a:lstStyle>
            <a:lvl1pPr>
              <a:defRPr b="1">
                <a:solidFill>
                  <a:srgbClr val="599A83"/>
                </a:solidFill>
              </a:defRPr>
            </a:lvl1pPr>
          </a:lstStyle>
          <a:p>
            <a:pPr lvl="0"/>
            <a:r>
              <a:rPr lang="en-CA" dirty="0" smtClean="0"/>
              <a:t>Author 1 Name</a:t>
            </a:r>
          </a:p>
        </p:txBody>
      </p:sp>
      <p:sp>
        <p:nvSpPr>
          <p:cNvPr id="13" name="Text Placeholder 12"/>
          <p:cNvSpPr>
            <a:spLocks noGrp="1"/>
          </p:cNvSpPr>
          <p:nvPr>
            <p:ph type="body" sz="quarter" idx="19" hasCustomPrompt="1"/>
          </p:nvPr>
        </p:nvSpPr>
        <p:spPr>
          <a:xfrm>
            <a:off x="1866274" y="4127500"/>
            <a:ext cx="2619417" cy="532904"/>
          </a:xfrm>
        </p:spPr>
        <p:txBody>
          <a:bodyPr anchor="b"/>
          <a:lstStyle>
            <a:lvl1pPr>
              <a:defRPr sz="1181"/>
            </a:lvl1pPr>
          </a:lstStyle>
          <a:p>
            <a:pPr lvl="0"/>
            <a:r>
              <a:rPr lang="en-CA" dirty="0" smtClean="0"/>
              <a:t>Author email</a:t>
            </a:r>
          </a:p>
        </p:txBody>
      </p:sp>
      <p:sp>
        <p:nvSpPr>
          <p:cNvPr id="9" name="Picture Placeholder 4"/>
          <p:cNvSpPr>
            <a:spLocks noGrp="1"/>
          </p:cNvSpPr>
          <p:nvPr>
            <p:ph type="pic" sz="quarter" idx="20" hasCustomPrompt="1"/>
          </p:nvPr>
        </p:nvSpPr>
        <p:spPr>
          <a:xfrm>
            <a:off x="4666703" y="1803799"/>
            <a:ext cx="1218980" cy="1509752"/>
          </a:xfrm>
        </p:spPr>
        <p:txBody>
          <a:bodyPr/>
          <a:lstStyle/>
          <a:p>
            <a:r>
              <a:rPr lang="en-US" dirty="0" smtClean="0"/>
              <a:t>Author Photo</a:t>
            </a:r>
            <a:endParaRPr lang="en-US" dirty="0"/>
          </a:p>
        </p:txBody>
      </p:sp>
      <p:sp>
        <p:nvSpPr>
          <p:cNvPr id="10" name="Text Placeholder 10"/>
          <p:cNvSpPr>
            <a:spLocks noGrp="1"/>
          </p:cNvSpPr>
          <p:nvPr>
            <p:ph type="body" sz="quarter" idx="21" hasCustomPrompt="1"/>
          </p:nvPr>
        </p:nvSpPr>
        <p:spPr>
          <a:xfrm>
            <a:off x="6066694" y="2336800"/>
            <a:ext cx="2603969" cy="1790700"/>
          </a:xfrm>
        </p:spPr>
        <p:txBody>
          <a:bodyPr anchor="t"/>
          <a:lstStyle/>
          <a:p>
            <a:pPr lvl="0"/>
            <a:r>
              <a:rPr lang="en-CA" dirty="0" smtClean="0"/>
              <a:t>Author description</a:t>
            </a:r>
          </a:p>
        </p:txBody>
      </p:sp>
      <p:sp>
        <p:nvSpPr>
          <p:cNvPr id="12" name="Text Placeholder 6"/>
          <p:cNvSpPr>
            <a:spLocks noGrp="1"/>
          </p:cNvSpPr>
          <p:nvPr>
            <p:ph type="body" sz="quarter" idx="22" hasCustomPrompt="1"/>
          </p:nvPr>
        </p:nvSpPr>
        <p:spPr>
          <a:xfrm>
            <a:off x="6066252" y="1803799"/>
            <a:ext cx="2604411" cy="533003"/>
          </a:xfrm>
        </p:spPr>
        <p:txBody>
          <a:bodyPr/>
          <a:lstStyle>
            <a:lvl1pPr>
              <a:defRPr b="1">
                <a:solidFill>
                  <a:srgbClr val="599A83"/>
                </a:solidFill>
              </a:defRPr>
            </a:lvl1pPr>
          </a:lstStyle>
          <a:p>
            <a:pPr lvl="0"/>
            <a:r>
              <a:rPr lang="en-CA" dirty="0" smtClean="0"/>
              <a:t>Author 2 Name</a:t>
            </a:r>
          </a:p>
        </p:txBody>
      </p:sp>
      <p:sp>
        <p:nvSpPr>
          <p:cNvPr id="14" name="Text Placeholder 12"/>
          <p:cNvSpPr>
            <a:spLocks noGrp="1"/>
          </p:cNvSpPr>
          <p:nvPr>
            <p:ph type="body" sz="quarter" idx="23" hasCustomPrompt="1"/>
          </p:nvPr>
        </p:nvSpPr>
        <p:spPr>
          <a:xfrm>
            <a:off x="6066252" y="4127500"/>
            <a:ext cx="2604412" cy="532904"/>
          </a:xfrm>
        </p:spPr>
        <p:txBody>
          <a:bodyPr anchor="b"/>
          <a:lstStyle>
            <a:lvl1pPr>
              <a:defRPr sz="1181"/>
            </a:lvl1pPr>
          </a:lstStyle>
          <a:p>
            <a:pPr lvl="0"/>
            <a:r>
              <a:rPr lang="en-CA" dirty="0" smtClean="0"/>
              <a:t>Author email</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57875"/>
            <a:ext cx="9144000" cy="1000125"/>
          </a:xfrm>
          <a:prstGeom prst="rect">
            <a:avLst/>
          </a:prstGeom>
        </p:spPr>
      </p:pic>
      <p:sp>
        <p:nvSpPr>
          <p:cNvPr id="18" name="Title 1"/>
          <p:cNvSpPr>
            <a:spLocks noGrp="1"/>
          </p:cNvSpPr>
          <p:nvPr>
            <p:ph type="title" hasCustomPrompt="1"/>
          </p:nvPr>
        </p:nvSpPr>
        <p:spPr>
          <a:xfrm>
            <a:off x="481522" y="488623"/>
            <a:ext cx="5398417" cy="1001980"/>
          </a:xfrm>
        </p:spPr>
        <p:txBody>
          <a:bodyPr anchor="t">
            <a:noAutofit/>
          </a:bodyPr>
          <a:lstStyle>
            <a:lvl1pPr>
              <a:defRPr sz="2700" b="1" baseline="0">
                <a:solidFill>
                  <a:schemeClr val="tx2"/>
                </a:solidFill>
              </a:defRPr>
            </a:lvl1pPr>
          </a:lstStyle>
          <a:p>
            <a:r>
              <a:rPr lang="en-CA" dirty="0" smtClean="0"/>
              <a:t>About the Author (2 authors)</a:t>
            </a:r>
            <a:endParaRPr lang="en-US" dirty="0"/>
          </a:p>
        </p:txBody>
      </p:sp>
    </p:spTree>
    <p:extLst>
      <p:ext uri="{BB962C8B-B14F-4D97-AF65-F5344CB8AC3E}">
        <p14:creationId xmlns:p14="http://schemas.microsoft.com/office/powerpoint/2010/main" val="39537974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 Key Point w/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68775" y="1803400"/>
            <a:ext cx="6788551" cy="3960791"/>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3"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6"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1" name="Picture 10"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8" name="Title 1"/>
          <p:cNvSpPr>
            <a:spLocks noGrp="1"/>
          </p:cNvSpPr>
          <p:nvPr>
            <p:ph type="title" hasCustomPrompt="1"/>
          </p:nvPr>
        </p:nvSpPr>
        <p:spPr>
          <a:xfrm>
            <a:off x="481522" y="488623"/>
            <a:ext cx="5398417" cy="1001980"/>
          </a:xfrm>
        </p:spPr>
        <p:txBody>
          <a:bodyPr anchor="t">
            <a:noAutofit/>
          </a:bodyPr>
          <a:lstStyle>
            <a:lvl1pPr>
              <a:defRPr sz="2700" b="1" baseline="0">
                <a:solidFill>
                  <a:schemeClr val="tx2"/>
                </a:solidFill>
              </a:defRPr>
            </a:lvl1pPr>
          </a:lstStyle>
          <a:p>
            <a:r>
              <a:rPr lang="en-CA" dirty="0" smtClean="0"/>
              <a:t>This is a 1-column key point text slide</a:t>
            </a:r>
            <a:endParaRPr lang="en-US" dirty="0"/>
          </a:p>
        </p:txBody>
      </p:sp>
    </p:spTree>
    <p:extLst>
      <p:ext uri="{BB962C8B-B14F-4D97-AF65-F5344CB8AC3E}">
        <p14:creationId xmlns:p14="http://schemas.microsoft.com/office/powerpoint/2010/main" val="21928326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Col Key Point, No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477519" y="477520"/>
            <a:ext cx="6786881" cy="5262879"/>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A basic 1-column key point slide with no title. 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pic>
        <p:nvPicPr>
          <p:cNvPr id="9" name="Picture 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0"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19" name="Text Placeholder 9"/>
          <p:cNvSpPr>
            <a:spLocks noGrp="1"/>
          </p:cNvSpPr>
          <p:nvPr>
            <p:ph type="body" sz="quarter" idx="14" hasCustomPrompt="1"/>
          </p:nvPr>
        </p:nvSpPr>
        <p:spPr>
          <a:xfrm>
            <a:off x="7454096" y="479819"/>
            <a:ext cx="1203767" cy="5284371"/>
          </a:xfrm>
        </p:spPr>
        <p:txBody>
          <a:bodyPr/>
          <a:lstStyle>
            <a:lvl1pPr>
              <a:spcBef>
                <a:spcPts val="956"/>
              </a:spcBef>
              <a:defRPr sz="1181">
                <a:solidFill>
                  <a:srgbClr val="589278"/>
                </a:solidFill>
              </a:defRPr>
            </a:lvl1pPr>
          </a:lstStyle>
          <a:p>
            <a:pPr lvl="0"/>
            <a:r>
              <a:rPr lang="en-CA" dirty="0" smtClean="0"/>
              <a:t>An optional annotation or extra information text box</a:t>
            </a:r>
            <a:endParaRPr lang="en-US" dirty="0"/>
          </a:p>
        </p:txBody>
      </p:sp>
    </p:spTree>
    <p:extLst>
      <p:ext uri="{BB962C8B-B14F-4D97-AF65-F5344CB8AC3E}">
        <p14:creationId xmlns:p14="http://schemas.microsoft.com/office/powerpoint/2010/main" val="65636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2-column key point slide</a:t>
            </a:r>
            <a:endParaRPr lang="en-US" dirty="0"/>
          </a:p>
        </p:txBody>
      </p:sp>
      <p:pic>
        <p:nvPicPr>
          <p:cNvPr id="10" name="Picture 9"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1"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2" name="Picture 1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1" name="Text Placeholder 5"/>
          <p:cNvSpPr>
            <a:spLocks noGrp="1"/>
          </p:cNvSpPr>
          <p:nvPr>
            <p:ph type="body" sz="quarter" idx="15" hasCustomPrompt="1"/>
          </p:nvPr>
        </p:nvSpPr>
        <p:spPr>
          <a:xfrm>
            <a:off x="457204" y="1803401"/>
            <a:ext cx="4022199" cy="3949218"/>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22" name="Text Placeholder 5"/>
          <p:cNvSpPr>
            <a:spLocks noGrp="1"/>
          </p:cNvSpPr>
          <p:nvPr>
            <p:ph type="body" sz="quarter" idx="16" hasCustomPrompt="1"/>
          </p:nvPr>
        </p:nvSpPr>
        <p:spPr>
          <a:xfrm>
            <a:off x="4666703" y="1803402"/>
            <a:ext cx="4013375" cy="3949216"/>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Tree>
    <p:extLst>
      <p:ext uri="{BB962C8B-B14F-4D97-AF65-F5344CB8AC3E}">
        <p14:creationId xmlns:p14="http://schemas.microsoft.com/office/powerpoint/2010/main" val="23861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 Key Point w/Subtitles">
    <p:bg>
      <p:bgPr>
        <a:solidFill>
          <a:schemeClr val="bg1"/>
        </a:solidFill>
        <a:effectLst/>
      </p:bgPr>
    </p:bg>
    <p:spTree>
      <p:nvGrpSpPr>
        <p:cNvPr id="1" name=""/>
        <p:cNvGrpSpPr/>
        <p:nvPr/>
      </p:nvGrpSpPr>
      <p:grpSpPr>
        <a:xfrm>
          <a:off x="0" y="0"/>
          <a:ext cx="0" cy="0"/>
          <a:chOff x="0" y="0"/>
          <a:chExt cx="0" cy="0"/>
        </a:xfrm>
      </p:grpSpPr>
      <p:sp>
        <p:nvSpPr>
          <p:cNvPr id="14" name="Text Placeholder 5"/>
          <p:cNvSpPr>
            <a:spLocks noGrp="1"/>
          </p:cNvSpPr>
          <p:nvPr>
            <p:ph type="body" sz="quarter" idx="15" hasCustomPrompt="1"/>
          </p:nvPr>
        </p:nvSpPr>
        <p:spPr>
          <a:xfrm>
            <a:off x="457204" y="2336801"/>
            <a:ext cx="4022199" cy="3415817"/>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6" name="Text Placeholder 5"/>
          <p:cNvSpPr>
            <a:spLocks noGrp="1"/>
          </p:cNvSpPr>
          <p:nvPr>
            <p:ph type="body" sz="quarter" idx="16" hasCustomPrompt="1"/>
          </p:nvPr>
        </p:nvSpPr>
        <p:spPr>
          <a:xfrm>
            <a:off x="4666703" y="2336798"/>
            <a:ext cx="4013375" cy="3415819"/>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0" name="Text Placeholder 6"/>
          <p:cNvSpPr>
            <a:spLocks noGrp="1"/>
          </p:cNvSpPr>
          <p:nvPr>
            <p:ph type="body" sz="quarter" idx="18" hasCustomPrompt="1"/>
          </p:nvPr>
        </p:nvSpPr>
        <p:spPr>
          <a:xfrm>
            <a:off x="457204" y="1803799"/>
            <a:ext cx="4022199" cy="533003"/>
          </a:xfrm>
        </p:spPr>
        <p:txBody>
          <a:bodyPr/>
          <a:lstStyle>
            <a:lvl1pPr>
              <a:defRPr b="1">
                <a:solidFill>
                  <a:srgbClr val="599A83"/>
                </a:solidFill>
              </a:defRPr>
            </a:lvl1pPr>
          </a:lstStyle>
          <a:p>
            <a:pPr lvl="0"/>
            <a:r>
              <a:rPr lang="en-CA" dirty="0" smtClean="0"/>
              <a:t>Subtitle</a:t>
            </a:r>
          </a:p>
        </p:txBody>
      </p:sp>
      <p:sp>
        <p:nvSpPr>
          <p:cNvPr id="11" name="Text Placeholder 6"/>
          <p:cNvSpPr>
            <a:spLocks noGrp="1"/>
          </p:cNvSpPr>
          <p:nvPr>
            <p:ph type="body" sz="quarter" idx="19" hasCustomPrompt="1"/>
          </p:nvPr>
        </p:nvSpPr>
        <p:spPr>
          <a:xfrm>
            <a:off x="4666703" y="1803799"/>
            <a:ext cx="4013375" cy="533003"/>
          </a:xfrm>
        </p:spPr>
        <p:txBody>
          <a:bodyPr/>
          <a:lstStyle>
            <a:lvl1pPr>
              <a:defRPr b="1">
                <a:solidFill>
                  <a:srgbClr val="599A83"/>
                </a:solidFill>
              </a:defRPr>
            </a:lvl1pPr>
          </a:lstStyle>
          <a:p>
            <a:pPr lvl="0"/>
            <a:r>
              <a:rPr lang="en-CA" dirty="0" smtClean="0"/>
              <a:t>Subtitle</a:t>
            </a:r>
          </a:p>
        </p:txBody>
      </p:sp>
      <p:pic>
        <p:nvPicPr>
          <p:cNvPr id="20" name="Picture 19"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21" name="Slide Number Placeholder 8"/>
          <p:cNvSpPr>
            <a:spLocks noGrp="1"/>
          </p:cNvSpPr>
          <p:nvPr>
            <p:ph type="sldNum" sz="quarter" idx="20"/>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2" name="Picture 2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6"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basic 2-column key point slide with subtitles</a:t>
            </a:r>
            <a:endParaRPr lang="en-US" dirty="0"/>
          </a:p>
        </p:txBody>
      </p:sp>
    </p:spTree>
    <p:extLst>
      <p:ext uri="{BB962C8B-B14F-4D97-AF65-F5344CB8AC3E}">
        <p14:creationId xmlns:p14="http://schemas.microsoft.com/office/powerpoint/2010/main" val="365702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 Key Point">
    <p:bg>
      <p:bgPr>
        <a:solidFill>
          <a:schemeClr val="bg1"/>
        </a:solidFill>
        <a:effectLst/>
      </p:bgPr>
    </p:bg>
    <p:spTree>
      <p:nvGrpSpPr>
        <p:cNvPr id="1" name=""/>
        <p:cNvGrpSpPr/>
        <p:nvPr/>
      </p:nvGrpSpPr>
      <p:grpSpPr>
        <a:xfrm>
          <a:off x="0" y="0"/>
          <a:ext cx="0" cy="0"/>
          <a:chOff x="0" y="0"/>
          <a:chExt cx="0" cy="0"/>
        </a:xfrm>
      </p:grpSpPr>
      <p:sp>
        <p:nvSpPr>
          <p:cNvPr id="22" name="Text Placeholder 5"/>
          <p:cNvSpPr>
            <a:spLocks noGrp="1"/>
          </p:cNvSpPr>
          <p:nvPr>
            <p:ph type="body" sz="quarter" idx="20" hasCustomPrompt="1"/>
          </p:nvPr>
        </p:nvSpPr>
        <p:spPr>
          <a:xfrm>
            <a:off x="487679" y="1803401"/>
            <a:ext cx="2582904" cy="3949218"/>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23" name="Text Placeholder 5"/>
          <p:cNvSpPr>
            <a:spLocks noGrp="1"/>
          </p:cNvSpPr>
          <p:nvPr>
            <p:ph type="body" sz="quarter" idx="22" hasCustomPrompt="1"/>
          </p:nvPr>
        </p:nvSpPr>
        <p:spPr>
          <a:xfrm>
            <a:off x="3279416" y="1803401"/>
            <a:ext cx="2582904" cy="3949218"/>
          </a:xfrm>
        </p:spPr>
        <p:txBody>
          <a:bodyPr/>
          <a:lstStyle>
            <a:lvl1pPr>
              <a:spcBef>
                <a:spcPts val="900"/>
              </a:spcBef>
              <a:defRPr baseline="0"/>
            </a:lvl1pPr>
            <a:lvl3pPr marL="1136134" indent="-257101">
              <a:buFont typeface="Arial"/>
              <a:buChar char="•"/>
              <a:defRPr/>
            </a:lvl3pPr>
            <a:lvl4pPr>
              <a:spcBef>
                <a:spcPts val="621"/>
              </a:spcBef>
              <a:defRPr/>
            </a:lvl4pPr>
          </a:lstStyle>
          <a:p>
            <a:pPr lvl="0"/>
            <a:r>
              <a:rPr lang="en-CA" dirty="0" smtClean="0"/>
              <a:t>Click to edit content.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sp>
        <p:nvSpPr>
          <p:cNvPr id="10" name="Text Placeholder 5"/>
          <p:cNvSpPr>
            <a:spLocks noGrp="1"/>
          </p:cNvSpPr>
          <p:nvPr>
            <p:ph type="body" sz="quarter" idx="17" hasCustomPrompt="1"/>
          </p:nvPr>
        </p:nvSpPr>
        <p:spPr>
          <a:xfrm>
            <a:off x="6097113" y="1803400"/>
            <a:ext cx="2582965" cy="3949217"/>
          </a:xfrm>
        </p:spPr>
        <p:txBody>
          <a:bodyPr/>
          <a:lstStyle>
            <a:lvl1pPr>
              <a:spcBef>
                <a:spcPts val="900"/>
              </a:spcBef>
              <a:defRPr baseline="0"/>
            </a:lvl1pPr>
            <a:lvl3pPr marL="1136134" indent="-257101">
              <a:buFont typeface="Arial"/>
              <a:buChar char="•"/>
              <a:defRPr/>
            </a:lvl3pPr>
            <a:lvl4pPr>
              <a:spcBef>
                <a:spcPts val="621"/>
              </a:spcBef>
              <a:defRPr>
                <a:solidFill>
                  <a:srgbClr val="599A83"/>
                </a:solidFill>
              </a:defRPr>
            </a:lvl4pPr>
          </a:lstStyle>
          <a:p>
            <a:pPr lvl="0"/>
            <a:r>
              <a:rPr lang="en-CA" dirty="0" smtClean="0"/>
              <a:t>Click to </a:t>
            </a:r>
            <a:r>
              <a:rPr lang="en-CA" dirty="0" err="1" smtClean="0"/>
              <a:t>editcontent</a:t>
            </a:r>
            <a:r>
              <a:rPr lang="en-CA" dirty="0" smtClean="0"/>
              <a:t>. Keep in minimal on key point slides. Bullets are available for hierarchy.</a:t>
            </a:r>
          </a:p>
          <a:p>
            <a:pPr lvl="1"/>
            <a:r>
              <a:rPr lang="en-CA" dirty="0" smtClean="0"/>
              <a:t>Second level</a:t>
            </a:r>
          </a:p>
          <a:p>
            <a:pPr lvl="2"/>
            <a:r>
              <a:rPr lang="en-CA" dirty="0" smtClean="0"/>
              <a:t>Third level</a:t>
            </a:r>
          </a:p>
          <a:p>
            <a:pPr lvl="3"/>
            <a:r>
              <a:rPr lang="en-CA" dirty="0" smtClean="0"/>
              <a:t>Fourth level</a:t>
            </a:r>
          </a:p>
        </p:txBody>
      </p:sp>
      <p:pic>
        <p:nvPicPr>
          <p:cNvPr id="18" name="Picture 17"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73093"/>
            <a:ext cx="9143107" cy="489817"/>
          </a:xfrm>
          <a:prstGeom prst="rect">
            <a:avLst/>
          </a:prstGeom>
        </p:spPr>
      </p:pic>
      <p:sp>
        <p:nvSpPr>
          <p:cNvPr id="19" name="Slide Number Placeholder 8"/>
          <p:cNvSpPr>
            <a:spLocks noGrp="1"/>
          </p:cNvSpPr>
          <p:nvPr>
            <p:ph type="sldNum" sz="quarter" idx="19"/>
          </p:nvPr>
        </p:nvSpPr>
        <p:spPr>
          <a:xfrm>
            <a:off x="127415" y="6445769"/>
            <a:ext cx="341360" cy="322290"/>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0" name="Picture 1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0078" y="6527883"/>
            <a:ext cx="237600" cy="172800"/>
          </a:xfrm>
          <a:prstGeom prst="rect">
            <a:avLst/>
          </a:prstGeom>
        </p:spPr>
      </p:pic>
      <p:sp>
        <p:nvSpPr>
          <p:cNvPr id="21" name="Title 1"/>
          <p:cNvSpPr>
            <a:spLocks noGrp="1"/>
          </p:cNvSpPr>
          <p:nvPr>
            <p:ph type="title" hasCustomPrompt="1"/>
          </p:nvPr>
        </p:nvSpPr>
        <p:spPr>
          <a:xfrm>
            <a:off x="487679" y="484836"/>
            <a:ext cx="5374641" cy="1001980"/>
          </a:xfrm>
        </p:spPr>
        <p:txBody>
          <a:bodyPr anchor="t">
            <a:noAutofit/>
          </a:bodyPr>
          <a:lstStyle>
            <a:lvl1pPr>
              <a:defRPr sz="2700" b="1" baseline="0">
                <a:solidFill>
                  <a:srgbClr val="00673E"/>
                </a:solidFill>
              </a:defRPr>
            </a:lvl1pPr>
          </a:lstStyle>
          <a:p>
            <a:r>
              <a:rPr lang="en-CA" dirty="0" smtClean="0"/>
              <a:t>This is a 3-column key point slide</a:t>
            </a:r>
            <a:endParaRPr lang="en-US" dirty="0"/>
          </a:p>
        </p:txBody>
      </p:sp>
    </p:spTree>
    <p:extLst>
      <p:ext uri="{BB962C8B-B14F-4D97-AF65-F5344CB8AC3E}">
        <p14:creationId xmlns:p14="http://schemas.microsoft.com/office/powerpoint/2010/main" val="56952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499891"/>
            <a:ext cx="8229600" cy="1100311"/>
          </a:xfrm>
          <a:prstGeom prst="rect">
            <a:avLst/>
          </a:prstGeom>
        </p:spPr>
        <p:txBody>
          <a:bodyPr vert="horz" lIns="0" tIns="0" rIns="0" bIns="0" rtlCol="0" anchor="ctr">
            <a:noAutofit/>
          </a:bodyPr>
          <a:lstStyle/>
          <a:p>
            <a:r>
              <a:rPr lang="en-CA" dirty="0" smtClean="0"/>
              <a:t>Click to edit Master title style</a:t>
            </a:r>
            <a:endParaRPr lang="en-US" dirty="0"/>
          </a:p>
        </p:txBody>
      </p:sp>
      <p:sp>
        <p:nvSpPr>
          <p:cNvPr id="3" name="Text Placeholder 2"/>
          <p:cNvSpPr>
            <a:spLocks noGrp="1"/>
          </p:cNvSpPr>
          <p:nvPr>
            <p:ph type="body" idx="1"/>
          </p:nvPr>
        </p:nvSpPr>
        <p:spPr>
          <a:xfrm>
            <a:off x="457201" y="1600202"/>
            <a:ext cx="8229600" cy="3903399"/>
          </a:xfrm>
          <a:prstGeom prst="rect">
            <a:avLst/>
          </a:prstGeom>
        </p:spPr>
        <p:txBody>
          <a:bodyPr vert="horz" lIns="0" tIns="0" rIns="0" bIns="0" rtlCol="0">
            <a:noAutofit/>
          </a:bodyPr>
          <a:lstStyle/>
          <a:p>
            <a:pPr lvl="0"/>
            <a:r>
              <a:rPr lang="en-CA" dirty="0" smtClean="0"/>
              <a:t>Click to edit Master text styles</a:t>
            </a:r>
          </a:p>
          <a:p>
            <a:pPr lvl="1"/>
            <a:r>
              <a:rPr lang="en-CA" dirty="0" smtClean="0"/>
              <a:t>First level</a:t>
            </a:r>
          </a:p>
          <a:p>
            <a:pPr lvl="2"/>
            <a:r>
              <a:rPr lang="en-CA" dirty="0" smtClean="0"/>
              <a:t>Second level</a:t>
            </a:r>
          </a:p>
          <a:p>
            <a:pPr lvl="0"/>
            <a:endParaRPr lang="en-CA" dirty="0" smtClean="0"/>
          </a:p>
        </p:txBody>
      </p:sp>
      <p:sp>
        <p:nvSpPr>
          <p:cNvPr id="6" name="Slide Number Placeholder 5"/>
          <p:cNvSpPr>
            <a:spLocks noGrp="1"/>
          </p:cNvSpPr>
          <p:nvPr>
            <p:ph type="sldNum" sz="quarter" idx="4"/>
          </p:nvPr>
        </p:nvSpPr>
        <p:spPr>
          <a:xfrm>
            <a:off x="457203" y="6356353"/>
            <a:ext cx="663789" cy="365126"/>
          </a:xfrm>
          <a:prstGeom prst="rect">
            <a:avLst/>
          </a:prstGeom>
        </p:spPr>
        <p:txBody>
          <a:bodyPr vert="horz" lIns="0" tIns="0" rIns="0" bIns="0" rtlCol="0" anchor="ctr"/>
          <a:lstStyle>
            <a:lvl1pPr algn="l">
              <a:defRPr sz="1181" b="1">
                <a:solidFill>
                  <a:schemeClr val="tx1">
                    <a:tint val="75000"/>
                  </a:schemeClr>
                </a:solidFill>
              </a:defRPr>
            </a:lvl1pPr>
          </a:lstStyle>
          <a:p>
            <a:fld id="{C1424084-422A-4246-8522-ECCBA4948A88}" type="slidenum">
              <a:rPr lang="en-US" smtClean="0"/>
              <a:pPr/>
              <a:t>‹#›</a:t>
            </a:fld>
            <a:endParaRPr lang="en-US" dirty="0"/>
          </a:p>
        </p:txBody>
      </p:sp>
    </p:spTree>
    <p:extLst>
      <p:ext uri="{BB962C8B-B14F-4D97-AF65-F5344CB8AC3E}">
        <p14:creationId xmlns:p14="http://schemas.microsoft.com/office/powerpoint/2010/main" val="368378811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9" r:id="rId3"/>
    <p:sldLayoutId id="2147483686" r:id="rId4"/>
    <p:sldLayoutId id="2147483650" r:id="rId5"/>
    <p:sldLayoutId id="2147483693" r:id="rId6"/>
    <p:sldLayoutId id="2147483685" r:id="rId7"/>
    <p:sldLayoutId id="2147483687" r:id="rId8"/>
    <p:sldLayoutId id="2147483688" r:id="rId9"/>
    <p:sldLayoutId id="2147483689" r:id="rId10"/>
    <p:sldLayoutId id="2147483690" r:id="rId11"/>
    <p:sldLayoutId id="2147483691" r:id="rId12"/>
    <p:sldLayoutId id="2147483692" r:id="rId13"/>
    <p:sldLayoutId id="2147483694" r:id="rId14"/>
    <p:sldLayoutId id="2147483695" r:id="rId15"/>
    <p:sldLayoutId id="2147483696" r:id="rId16"/>
    <p:sldLayoutId id="2147483697" r:id="rId17"/>
    <p:sldLayoutId id="2147483677" r:id="rId18"/>
    <p:sldLayoutId id="2147483698" r:id="rId19"/>
    <p:sldLayoutId id="2147483699" r:id="rId20"/>
    <p:sldLayoutId id="2147483682" r:id="rId21"/>
    <p:sldLayoutId id="2147483654" r:id="rId22"/>
    <p:sldLayoutId id="2147483662" r:id="rId23"/>
    <p:sldLayoutId id="2147483683" r:id="rId24"/>
    <p:sldLayoutId id="2147483684" r:id="rId25"/>
    <p:sldLayoutId id="2147483664" r:id="rId26"/>
    <p:sldLayoutId id="2147483700" r:id="rId27"/>
    <p:sldLayoutId id="2147483701" r:id="rId28"/>
    <p:sldLayoutId id="2147483657" r:id="rId29"/>
    <p:sldLayoutId id="2147483674" r:id="rId30"/>
    <p:sldLayoutId id="2147483675" r:id="rId31"/>
    <p:sldLayoutId id="2147483681" r:id="rId32"/>
    <p:sldLayoutId id="2147483667" r:id="rId33"/>
    <p:sldLayoutId id="2147483680" r:id="rId34"/>
    <p:sldLayoutId id="2147483702" r:id="rId35"/>
  </p:sldLayoutIdLst>
  <p:timing>
    <p:tnLst>
      <p:par>
        <p:cTn id="1" dur="indefinite" restart="never" nodeType="tmRoot"/>
      </p:par>
    </p:tnLst>
  </p:timing>
  <p:hf hdr="0" ftr="0" dt="0"/>
  <p:txStyles>
    <p:titleStyle>
      <a:lvl1pPr algn="l" defTabSz="439516" rtl="0" eaLnBrk="1" latinLnBrk="0" hangingPunct="1">
        <a:lnSpc>
          <a:spcPct val="80000"/>
        </a:lnSpc>
        <a:spcBef>
          <a:spcPct val="0"/>
        </a:spcBef>
        <a:buNone/>
        <a:defRPr sz="4049" kern="1200">
          <a:solidFill>
            <a:schemeClr val="accent5"/>
          </a:solidFill>
          <a:latin typeface="+mj-lt"/>
          <a:ea typeface="+mj-ea"/>
          <a:cs typeface="+mj-cs"/>
        </a:defRPr>
      </a:lvl1pPr>
    </p:titleStyle>
    <p:bodyStyle>
      <a:lvl1pPr marL="0" indent="0" algn="l" defTabSz="439516" rtl="0" eaLnBrk="1" latinLnBrk="0" hangingPunct="1">
        <a:lnSpc>
          <a:spcPct val="110000"/>
        </a:lnSpc>
        <a:spcBef>
          <a:spcPct val="20000"/>
        </a:spcBef>
        <a:buClr>
          <a:schemeClr val="accent2"/>
        </a:buClr>
        <a:buFontTx/>
        <a:buNone/>
        <a:defRPr sz="1800" kern="1200">
          <a:solidFill>
            <a:schemeClr val="accent5"/>
          </a:solidFill>
          <a:latin typeface="+mn-lt"/>
          <a:ea typeface="+mn-ea"/>
          <a:cs typeface="+mn-cs"/>
        </a:defRPr>
      </a:lvl1pPr>
      <a:lvl2pPr marL="714213" indent="-274699" algn="l" defTabSz="439516" rtl="0" eaLnBrk="1" latinLnBrk="0" hangingPunct="1">
        <a:lnSpc>
          <a:spcPct val="110000"/>
        </a:lnSpc>
        <a:spcBef>
          <a:spcPct val="20000"/>
        </a:spcBef>
        <a:buClr>
          <a:schemeClr val="accent2"/>
        </a:buClr>
        <a:buSzPct val="75000"/>
        <a:buFont typeface="Arial"/>
        <a:buChar char="•"/>
        <a:defRPr sz="1800" kern="1200">
          <a:solidFill>
            <a:schemeClr val="accent5"/>
          </a:solidFill>
          <a:latin typeface="+mn-lt"/>
          <a:ea typeface="+mn-ea"/>
          <a:cs typeface="+mn-cs"/>
        </a:defRPr>
      </a:lvl2pPr>
      <a:lvl3pPr marL="1136134" indent="-257101" algn="l" defTabSz="439516" rtl="0" eaLnBrk="1" latinLnBrk="0" hangingPunct="1">
        <a:lnSpc>
          <a:spcPct val="110000"/>
        </a:lnSpc>
        <a:spcBef>
          <a:spcPct val="20000"/>
        </a:spcBef>
        <a:buClr>
          <a:schemeClr val="accent2"/>
        </a:buClr>
        <a:buSzPct val="60000"/>
        <a:buFont typeface="Wingdings" charset="2"/>
        <a:buChar char="§"/>
        <a:defRPr sz="1800" kern="1200" baseline="0">
          <a:solidFill>
            <a:schemeClr val="accent5"/>
          </a:solidFill>
          <a:latin typeface="+mn-lt"/>
          <a:ea typeface="+mn-ea"/>
          <a:cs typeface="+mn-cs"/>
        </a:defRPr>
      </a:lvl3pPr>
      <a:lvl4pPr marL="1538307" indent="-219758" algn="l" defTabSz="439516" rtl="0" eaLnBrk="1" latinLnBrk="0" hangingPunct="1">
        <a:lnSpc>
          <a:spcPct val="120000"/>
        </a:lnSpc>
        <a:spcBef>
          <a:spcPct val="20000"/>
        </a:spcBef>
        <a:buClr>
          <a:schemeClr val="accent2"/>
        </a:buClr>
        <a:buSzPct val="90000"/>
        <a:buFont typeface="Arial"/>
        <a:buChar char="–"/>
        <a:defRPr sz="1181" kern="1200">
          <a:solidFill>
            <a:schemeClr val="accent4"/>
          </a:solidFill>
          <a:latin typeface="+mn-lt"/>
          <a:ea typeface="+mn-ea"/>
          <a:cs typeface="+mn-cs"/>
        </a:defRPr>
      </a:lvl4pPr>
      <a:lvl5pPr marL="1977821" indent="-219758" algn="l" defTabSz="439516" rtl="0" eaLnBrk="1" latinLnBrk="0" hangingPunct="1">
        <a:spcBef>
          <a:spcPct val="20000"/>
        </a:spcBef>
        <a:buFont typeface="Arial"/>
        <a:buChar char="»"/>
        <a:defRPr sz="1912" kern="1200">
          <a:solidFill>
            <a:schemeClr val="accent5"/>
          </a:solidFill>
          <a:latin typeface="+mn-lt"/>
          <a:ea typeface="+mn-ea"/>
          <a:cs typeface="+mn-cs"/>
        </a:defRPr>
      </a:lvl5pPr>
      <a:lvl6pPr marL="2417339" indent="-219758" algn="l" defTabSz="439516" rtl="0" eaLnBrk="1" latinLnBrk="0" hangingPunct="1">
        <a:spcBef>
          <a:spcPct val="20000"/>
        </a:spcBef>
        <a:buFont typeface="Arial"/>
        <a:buChar char="•"/>
        <a:defRPr sz="1912" kern="1200">
          <a:solidFill>
            <a:schemeClr val="tx1"/>
          </a:solidFill>
          <a:latin typeface="+mn-lt"/>
          <a:ea typeface="+mn-ea"/>
          <a:cs typeface="+mn-cs"/>
        </a:defRPr>
      </a:lvl6pPr>
      <a:lvl7pPr marL="2856854" indent="-219758" algn="l" defTabSz="439516" rtl="0" eaLnBrk="1" latinLnBrk="0" hangingPunct="1">
        <a:spcBef>
          <a:spcPct val="20000"/>
        </a:spcBef>
        <a:buFont typeface="Arial"/>
        <a:buChar char="•"/>
        <a:defRPr sz="1912" kern="1200">
          <a:solidFill>
            <a:schemeClr val="tx1"/>
          </a:solidFill>
          <a:latin typeface="+mn-lt"/>
          <a:ea typeface="+mn-ea"/>
          <a:cs typeface="+mn-cs"/>
        </a:defRPr>
      </a:lvl7pPr>
      <a:lvl8pPr marL="3296371" indent="-219758" algn="l" defTabSz="439516" rtl="0" eaLnBrk="1" latinLnBrk="0" hangingPunct="1">
        <a:spcBef>
          <a:spcPct val="20000"/>
        </a:spcBef>
        <a:buFont typeface="Arial"/>
        <a:buChar char="•"/>
        <a:defRPr sz="1912" kern="1200">
          <a:solidFill>
            <a:schemeClr val="tx1"/>
          </a:solidFill>
          <a:latin typeface="+mn-lt"/>
          <a:ea typeface="+mn-ea"/>
          <a:cs typeface="+mn-cs"/>
        </a:defRPr>
      </a:lvl8pPr>
      <a:lvl9pPr marL="3735887" indent="-219758" algn="l" defTabSz="439516" rtl="0" eaLnBrk="1" latinLnBrk="0" hangingPunct="1">
        <a:spcBef>
          <a:spcPct val="20000"/>
        </a:spcBef>
        <a:buFont typeface="Arial"/>
        <a:buChar char="•"/>
        <a:defRPr sz="1912" kern="1200">
          <a:solidFill>
            <a:schemeClr val="tx1"/>
          </a:solidFill>
          <a:latin typeface="+mn-lt"/>
          <a:ea typeface="+mn-ea"/>
          <a:cs typeface="+mn-cs"/>
        </a:defRPr>
      </a:lvl9pPr>
    </p:bodyStyle>
    <p:otherStyle>
      <a:defPPr>
        <a:defRPr lang="en-US"/>
      </a:defPPr>
      <a:lvl1pPr marL="0" algn="l" defTabSz="439516" rtl="0" eaLnBrk="1" latinLnBrk="0" hangingPunct="1">
        <a:defRPr sz="1743" kern="1200">
          <a:solidFill>
            <a:schemeClr val="tx1"/>
          </a:solidFill>
          <a:latin typeface="+mn-lt"/>
          <a:ea typeface="+mn-ea"/>
          <a:cs typeface="+mn-cs"/>
        </a:defRPr>
      </a:lvl1pPr>
      <a:lvl2pPr marL="439516" algn="l" defTabSz="439516" rtl="0" eaLnBrk="1" latinLnBrk="0" hangingPunct="1">
        <a:defRPr sz="1743" kern="1200">
          <a:solidFill>
            <a:schemeClr val="tx1"/>
          </a:solidFill>
          <a:latin typeface="+mn-lt"/>
          <a:ea typeface="+mn-ea"/>
          <a:cs typeface="+mn-cs"/>
        </a:defRPr>
      </a:lvl2pPr>
      <a:lvl3pPr marL="879032" algn="l" defTabSz="439516" rtl="0" eaLnBrk="1" latinLnBrk="0" hangingPunct="1">
        <a:defRPr sz="1743" kern="1200">
          <a:solidFill>
            <a:schemeClr val="tx1"/>
          </a:solidFill>
          <a:latin typeface="+mn-lt"/>
          <a:ea typeface="+mn-ea"/>
          <a:cs typeface="+mn-cs"/>
        </a:defRPr>
      </a:lvl3pPr>
      <a:lvl4pPr marL="1318547" algn="l" defTabSz="439516" rtl="0" eaLnBrk="1" latinLnBrk="0" hangingPunct="1">
        <a:defRPr sz="1743" kern="1200">
          <a:solidFill>
            <a:schemeClr val="tx1"/>
          </a:solidFill>
          <a:latin typeface="+mn-lt"/>
          <a:ea typeface="+mn-ea"/>
          <a:cs typeface="+mn-cs"/>
        </a:defRPr>
      </a:lvl4pPr>
      <a:lvl5pPr marL="1758064" algn="l" defTabSz="439516" rtl="0" eaLnBrk="1" latinLnBrk="0" hangingPunct="1">
        <a:defRPr sz="1743" kern="1200">
          <a:solidFill>
            <a:schemeClr val="tx1"/>
          </a:solidFill>
          <a:latin typeface="+mn-lt"/>
          <a:ea typeface="+mn-ea"/>
          <a:cs typeface="+mn-cs"/>
        </a:defRPr>
      </a:lvl5pPr>
      <a:lvl6pPr marL="2197581" algn="l" defTabSz="439516" rtl="0" eaLnBrk="1" latinLnBrk="0" hangingPunct="1">
        <a:defRPr sz="1743" kern="1200">
          <a:solidFill>
            <a:schemeClr val="tx1"/>
          </a:solidFill>
          <a:latin typeface="+mn-lt"/>
          <a:ea typeface="+mn-ea"/>
          <a:cs typeface="+mn-cs"/>
        </a:defRPr>
      </a:lvl6pPr>
      <a:lvl7pPr marL="2637097" algn="l" defTabSz="439516" rtl="0" eaLnBrk="1" latinLnBrk="0" hangingPunct="1">
        <a:defRPr sz="1743" kern="1200">
          <a:solidFill>
            <a:schemeClr val="tx1"/>
          </a:solidFill>
          <a:latin typeface="+mn-lt"/>
          <a:ea typeface="+mn-ea"/>
          <a:cs typeface="+mn-cs"/>
        </a:defRPr>
      </a:lvl7pPr>
      <a:lvl8pPr marL="3076614" algn="l" defTabSz="439516" rtl="0" eaLnBrk="1" latinLnBrk="0" hangingPunct="1">
        <a:defRPr sz="1743" kern="1200">
          <a:solidFill>
            <a:schemeClr val="tx1"/>
          </a:solidFill>
          <a:latin typeface="+mn-lt"/>
          <a:ea typeface="+mn-ea"/>
          <a:cs typeface="+mn-cs"/>
        </a:defRPr>
      </a:lvl8pPr>
      <a:lvl9pPr marL="3516128" algn="l" defTabSz="439516" rtl="0" eaLnBrk="1" latinLnBrk="0" hangingPunct="1">
        <a:defRPr sz="1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87430"/>
            <a:ext cx="6516355" cy="1635518"/>
          </a:xfrm>
        </p:spPr>
        <p:txBody>
          <a:bodyPr>
            <a:normAutofit/>
          </a:bodyPr>
          <a:lstStyle/>
          <a:p>
            <a:r>
              <a:rPr lang="en-US" dirty="0" smtClean="0"/>
              <a:t>CST8234 – C Programming</a:t>
            </a:r>
            <a:endParaRPr lang="en-US" dirty="0"/>
          </a:p>
        </p:txBody>
      </p:sp>
      <p:sp>
        <p:nvSpPr>
          <p:cNvPr id="3" name="Subtitle 2"/>
          <p:cNvSpPr>
            <a:spLocks noGrp="1"/>
          </p:cNvSpPr>
          <p:nvPr>
            <p:ph type="subTitle" idx="1"/>
          </p:nvPr>
        </p:nvSpPr>
        <p:spPr/>
        <p:txBody>
          <a:bodyPr/>
          <a:lstStyle/>
          <a:p>
            <a:r>
              <a:rPr lang="en-US" dirty="0" smtClean="0"/>
              <a:t>Week 4b – Functions</a:t>
            </a:r>
            <a:endParaRPr lang="en-US" dirty="0"/>
          </a:p>
        </p:txBody>
      </p:sp>
      <p:sp>
        <p:nvSpPr>
          <p:cNvPr id="4" name="Text Placeholder 3"/>
          <p:cNvSpPr>
            <a:spLocks noGrp="1"/>
          </p:cNvSpPr>
          <p:nvPr>
            <p:ph type="body" sz="quarter" idx="10"/>
          </p:nvPr>
        </p:nvSpPr>
        <p:spPr/>
        <p:txBody>
          <a:bodyPr/>
          <a:lstStyle/>
          <a:p>
            <a:r>
              <a:rPr lang="en-US" dirty="0" smtClean="0"/>
              <a:t>September 29</a:t>
            </a:r>
            <a:r>
              <a:rPr lang="en-US" baseline="30000" dirty="0" smtClean="0"/>
              <a:t>th</a:t>
            </a:r>
            <a:r>
              <a:rPr lang="en-US" dirty="0" smtClean="0"/>
              <a:t>, 2017</a:t>
            </a:r>
            <a:endParaRPr lang="en-US" dirty="0"/>
          </a:p>
        </p:txBody>
      </p:sp>
    </p:spTree>
    <p:extLst>
      <p:ext uri="{BB962C8B-B14F-4D97-AF65-F5344CB8AC3E}">
        <p14:creationId xmlns:p14="http://schemas.microsoft.com/office/powerpoint/2010/main" val="3695813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68776" y="479820"/>
            <a:ext cx="6484683" cy="1001980"/>
          </a:xfrm>
        </p:spPr>
        <p:txBody>
          <a:bodyPr/>
          <a:lstStyle/>
          <a:p>
            <a:r>
              <a:rPr lang="en-US" dirty="0" smtClean="0"/>
              <a:t>Program Control</a:t>
            </a:r>
            <a:endParaRPr lang="en-US" dirty="0"/>
          </a:p>
        </p:txBody>
      </p:sp>
      <p:sp>
        <p:nvSpPr>
          <p:cNvPr id="11" name="Text Placeholder 10"/>
          <p:cNvSpPr>
            <a:spLocks noGrp="1"/>
          </p:cNvSpPr>
          <p:nvPr>
            <p:ph type="body" sz="quarter" idx="15"/>
          </p:nvPr>
        </p:nvSpPr>
        <p:spPr>
          <a:xfrm>
            <a:off x="468775" y="1205803"/>
            <a:ext cx="8313484" cy="4658872"/>
          </a:xfrm>
        </p:spPr>
        <p:txBody>
          <a:bodyPr/>
          <a:lstStyle/>
          <a:p>
            <a:pPr marL="285750" indent="-285750">
              <a:buFont typeface="Arial" panose="020B0604020202020204" pitchFamily="34" charset="0"/>
              <a:buChar char="•"/>
            </a:pPr>
            <a:r>
              <a:rPr lang="en-US" dirty="0" smtClean="0"/>
              <a:t>Instructions </a:t>
            </a:r>
            <a:r>
              <a:rPr lang="en-US" dirty="0" smtClean="0"/>
              <a:t>available in Java that let you control what code gets executed includes</a:t>
            </a:r>
          </a:p>
          <a:p>
            <a:pPr marL="999963" lvl="1" indent="-285750">
              <a:buFont typeface="Arial" panose="020B0604020202020204" pitchFamily="34" charset="0"/>
              <a:buChar char="•"/>
            </a:pPr>
            <a:r>
              <a:rPr lang="en-US" dirty="0" smtClean="0"/>
              <a:t>If-then-else</a:t>
            </a:r>
          </a:p>
          <a:p>
            <a:pPr marL="999963" lvl="1" indent="-285750">
              <a:buFont typeface="Arial" panose="020B0604020202020204" pitchFamily="34" charset="0"/>
              <a:buChar char="•"/>
            </a:pPr>
            <a:r>
              <a:rPr lang="en-US" dirty="0" smtClean="0"/>
              <a:t>while/do-while</a:t>
            </a:r>
          </a:p>
          <a:p>
            <a:pPr marL="999963" lvl="1" indent="-285750">
              <a:buFont typeface="Arial" panose="020B0604020202020204" pitchFamily="34" charset="0"/>
              <a:buChar char="•"/>
            </a:pPr>
            <a:r>
              <a:rPr lang="en-US" dirty="0" smtClean="0"/>
              <a:t>f</a:t>
            </a:r>
            <a:r>
              <a:rPr lang="en-US" dirty="0" smtClean="0"/>
              <a:t>or</a:t>
            </a:r>
          </a:p>
          <a:p>
            <a:pPr marL="999963" lvl="1" indent="-285750">
              <a:buFont typeface="Arial" panose="020B0604020202020204" pitchFamily="34" charset="0"/>
              <a:buChar char="•"/>
            </a:pPr>
            <a:r>
              <a:rPr lang="en-US" dirty="0" smtClean="0"/>
              <a:t>switch</a:t>
            </a:r>
            <a:endParaRPr lang="en-US" dirty="0" smtClean="0"/>
          </a:p>
          <a:p>
            <a:pPr marL="999963" lvl="1" indent="-285750">
              <a:buFont typeface="Arial" panose="020B0604020202020204" pitchFamily="34" charset="0"/>
              <a:buChar char="•"/>
            </a:pPr>
            <a:r>
              <a:rPr lang="en-US" dirty="0" smtClean="0"/>
              <a:t>Ternary if (i.e., ‘&lt;</a:t>
            </a:r>
            <a:r>
              <a:rPr lang="en-US" dirty="0" err="1" smtClean="0"/>
              <a:t>cond</a:t>
            </a:r>
            <a:r>
              <a:rPr lang="en-US" dirty="0" smtClean="0"/>
              <a:t>&gt; ? &lt;value-if-true&gt;’ : &lt;value-if-false&gt;’)</a:t>
            </a:r>
            <a:endParaRPr lang="en-US" dirty="0"/>
          </a:p>
        </p:txBody>
      </p:sp>
      <p:sp>
        <p:nvSpPr>
          <p:cNvPr id="5" name="Slide Number Placeholder 4"/>
          <p:cNvSpPr>
            <a:spLocks noGrp="1"/>
          </p:cNvSpPr>
          <p:nvPr>
            <p:ph type="sldNum" sz="quarter" idx="19"/>
          </p:nvPr>
        </p:nvSpPr>
        <p:spPr/>
        <p:txBody>
          <a:bodyPr/>
          <a:lstStyle/>
          <a:p>
            <a:fld id="{DEF3F5F5-7776-394F-A41F-3BAFC9CC9F8E}" type="slidenum">
              <a:rPr lang="en-US" smtClean="0"/>
              <a:pPr/>
              <a:t>2</a:t>
            </a:fld>
            <a:endParaRPr lang="en-US" dirty="0"/>
          </a:p>
        </p:txBody>
      </p:sp>
    </p:spTree>
    <p:extLst>
      <p:ext uri="{BB962C8B-B14F-4D97-AF65-F5344CB8AC3E}">
        <p14:creationId xmlns:p14="http://schemas.microsoft.com/office/powerpoint/2010/main" val="2415339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68776" y="479820"/>
            <a:ext cx="6484683" cy="1001980"/>
          </a:xfrm>
        </p:spPr>
        <p:txBody>
          <a:bodyPr/>
          <a:lstStyle/>
          <a:p>
            <a:r>
              <a:rPr lang="en-US" dirty="0" smtClean="0"/>
              <a:t>C Supports ‘</a:t>
            </a:r>
            <a:r>
              <a:rPr lang="en-US" dirty="0" err="1" smtClean="0"/>
              <a:t>goto</a:t>
            </a:r>
            <a:r>
              <a:rPr lang="en-US" dirty="0" smtClean="0"/>
              <a:t>’</a:t>
            </a:r>
            <a:endParaRPr lang="en-US" dirty="0"/>
          </a:p>
        </p:txBody>
      </p:sp>
      <p:sp>
        <p:nvSpPr>
          <p:cNvPr id="11" name="Text Placeholder 10"/>
          <p:cNvSpPr>
            <a:spLocks noGrp="1"/>
          </p:cNvSpPr>
          <p:nvPr>
            <p:ph type="body" sz="quarter" idx="15"/>
          </p:nvPr>
        </p:nvSpPr>
        <p:spPr>
          <a:xfrm>
            <a:off x="468775" y="1205803"/>
            <a:ext cx="8313484" cy="4658872"/>
          </a:xfrm>
        </p:spPr>
        <p:txBody>
          <a:bodyPr/>
          <a:lstStyle/>
          <a:p>
            <a:pPr marL="285750" indent="-285750">
              <a:buFont typeface="Arial" panose="020B0604020202020204" pitchFamily="34" charset="0"/>
              <a:buChar char="•"/>
            </a:pPr>
            <a:r>
              <a:rPr lang="en-US" dirty="0" smtClean="0"/>
              <a:t>In addition to the ones you see in Java, C also has a </a:t>
            </a:r>
            <a:r>
              <a:rPr lang="en-US" sz="1600" b="1" dirty="0" err="1">
                <a:solidFill>
                  <a:srgbClr val="006643"/>
                </a:solidFill>
                <a:latin typeface="Courier New" panose="02070309020205020404" pitchFamily="49" charset="0"/>
                <a:cs typeface="Courier New" panose="02070309020205020404" pitchFamily="49" charset="0"/>
              </a:rPr>
              <a:t>goto</a:t>
            </a:r>
            <a:r>
              <a:rPr lang="en-US" dirty="0" smtClean="0"/>
              <a:t> statement</a:t>
            </a:r>
            <a:endParaRPr lang="en-US" dirty="0"/>
          </a:p>
          <a:p>
            <a:pPr marL="999963" lvl="1" indent="-285750">
              <a:buFont typeface="Arial" panose="020B0604020202020204" pitchFamily="34" charset="0"/>
              <a:buChar char="•"/>
            </a:pPr>
            <a:r>
              <a:rPr lang="en-US" sz="1600" b="1" dirty="0" smtClean="0">
                <a:solidFill>
                  <a:srgbClr val="006643"/>
                </a:solidFill>
                <a:latin typeface="Courier New" panose="02070309020205020404" pitchFamily="49" charset="0"/>
                <a:cs typeface="Courier New" panose="02070309020205020404" pitchFamily="49" charset="0"/>
              </a:rPr>
              <a:t>void connect( char *username, char *password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a:t>
            </a:r>
            <a:r>
              <a:rPr lang="en-US" sz="1600" b="1" dirty="0" err="1" smtClean="0">
                <a:solidFill>
                  <a:srgbClr val="006643"/>
                </a:solidFill>
                <a:latin typeface="Courier New" panose="02070309020205020404" pitchFamily="49" charset="0"/>
                <a:cs typeface="Courier New" panose="02070309020205020404" pitchFamily="49" charset="0"/>
              </a:rPr>
              <a:t>int</a:t>
            </a:r>
            <a:r>
              <a:rPr lang="en-US" sz="1600" b="1" dirty="0" smtClean="0">
                <a:solidFill>
                  <a:srgbClr val="006643"/>
                </a:solidFill>
                <a:latin typeface="Courier New" panose="02070309020205020404" pitchFamily="49" charset="0"/>
                <a:cs typeface="Courier New" panose="02070309020205020404" pitchFamily="49" charset="0"/>
              </a:rPr>
              <a:t> </a:t>
            </a:r>
            <a:r>
              <a:rPr lang="en-US" sz="1600" b="1" dirty="0" err="1" smtClean="0">
                <a:solidFill>
                  <a:srgbClr val="006643"/>
                </a:solidFill>
                <a:latin typeface="Courier New" panose="02070309020205020404" pitchFamily="49" charset="0"/>
                <a:cs typeface="Courier New" panose="02070309020205020404" pitchFamily="49" charset="0"/>
              </a:rPr>
              <a:t>dbSession</a:t>
            </a:r>
            <a:r>
              <a:rPr lang="en-US" sz="1600" b="1" dirty="0" smtClean="0">
                <a:solidFill>
                  <a:srgbClr val="006643"/>
                </a:solidFill>
                <a:latin typeface="Courier New" panose="02070309020205020404" pitchFamily="49" charset="0"/>
                <a:cs typeface="Courier New" panose="02070309020205020404" pitchFamily="49" charset="0"/>
              </a:rPr>
              <a:t> = </a:t>
            </a:r>
            <a:r>
              <a:rPr lang="en-US" sz="1600" b="1" dirty="0" err="1" smtClean="0">
                <a:solidFill>
                  <a:srgbClr val="006643"/>
                </a:solidFill>
                <a:latin typeface="Courier New" panose="02070309020205020404" pitchFamily="49" charset="0"/>
                <a:cs typeface="Courier New" panose="02070309020205020404" pitchFamily="49" charset="0"/>
              </a:rPr>
              <a:t>openDbSession</a:t>
            </a:r>
            <a:r>
              <a:rPr lang="en-US" sz="1600" b="1" dirty="0" smtClean="0">
                <a:solidFill>
                  <a:srgbClr val="006643"/>
                </a:solidFill>
                <a:latin typeface="Courier New" panose="02070309020205020404" pitchFamily="49" charset="0"/>
                <a:cs typeface="Courier New" panose="02070309020205020404" pitchFamily="49" charset="0"/>
              </a:rPr>
              <a:t>();</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if ( login( </a:t>
            </a:r>
            <a:r>
              <a:rPr lang="en-US" sz="1600" b="1" dirty="0" err="1" smtClean="0">
                <a:solidFill>
                  <a:srgbClr val="006643"/>
                </a:solidFill>
                <a:latin typeface="Courier New" panose="02070309020205020404" pitchFamily="49" charset="0"/>
                <a:cs typeface="Courier New" panose="02070309020205020404" pitchFamily="49" charset="0"/>
              </a:rPr>
              <a:t>dbSession</a:t>
            </a:r>
            <a:r>
              <a:rPr lang="en-US" sz="1600" b="1" dirty="0" smtClean="0">
                <a:solidFill>
                  <a:srgbClr val="006643"/>
                </a:solidFill>
                <a:latin typeface="Courier New" panose="02070309020205020404" pitchFamily="49" charset="0"/>
                <a:cs typeface="Courier New" panose="02070309020205020404" pitchFamily="49" charset="0"/>
              </a:rPr>
              <a:t>, username, password ) &lt;= 0 )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goto</a:t>
            </a:r>
            <a:r>
              <a:rPr lang="en-US" sz="1600" b="1" dirty="0" smtClean="0">
                <a:solidFill>
                  <a:srgbClr val="0070C0"/>
                </a:solidFill>
                <a:latin typeface="Courier New" panose="02070309020205020404" pitchFamily="49" charset="0"/>
                <a:cs typeface="Courier New" panose="02070309020205020404" pitchFamily="49" charset="0"/>
              </a:rPr>
              <a:t> CLEANUP</a:t>
            </a:r>
            <a:r>
              <a:rPr lang="en-US" sz="1600" b="1" dirty="0" smtClean="0">
                <a:solidFill>
                  <a:srgbClr val="006643"/>
                </a:solidFill>
                <a:latin typeface="Courier New" panose="02070309020205020404" pitchFamily="49" charset="0"/>
                <a:cs typeface="Courier New" panose="02070309020205020404" pitchFamily="49" charset="0"/>
              </a:rPr>
              <a:t>;</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 code</a:t>
            </a:r>
            <a:r>
              <a:rPr lang="en-US" sz="1600" b="1" dirty="0">
                <a:solidFill>
                  <a:srgbClr val="006643"/>
                </a:solidFill>
                <a:latin typeface="Courier New" panose="02070309020205020404" pitchFamily="49" charset="0"/>
                <a:cs typeface="Courier New" panose="02070309020205020404" pitchFamily="49" charset="0"/>
              </a:rPr>
              <a:t> </a:t>
            </a:r>
            <a:r>
              <a:rPr lang="en-US" sz="1600" b="1" dirty="0" smtClean="0">
                <a:solidFill>
                  <a:srgbClr val="006643"/>
                </a:solidFill>
                <a:latin typeface="Courier New" panose="02070309020205020404" pitchFamily="49" charset="0"/>
                <a:cs typeface="Courier New" panose="02070309020205020404" pitchFamily="49" charset="0"/>
              </a:rPr>
              <a:t>to fetch student’s courses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70C0"/>
                </a:solidFill>
                <a:latin typeface="Courier New" panose="02070309020205020404" pitchFamily="49" charset="0"/>
                <a:cs typeface="Courier New" panose="02070309020205020404" pitchFamily="49" charset="0"/>
              </a:rPr>
              <a:t>CLEANUP:</a:t>
            </a:r>
            <a:r>
              <a:rPr lang="en-US" sz="1600" b="1" dirty="0" smtClean="0">
                <a:solidFill>
                  <a:srgbClr val="006643"/>
                </a:solidFill>
                <a:latin typeface="Courier New" panose="02070309020205020404" pitchFamily="49" charset="0"/>
                <a:cs typeface="Courier New" panose="02070309020205020404" pitchFamily="49" charset="0"/>
              </a:rPr>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a:t>
            </a:r>
            <a:r>
              <a:rPr lang="en-US" sz="1600" b="1" dirty="0" err="1" smtClean="0">
                <a:solidFill>
                  <a:srgbClr val="006643"/>
                </a:solidFill>
                <a:latin typeface="Courier New" panose="02070309020205020404" pitchFamily="49" charset="0"/>
                <a:cs typeface="Courier New" panose="02070309020205020404" pitchFamily="49" charset="0"/>
              </a:rPr>
              <a:t>closeDbSession</a:t>
            </a:r>
            <a:r>
              <a:rPr lang="en-US" sz="1600" b="1" dirty="0" smtClean="0">
                <a:solidFill>
                  <a:srgbClr val="006643"/>
                </a:solidFill>
                <a:latin typeface="Courier New" panose="02070309020205020404" pitchFamily="49" charset="0"/>
                <a:cs typeface="Courier New" panose="02070309020205020404" pitchFamily="49" charset="0"/>
              </a:rPr>
              <a:t>( </a:t>
            </a:r>
            <a:r>
              <a:rPr lang="en-US" sz="1600" b="1" dirty="0" err="1" smtClean="0">
                <a:solidFill>
                  <a:srgbClr val="006643"/>
                </a:solidFill>
                <a:latin typeface="Courier New" panose="02070309020205020404" pitchFamily="49" charset="0"/>
                <a:cs typeface="Courier New" panose="02070309020205020404" pitchFamily="49" charset="0"/>
              </a:rPr>
              <a:t>dbSession</a:t>
            </a:r>
            <a:r>
              <a:rPr lang="en-US" sz="1600" b="1" dirty="0" smtClean="0">
                <a:solidFill>
                  <a:srgbClr val="006643"/>
                </a:solidFill>
                <a:latin typeface="Courier New" panose="02070309020205020404" pitchFamily="49" charset="0"/>
                <a:cs typeface="Courier New" panose="02070309020205020404" pitchFamily="49" charset="0"/>
              </a:rPr>
              <a:t> );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9"/>
          </p:nvPr>
        </p:nvSpPr>
        <p:spPr/>
        <p:txBody>
          <a:bodyPr/>
          <a:lstStyle/>
          <a:p>
            <a:fld id="{DEF3F5F5-7776-394F-A41F-3BAFC9CC9F8E}" type="slidenum">
              <a:rPr lang="en-US" smtClean="0"/>
              <a:pPr/>
              <a:t>3</a:t>
            </a:fld>
            <a:endParaRPr lang="en-US" dirty="0"/>
          </a:p>
        </p:txBody>
      </p:sp>
    </p:spTree>
    <p:extLst>
      <p:ext uri="{BB962C8B-B14F-4D97-AF65-F5344CB8AC3E}">
        <p14:creationId xmlns:p14="http://schemas.microsoft.com/office/powerpoint/2010/main" val="4115693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68776" y="479820"/>
            <a:ext cx="6484683" cy="1001980"/>
          </a:xfrm>
        </p:spPr>
        <p:txBody>
          <a:bodyPr/>
          <a:lstStyle/>
          <a:p>
            <a:r>
              <a:rPr lang="en-US" dirty="0" smtClean="0"/>
              <a:t>C Supports ‘</a:t>
            </a:r>
            <a:r>
              <a:rPr lang="en-US" dirty="0" err="1" smtClean="0"/>
              <a:t>goto</a:t>
            </a:r>
            <a:r>
              <a:rPr lang="en-US" dirty="0" smtClean="0"/>
              <a:t>’</a:t>
            </a:r>
            <a:endParaRPr lang="en-US" dirty="0"/>
          </a:p>
        </p:txBody>
      </p:sp>
      <p:sp>
        <p:nvSpPr>
          <p:cNvPr id="11" name="Text Placeholder 10"/>
          <p:cNvSpPr>
            <a:spLocks noGrp="1"/>
          </p:cNvSpPr>
          <p:nvPr>
            <p:ph type="body" sz="quarter" idx="15"/>
          </p:nvPr>
        </p:nvSpPr>
        <p:spPr>
          <a:xfrm>
            <a:off x="468775" y="1205803"/>
            <a:ext cx="8313484" cy="4658872"/>
          </a:xfrm>
        </p:spPr>
        <p:txBody>
          <a:bodyPr/>
          <a:lstStyle/>
          <a:p>
            <a:pPr marL="285750" indent="-285750">
              <a:buFont typeface="Arial" panose="020B0604020202020204" pitchFamily="34" charset="0"/>
              <a:buChar char="•"/>
            </a:pPr>
            <a:r>
              <a:rPr lang="en-US" dirty="0" smtClean="0"/>
              <a:t>Of course, we could have achieved the same end as follows</a:t>
            </a:r>
            <a:endParaRPr lang="en-US" dirty="0"/>
          </a:p>
          <a:p>
            <a:pPr marL="999963" lvl="1" indent="-285750">
              <a:buFont typeface="Arial" panose="020B0604020202020204" pitchFamily="34" charset="0"/>
              <a:buChar char="•"/>
            </a:pPr>
            <a:r>
              <a:rPr lang="en-US" sz="1600" b="1" dirty="0" smtClean="0">
                <a:solidFill>
                  <a:srgbClr val="006643"/>
                </a:solidFill>
                <a:latin typeface="Courier New" panose="02070309020205020404" pitchFamily="49" charset="0"/>
                <a:cs typeface="Courier New" panose="02070309020205020404" pitchFamily="49" charset="0"/>
              </a:rPr>
              <a:t>void connect( char *username, char *password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a:t>
            </a:r>
            <a:r>
              <a:rPr lang="en-US" sz="1600" b="1" dirty="0" err="1" smtClean="0">
                <a:solidFill>
                  <a:srgbClr val="006643"/>
                </a:solidFill>
                <a:latin typeface="Courier New" panose="02070309020205020404" pitchFamily="49" charset="0"/>
                <a:cs typeface="Courier New" panose="02070309020205020404" pitchFamily="49" charset="0"/>
              </a:rPr>
              <a:t>int</a:t>
            </a:r>
            <a:r>
              <a:rPr lang="en-US" sz="1600" b="1" dirty="0" smtClean="0">
                <a:solidFill>
                  <a:srgbClr val="006643"/>
                </a:solidFill>
                <a:latin typeface="Courier New" panose="02070309020205020404" pitchFamily="49" charset="0"/>
                <a:cs typeface="Courier New" panose="02070309020205020404" pitchFamily="49" charset="0"/>
              </a:rPr>
              <a:t> </a:t>
            </a:r>
            <a:r>
              <a:rPr lang="en-US" sz="1600" b="1" dirty="0" err="1" smtClean="0">
                <a:solidFill>
                  <a:srgbClr val="006643"/>
                </a:solidFill>
                <a:latin typeface="Courier New" panose="02070309020205020404" pitchFamily="49" charset="0"/>
                <a:cs typeface="Courier New" panose="02070309020205020404" pitchFamily="49" charset="0"/>
              </a:rPr>
              <a:t>dbSession</a:t>
            </a:r>
            <a:r>
              <a:rPr lang="en-US" sz="1600" b="1" dirty="0" smtClean="0">
                <a:solidFill>
                  <a:srgbClr val="006643"/>
                </a:solidFill>
                <a:latin typeface="Courier New" panose="02070309020205020404" pitchFamily="49" charset="0"/>
                <a:cs typeface="Courier New" panose="02070309020205020404" pitchFamily="49" charset="0"/>
              </a:rPr>
              <a:t> = </a:t>
            </a:r>
            <a:r>
              <a:rPr lang="en-US" sz="1600" b="1" dirty="0" err="1" smtClean="0">
                <a:solidFill>
                  <a:srgbClr val="006643"/>
                </a:solidFill>
                <a:latin typeface="Courier New" panose="02070309020205020404" pitchFamily="49" charset="0"/>
                <a:cs typeface="Courier New" panose="02070309020205020404" pitchFamily="49" charset="0"/>
              </a:rPr>
              <a:t>openDbSession</a:t>
            </a:r>
            <a:r>
              <a:rPr lang="en-US" sz="1600" b="1" dirty="0" smtClean="0">
                <a:solidFill>
                  <a:srgbClr val="006643"/>
                </a:solidFill>
                <a:latin typeface="Courier New" panose="02070309020205020404" pitchFamily="49" charset="0"/>
                <a:cs typeface="Courier New" panose="02070309020205020404" pitchFamily="49" charset="0"/>
              </a:rPr>
              <a:t>();</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if ( login( </a:t>
            </a:r>
            <a:r>
              <a:rPr lang="en-US" sz="1600" b="1" dirty="0" err="1" smtClean="0">
                <a:solidFill>
                  <a:srgbClr val="006643"/>
                </a:solidFill>
                <a:latin typeface="Courier New" panose="02070309020205020404" pitchFamily="49" charset="0"/>
                <a:cs typeface="Courier New" panose="02070309020205020404" pitchFamily="49" charset="0"/>
              </a:rPr>
              <a:t>dbSession</a:t>
            </a:r>
            <a:r>
              <a:rPr lang="en-US" sz="1600" b="1" dirty="0" smtClean="0">
                <a:solidFill>
                  <a:srgbClr val="006643"/>
                </a:solidFill>
                <a:latin typeface="Courier New" panose="02070309020205020404" pitchFamily="49" charset="0"/>
                <a:cs typeface="Courier New" panose="02070309020205020404" pitchFamily="49" charset="0"/>
              </a:rPr>
              <a:t>, username, password ) &gt; 0 )</a:t>
            </a:r>
            <a:r>
              <a:rPr lang="en-US" sz="1600" b="1" dirty="0">
                <a:solidFill>
                  <a:srgbClr val="006643"/>
                </a:solidFill>
                <a:latin typeface="Courier New" panose="02070309020205020404" pitchFamily="49" charset="0"/>
                <a:cs typeface="Courier New" panose="02070309020205020404" pitchFamily="49" charset="0"/>
              </a:rPr>
              <a:t> </a:t>
            </a:r>
            <a:r>
              <a:rPr lang="en-US" sz="1600" b="1" dirty="0" smtClean="0">
                <a:solidFill>
                  <a:srgbClr val="006643"/>
                </a:solidFill>
                <a:latin typeface="Courier New" panose="02070309020205020404" pitchFamily="49" charset="0"/>
                <a:cs typeface="Courier New" panose="02070309020205020404" pitchFamily="49" charset="0"/>
              </a:rPr>
              <a:t>{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 code</a:t>
            </a:r>
            <a:r>
              <a:rPr lang="en-US" sz="1600" b="1" dirty="0">
                <a:solidFill>
                  <a:srgbClr val="006643"/>
                </a:solidFill>
                <a:latin typeface="Courier New" panose="02070309020205020404" pitchFamily="49" charset="0"/>
                <a:cs typeface="Courier New" panose="02070309020205020404" pitchFamily="49" charset="0"/>
              </a:rPr>
              <a:t> </a:t>
            </a:r>
            <a:r>
              <a:rPr lang="en-US" sz="1600" b="1" dirty="0" smtClean="0">
                <a:solidFill>
                  <a:srgbClr val="006643"/>
                </a:solidFill>
                <a:latin typeface="Courier New" panose="02070309020205020404" pitchFamily="49" charset="0"/>
                <a:cs typeface="Courier New" panose="02070309020205020404" pitchFamily="49" charset="0"/>
              </a:rPr>
              <a:t>to fetch student’s courses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	</a:t>
            </a:r>
            <a:r>
              <a:rPr lang="en-US" sz="1600" b="1" dirty="0" err="1" smtClean="0">
                <a:solidFill>
                  <a:srgbClr val="006643"/>
                </a:solidFill>
                <a:latin typeface="Courier New" panose="02070309020205020404" pitchFamily="49" charset="0"/>
                <a:cs typeface="Courier New" panose="02070309020205020404" pitchFamily="49" charset="0"/>
              </a:rPr>
              <a:t>closeDbSession</a:t>
            </a:r>
            <a:r>
              <a:rPr lang="en-US" sz="1600" b="1" dirty="0" smtClean="0">
                <a:solidFill>
                  <a:srgbClr val="006643"/>
                </a:solidFill>
                <a:latin typeface="Courier New" panose="02070309020205020404" pitchFamily="49" charset="0"/>
                <a:cs typeface="Courier New" panose="02070309020205020404" pitchFamily="49" charset="0"/>
              </a:rPr>
              <a:t>( </a:t>
            </a:r>
            <a:r>
              <a:rPr lang="en-US" sz="1600" b="1" dirty="0" err="1" smtClean="0">
                <a:solidFill>
                  <a:srgbClr val="006643"/>
                </a:solidFill>
                <a:latin typeface="Courier New" panose="02070309020205020404" pitchFamily="49" charset="0"/>
                <a:cs typeface="Courier New" panose="02070309020205020404" pitchFamily="49" charset="0"/>
              </a:rPr>
              <a:t>dbSession</a:t>
            </a:r>
            <a:r>
              <a:rPr lang="en-US" sz="1600" b="1" dirty="0" smtClean="0">
                <a:solidFill>
                  <a:srgbClr val="006643"/>
                </a:solidFill>
                <a:latin typeface="Courier New" panose="02070309020205020404" pitchFamily="49" charset="0"/>
                <a:cs typeface="Courier New" panose="02070309020205020404" pitchFamily="49" charset="0"/>
              </a:rPr>
              <a:t> ); </a:t>
            </a:r>
            <a:br>
              <a:rPr lang="en-US" sz="1600" b="1" dirty="0" smtClean="0">
                <a:solidFill>
                  <a:srgbClr val="006643"/>
                </a:solidFill>
                <a:latin typeface="Courier New" panose="02070309020205020404" pitchFamily="49" charset="0"/>
                <a:cs typeface="Courier New" panose="02070309020205020404" pitchFamily="49" charset="0"/>
              </a:rPr>
            </a:br>
            <a:r>
              <a:rPr lang="en-US" sz="1600" b="1" dirty="0" smtClean="0">
                <a:solidFill>
                  <a:srgbClr val="006643"/>
                </a:solidFill>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9"/>
          </p:nvPr>
        </p:nvSpPr>
        <p:spPr/>
        <p:txBody>
          <a:bodyPr/>
          <a:lstStyle/>
          <a:p>
            <a:fld id="{DEF3F5F5-7776-394F-A41F-3BAFC9CC9F8E}" type="slidenum">
              <a:rPr lang="en-US" smtClean="0"/>
              <a:pPr/>
              <a:t>4</a:t>
            </a:fld>
            <a:endParaRPr lang="en-US" dirty="0"/>
          </a:p>
        </p:txBody>
      </p:sp>
    </p:spTree>
    <p:extLst>
      <p:ext uri="{BB962C8B-B14F-4D97-AF65-F5344CB8AC3E}">
        <p14:creationId xmlns:p14="http://schemas.microsoft.com/office/powerpoint/2010/main" val="701686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68776" y="479820"/>
            <a:ext cx="6484683" cy="1001980"/>
          </a:xfrm>
        </p:spPr>
        <p:txBody>
          <a:bodyPr/>
          <a:lstStyle/>
          <a:p>
            <a:r>
              <a:rPr lang="en-US" dirty="0" smtClean="0"/>
              <a:t>Arguments in </a:t>
            </a:r>
            <a:r>
              <a:rPr lang="en-US" dirty="0" err="1" smtClean="0"/>
              <a:t>Favour</a:t>
            </a:r>
            <a:r>
              <a:rPr lang="en-US" dirty="0" smtClean="0"/>
              <a:t> of </a:t>
            </a:r>
            <a:r>
              <a:rPr lang="en-US" dirty="0" err="1" smtClean="0"/>
              <a:t>Goto</a:t>
            </a:r>
            <a:endParaRPr lang="en-US" dirty="0"/>
          </a:p>
        </p:txBody>
      </p:sp>
      <p:sp>
        <p:nvSpPr>
          <p:cNvPr id="11" name="Text Placeholder 10"/>
          <p:cNvSpPr>
            <a:spLocks noGrp="1"/>
          </p:cNvSpPr>
          <p:nvPr>
            <p:ph type="body" sz="quarter" idx="15"/>
          </p:nvPr>
        </p:nvSpPr>
        <p:spPr>
          <a:xfrm>
            <a:off x="468775" y="1205803"/>
            <a:ext cx="8313484" cy="4658872"/>
          </a:xfrm>
        </p:spPr>
        <p:txBody>
          <a:bodyPr/>
          <a:lstStyle/>
          <a:p>
            <a:pPr marL="285750" indent="-285750">
              <a:buFont typeface="Arial" panose="020B0604020202020204" pitchFamily="34" charset="0"/>
              <a:buChar char="•"/>
            </a:pPr>
            <a:r>
              <a:rPr lang="en-US" dirty="0" smtClean="0"/>
              <a:t>If you have a whole bunch of nested if’s and loops, it can be faster to just jump to the end rather than having to break out of deeply nested code and make sure nothing else gets executed</a:t>
            </a:r>
          </a:p>
          <a:p>
            <a:pPr marL="999963" lvl="1" indent="-285750">
              <a:buFont typeface="Arial" panose="020B0604020202020204" pitchFamily="34" charset="0"/>
              <a:buChar char="•"/>
            </a:pPr>
            <a:r>
              <a:rPr lang="en-US" dirty="0" smtClean="0"/>
              <a:t>Would require a flag (e.g., ‘</a:t>
            </a:r>
            <a:r>
              <a:rPr lang="en-US" sz="1600" b="1" dirty="0" err="1">
                <a:solidFill>
                  <a:srgbClr val="006643"/>
                </a:solidFill>
                <a:latin typeface="Courier New" panose="02070309020205020404" pitchFamily="49" charset="0"/>
                <a:cs typeface="Courier New" panose="02070309020205020404" pitchFamily="49" charset="0"/>
              </a:rPr>
              <a:t>isOkay</a:t>
            </a:r>
            <a:r>
              <a:rPr lang="en-US" dirty="0" smtClean="0"/>
              <a:t>’ or ‘</a:t>
            </a:r>
            <a:r>
              <a:rPr lang="en-US" sz="1600" b="1" dirty="0" err="1">
                <a:solidFill>
                  <a:srgbClr val="006643"/>
                </a:solidFill>
                <a:latin typeface="Courier New" panose="02070309020205020404" pitchFamily="49" charset="0"/>
                <a:cs typeface="Courier New" panose="02070309020205020404" pitchFamily="49" charset="0"/>
              </a:rPr>
              <a:t>canContinue</a:t>
            </a:r>
            <a:r>
              <a:rPr lang="en-US" dirty="0" smtClean="0"/>
              <a:t>’) around blocks of code between the break-out point and the clean up code</a:t>
            </a:r>
            <a:endParaRPr lang="en-US" dirty="0" smtClean="0"/>
          </a:p>
        </p:txBody>
      </p:sp>
      <p:sp>
        <p:nvSpPr>
          <p:cNvPr id="5" name="Slide Number Placeholder 4"/>
          <p:cNvSpPr>
            <a:spLocks noGrp="1"/>
          </p:cNvSpPr>
          <p:nvPr>
            <p:ph type="sldNum" sz="quarter" idx="19"/>
          </p:nvPr>
        </p:nvSpPr>
        <p:spPr/>
        <p:txBody>
          <a:bodyPr/>
          <a:lstStyle/>
          <a:p>
            <a:fld id="{DEF3F5F5-7776-394F-A41F-3BAFC9CC9F8E}" type="slidenum">
              <a:rPr lang="en-US" smtClean="0"/>
              <a:pPr/>
              <a:t>5</a:t>
            </a:fld>
            <a:endParaRPr lang="en-US" dirty="0"/>
          </a:p>
        </p:txBody>
      </p:sp>
    </p:spTree>
    <p:extLst>
      <p:ext uri="{BB962C8B-B14F-4D97-AF65-F5344CB8AC3E}">
        <p14:creationId xmlns:p14="http://schemas.microsoft.com/office/powerpoint/2010/main" val="1656977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68776" y="479820"/>
            <a:ext cx="6484683" cy="1001980"/>
          </a:xfrm>
        </p:spPr>
        <p:txBody>
          <a:bodyPr/>
          <a:lstStyle/>
          <a:p>
            <a:r>
              <a:rPr lang="en-US" dirty="0" smtClean="0"/>
              <a:t>Arguments Against </a:t>
            </a:r>
            <a:r>
              <a:rPr lang="en-US" dirty="0" err="1" smtClean="0"/>
              <a:t>Goto</a:t>
            </a:r>
            <a:endParaRPr lang="en-US" dirty="0"/>
          </a:p>
        </p:txBody>
      </p:sp>
      <p:sp>
        <p:nvSpPr>
          <p:cNvPr id="11" name="Text Placeholder 10"/>
          <p:cNvSpPr>
            <a:spLocks noGrp="1"/>
          </p:cNvSpPr>
          <p:nvPr>
            <p:ph type="body" sz="quarter" idx="15"/>
          </p:nvPr>
        </p:nvSpPr>
        <p:spPr>
          <a:xfrm>
            <a:off x="468775" y="1205803"/>
            <a:ext cx="8313484" cy="4658872"/>
          </a:xfrm>
        </p:spPr>
        <p:txBody>
          <a:bodyPr/>
          <a:lstStyle/>
          <a:p>
            <a:pPr marL="285750" indent="-285750">
              <a:buFont typeface="Arial" panose="020B0604020202020204" pitchFamily="34" charset="0"/>
              <a:buChar char="•"/>
            </a:pPr>
            <a:r>
              <a:rPr lang="en-US" dirty="0" smtClean="0"/>
              <a:t>Debugging nightmare</a:t>
            </a:r>
          </a:p>
          <a:p>
            <a:pPr marL="999963" lvl="1" indent="-285750">
              <a:buFont typeface="Arial" panose="020B0604020202020204" pitchFamily="34" charset="0"/>
              <a:buChar char="•"/>
            </a:pPr>
            <a:r>
              <a:rPr lang="en-US" sz="1600" b="1" dirty="0" err="1" smtClean="0">
                <a:solidFill>
                  <a:srgbClr val="006643"/>
                </a:solidFill>
                <a:latin typeface="Courier New" panose="02070309020205020404" pitchFamily="49" charset="0"/>
                <a:cs typeface="Courier New" panose="02070309020205020404" pitchFamily="49" charset="0"/>
              </a:rPr>
              <a:t>goto</a:t>
            </a:r>
            <a:r>
              <a:rPr lang="en-US" dirty="0" err="1" smtClean="0"/>
              <a:t>’s</a:t>
            </a:r>
            <a:r>
              <a:rPr lang="en-US" dirty="0" smtClean="0"/>
              <a:t> cause more errors that the complication they seek to avoid</a:t>
            </a:r>
          </a:p>
          <a:p>
            <a:pPr marL="999963" lvl="1" indent="-285750">
              <a:buFont typeface="Arial" panose="020B0604020202020204" pitchFamily="34" charset="0"/>
              <a:buChar char="•"/>
            </a:pPr>
            <a:r>
              <a:rPr lang="en-US" dirty="0" smtClean="0"/>
              <a:t>A better solution is to simplify your logic, or encapsulate things in sub functions</a:t>
            </a:r>
          </a:p>
          <a:p>
            <a:pPr marL="999963" lvl="1" indent="-285750">
              <a:buFont typeface="Arial" panose="020B0604020202020204" pitchFamily="34" charset="0"/>
              <a:buChar char="•"/>
            </a:pPr>
            <a:r>
              <a:rPr lang="en-US" dirty="0" smtClean="0"/>
              <a:t>There’s only been one or two times in my career that I’ve felt that a </a:t>
            </a:r>
            <a:r>
              <a:rPr lang="en-US" dirty="0" err="1" smtClean="0"/>
              <a:t>goto</a:t>
            </a:r>
            <a:r>
              <a:rPr lang="en-US" dirty="0" smtClean="0"/>
              <a:t> was the best solution</a:t>
            </a:r>
            <a:endParaRPr lang="en-US" dirty="0" smtClean="0"/>
          </a:p>
          <a:p>
            <a:pPr marL="999963"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err="1" smtClean="0">
                <a:solidFill>
                  <a:srgbClr val="006643"/>
                </a:solidFill>
                <a:latin typeface="Courier New" panose="02070309020205020404" pitchFamily="49" charset="0"/>
                <a:cs typeface="Courier New" panose="02070309020205020404" pitchFamily="49" charset="0"/>
              </a:rPr>
              <a:t>goto</a:t>
            </a:r>
            <a:r>
              <a:rPr lang="en-US" dirty="0" err="1" smtClean="0"/>
              <a:t>’s</a:t>
            </a:r>
            <a:r>
              <a:rPr lang="en-US" dirty="0" smtClean="0"/>
              <a:t> </a:t>
            </a:r>
            <a:r>
              <a:rPr lang="en-US" dirty="0" smtClean="0"/>
              <a:t>are one of the two language element (along with </a:t>
            </a:r>
            <a:r>
              <a:rPr lang="en-US" b="1" dirty="0" smtClean="0">
                <a:solidFill>
                  <a:srgbClr val="006643"/>
                </a:solidFill>
                <a:latin typeface="Courier New" panose="02070309020205020404" pitchFamily="49" charset="0"/>
                <a:cs typeface="Courier New" panose="02070309020205020404" pitchFamily="49" charset="0"/>
              </a:rPr>
              <a:t>union</a:t>
            </a:r>
            <a:r>
              <a:rPr lang="en-US" dirty="0" smtClean="0"/>
              <a:t>’s</a:t>
            </a:r>
            <a:r>
              <a:rPr lang="en-US" dirty="0" smtClean="0"/>
              <a:t>) that Java </a:t>
            </a:r>
            <a:r>
              <a:rPr lang="en-US" i="1" dirty="0" smtClean="0"/>
              <a:t>didn’t</a:t>
            </a:r>
            <a:r>
              <a:rPr lang="en-US" dirty="0" smtClean="0"/>
              <a:t> steal!</a:t>
            </a:r>
          </a:p>
        </p:txBody>
      </p:sp>
      <p:sp>
        <p:nvSpPr>
          <p:cNvPr id="5" name="Slide Number Placeholder 4"/>
          <p:cNvSpPr>
            <a:spLocks noGrp="1"/>
          </p:cNvSpPr>
          <p:nvPr>
            <p:ph type="sldNum" sz="quarter" idx="19"/>
          </p:nvPr>
        </p:nvSpPr>
        <p:spPr/>
        <p:txBody>
          <a:bodyPr/>
          <a:lstStyle/>
          <a:p>
            <a:fld id="{DEF3F5F5-7776-394F-A41F-3BAFC9CC9F8E}" type="slidenum">
              <a:rPr lang="en-US" smtClean="0"/>
              <a:pPr/>
              <a:t>6</a:t>
            </a:fld>
            <a:endParaRPr lang="en-US" dirty="0"/>
          </a:p>
        </p:txBody>
      </p:sp>
    </p:spTree>
    <p:extLst>
      <p:ext uri="{BB962C8B-B14F-4D97-AF65-F5344CB8AC3E}">
        <p14:creationId xmlns:p14="http://schemas.microsoft.com/office/powerpoint/2010/main" val="2481227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68776" y="479820"/>
            <a:ext cx="6484683" cy="1001980"/>
          </a:xfrm>
        </p:spPr>
        <p:txBody>
          <a:bodyPr/>
          <a:lstStyle/>
          <a:p>
            <a:r>
              <a:rPr lang="en-US" dirty="0" smtClean="0"/>
              <a:t>Use of </a:t>
            </a:r>
            <a:r>
              <a:rPr lang="en-US" dirty="0" err="1" smtClean="0"/>
              <a:t>Goto’s</a:t>
            </a:r>
            <a:r>
              <a:rPr lang="en-US" dirty="0" smtClean="0"/>
              <a:t> in this Course</a:t>
            </a:r>
            <a:endParaRPr lang="en-US" dirty="0"/>
          </a:p>
        </p:txBody>
      </p:sp>
      <p:sp>
        <p:nvSpPr>
          <p:cNvPr id="11" name="Text Placeholder 10"/>
          <p:cNvSpPr>
            <a:spLocks noGrp="1"/>
          </p:cNvSpPr>
          <p:nvPr>
            <p:ph type="body" sz="quarter" idx="15"/>
          </p:nvPr>
        </p:nvSpPr>
        <p:spPr>
          <a:xfrm>
            <a:off x="468775" y="1205803"/>
            <a:ext cx="8313484" cy="4658872"/>
          </a:xfrm>
        </p:spPr>
        <p:txBody>
          <a:bodyPr/>
          <a:lstStyle/>
          <a:p>
            <a:pPr marL="285750" indent="-285750">
              <a:buFont typeface="Arial" panose="020B0604020202020204" pitchFamily="34" charset="0"/>
              <a:buChar char="•"/>
            </a:pPr>
            <a:r>
              <a:rPr lang="en-US" dirty="0" smtClean="0"/>
              <a:t>Not permitted</a:t>
            </a:r>
          </a:p>
          <a:p>
            <a:pPr marL="285750" indent="-285750">
              <a:buFont typeface="Arial" panose="020B0604020202020204" pitchFamily="34" charset="0"/>
              <a:buChar char="•"/>
            </a:pPr>
            <a:r>
              <a:rPr lang="en-US" dirty="0" smtClean="0"/>
              <a:t>From Lab 4 onwards, if you use </a:t>
            </a:r>
            <a:r>
              <a:rPr lang="en-US" dirty="0" err="1" smtClean="0"/>
              <a:t>goto’s</a:t>
            </a:r>
            <a:r>
              <a:rPr lang="en-US" dirty="0" smtClean="0"/>
              <a:t> in your code, you will have serious marks deducted.</a:t>
            </a:r>
          </a:p>
        </p:txBody>
      </p:sp>
      <p:sp>
        <p:nvSpPr>
          <p:cNvPr id="5" name="Slide Number Placeholder 4"/>
          <p:cNvSpPr>
            <a:spLocks noGrp="1"/>
          </p:cNvSpPr>
          <p:nvPr>
            <p:ph type="sldNum" sz="quarter" idx="19"/>
          </p:nvPr>
        </p:nvSpPr>
        <p:spPr/>
        <p:txBody>
          <a:bodyPr/>
          <a:lstStyle/>
          <a:p>
            <a:fld id="{DEF3F5F5-7776-394F-A41F-3BAFC9CC9F8E}" type="slidenum">
              <a:rPr lang="en-US" smtClean="0"/>
              <a:pPr/>
              <a:t>7</a:t>
            </a:fld>
            <a:endParaRPr lang="en-US" dirty="0"/>
          </a:p>
        </p:txBody>
      </p:sp>
    </p:spTree>
    <p:extLst>
      <p:ext uri="{BB962C8B-B14F-4D97-AF65-F5344CB8AC3E}">
        <p14:creationId xmlns:p14="http://schemas.microsoft.com/office/powerpoint/2010/main" val="1600406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lgonquin College Colours">
      <a:dk1>
        <a:srgbClr val="423F3F"/>
      </a:dk1>
      <a:lt1>
        <a:sysClr val="window" lastClr="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4286</TotalTime>
  <Words>281</Words>
  <Application>Microsoft Office PowerPoint</Application>
  <PresentationFormat>On-screen Show (4:3)</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Courier New</vt:lpstr>
      <vt:lpstr>Wingdings</vt:lpstr>
      <vt:lpstr>Office Theme</vt:lpstr>
      <vt:lpstr>CST8234 – C Programming</vt:lpstr>
      <vt:lpstr>Program Control</vt:lpstr>
      <vt:lpstr>C Supports ‘goto’</vt:lpstr>
      <vt:lpstr>C Supports ‘goto’</vt:lpstr>
      <vt:lpstr>Arguments in Favour of Goto</vt:lpstr>
      <vt:lpstr>Arguments Against Goto</vt:lpstr>
      <vt:lpstr>Use of Goto’s in this Course</vt:lpstr>
    </vt:vector>
  </TitlesOfParts>
  <Company>Salt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Chavez Ackermann</dc:creator>
  <cp:lastModifiedBy>Dave Caughey</cp:lastModifiedBy>
  <cp:revision>370</cp:revision>
  <dcterms:created xsi:type="dcterms:W3CDTF">2016-12-21T16:02:28Z</dcterms:created>
  <dcterms:modified xsi:type="dcterms:W3CDTF">2017-09-29T17:35:26Z</dcterms:modified>
</cp:coreProperties>
</file>