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80" r:id="rId3"/>
    <p:sldId id="381" r:id="rId4"/>
    <p:sldId id="385" r:id="rId5"/>
    <p:sldId id="386" r:id="rId6"/>
    <p:sldId id="387" r:id="rId7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3"/>
    <a:srgbClr val="43B02A"/>
    <a:srgbClr val="267A52"/>
    <a:srgbClr val="00673E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94613" autoAdjust="0"/>
  </p:normalViewPr>
  <p:slideViewPr>
    <p:cSldViewPr snapToGrid="0" snapToObjects="1">
      <p:cViewPr varScale="1">
        <p:scale>
          <a:sx n="107" d="100"/>
          <a:sy n="107" d="100"/>
        </p:scale>
        <p:origin x="-18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2017-10-03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2017-10-03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5a – </a:t>
            </a:r>
            <a:r>
              <a:rPr lang="en-US" dirty="0" smtClean="0"/>
              <a:t>Free &amp; </a:t>
            </a:r>
            <a:r>
              <a:rPr lang="en-US" dirty="0" err="1" smtClean="0"/>
              <a:t>Malloc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October 4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Allocating Memory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</a:t>
            </a:r>
            <a:r>
              <a:rPr lang="en-US" dirty="0" err="1" smtClean="0"/>
              <a:t>flavours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nBytes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nBytesPerElement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frequently interchangeable with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, </a:t>
            </a:r>
            <a:r>
              <a:rPr lang="en-US" dirty="0" smtClean="0"/>
              <a:t>e.g.,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nBytesPerElment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dirty="0" smtClean="0"/>
              <a:t> </a:t>
            </a:r>
            <a:r>
              <a:rPr lang="en-US" dirty="0" err="1" smtClean="0"/>
              <a:t>intializes</a:t>
            </a:r>
            <a:r>
              <a:rPr lang="en-US" dirty="0" smtClean="0"/>
              <a:t> all memory to 0!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66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when allocating space for </a:t>
            </a:r>
            <a:r>
              <a:rPr lang="en-US" dirty="0" err="1"/>
              <a:t>structs</a:t>
            </a:r>
            <a:r>
              <a:rPr lang="en-US" dirty="0"/>
              <a:t>, use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myStruct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/>
              <a:t>to figure it </a:t>
            </a:r>
            <a:r>
              <a:rPr lang="en-US" dirty="0" smtClean="0"/>
              <a:t>number of bytes per element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don’t assume you can just manually add up each member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There may padding/alignment bytes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Re-allocating Memory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your memory needs are changing (e.g., need to append some characters onto the end of an string, and so need some more space), you can call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pMessage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“Hello!”;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pMessage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pMessage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16 );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pMessage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 Goodbye!”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does the following</a:t>
            </a:r>
          </a:p>
          <a:p>
            <a:pPr marL="1057113" lvl="1" indent="-342900">
              <a:buFont typeface="+mj-lt"/>
              <a:buAutoNum type="arabicPeriod"/>
            </a:pPr>
            <a:r>
              <a:rPr lang="en-US" sz="1600" dirty="0" smtClean="0"/>
              <a:t>allocates a new chunk of memory (of the specified size)</a:t>
            </a:r>
          </a:p>
          <a:p>
            <a:pPr marL="1057113" lvl="1" indent="-342900">
              <a:buFont typeface="+mj-lt"/>
              <a:buAutoNum type="arabicPeriod"/>
            </a:pPr>
            <a:r>
              <a:rPr lang="en-US" sz="1600" dirty="0" smtClean="0"/>
              <a:t>copies the bytes from the old chunk to the new chunk</a:t>
            </a:r>
          </a:p>
          <a:p>
            <a:pPr marL="1057113" lvl="1" indent="-342900">
              <a:buFont typeface="+mj-lt"/>
              <a:buAutoNum type="arabicPeriod"/>
            </a:pPr>
            <a:r>
              <a:rPr lang="en-US" sz="1600" dirty="0" smtClean="0"/>
              <a:t>calls free on the old chunk</a:t>
            </a:r>
          </a:p>
          <a:p>
            <a:pPr marL="1057113" lvl="1" indent="-342900">
              <a:buFont typeface="+mj-lt"/>
              <a:buAutoNum type="arabicPeriod"/>
            </a:pPr>
            <a:r>
              <a:rPr lang="en-US" sz="1600" dirty="0" smtClean="0"/>
              <a:t>returns the new chuck</a:t>
            </a:r>
            <a:endParaRPr lang="en-US" sz="1600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Re-allocating Memory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Hey… if pointers have no information about the number of bytes they’re pointing at, how does the system know how many bytes to copy?</a:t>
            </a:r>
            <a:endParaRPr lang="en-US" sz="1600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/>
              <a:t>The heap manager knows how big each chunk is, and copies over that many bytes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/>
              <a:t>But it doesn’t know (or care) how much stuff </a:t>
            </a:r>
            <a:r>
              <a:rPr lang="en-US" dirty="0" smtClean="0"/>
              <a:t>you </a:t>
            </a:r>
            <a:r>
              <a:rPr lang="en-US" dirty="0"/>
              <a:t>had in that </a:t>
            </a:r>
            <a:r>
              <a:rPr lang="en-US" dirty="0" smtClean="0"/>
              <a:t>chunk!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to be careful that you don’t screw up…</a:t>
            </a:r>
          </a:p>
          <a:p>
            <a:pPr marL="285750" lvl="1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pMessage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“Hello!”;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pMessage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pMessage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16 );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pMessage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 Goodbye!”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Re-allocating Memory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to be careful that you don’t screw up…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pMessage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!”;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pOrigMessage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pMessage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pMessage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pMessage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16 );</a:t>
            </a:r>
            <a:b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pMessage</a:t>
            </a:r>
            <a:r>
              <a:rPr lang="en-US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 Goodbye!” 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b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“%s”,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pOrigMessage</a:t>
            </a:r>
            <a:r>
              <a:rPr lang="en-US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			</a:t>
            </a:r>
            <a:r>
              <a:rPr lang="en-US" i="1" dirty="0" smtClean="0">
                <a:solidFill>
                  <a:srgbClr val="0070C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 huh?</a:t>
            </a:r>
            <a:endParaRPr lang="en-US" i="1" dirty="0">
              <a:solidFill>
                <a:srgbClr val="0070C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example above,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pMessage</a:t>
            </a:r>
            <a:r>
              <a:rPr lang="en-US" dirty="0" smtClean="0"/>
              <a:t> was reallocated, which means its chunk was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err="1" smtClean="0"/>
              <a:t>’d</a:t>
            </a:r>
            <a:r>
              <a:rPr lang="en-US" dirty="0" smtClean="0"/>
              <a:t>.  Therefore, </a:t>
            </a:r>
            <a:r>
              <a:rPr lang="en-US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pOrigMessage</a:t>
            </a:r>
            <a:r>
              <a:rPr lang="en-US" dirty="0" smtClean="0"/>
              <a:t> is now pointing to a chunk of memory that might still be valid… or might have been reassigned already!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simply don’t know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to build your applications to work with a single pointer, or very carefully count your references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Java’s built-in reference counting makes this a non-issue!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Freeing Memory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you’re done with an allocated chunk of memory, you must call free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Failure to do so will result in a gradual accumulation of ‘in use’ chunks of memory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heap can fill up and collide with your stack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i.e., bad things happen!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cannot assume that the recently </a:t>
            </a:r>
            <a:r>
              <a:rPr lang="en-US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err="1" smtClean="0"/>
              <a:t>‘d</a:t>
            </a:r>
            <a:r>
              <a:rPr lang="en-US" dirty="0" smtClean="0"/>
              <a:t> memory contains the same information that it did before being </a:t>
            </a:r>
            <a:r>
              <a:rPr lang="en-US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err="1" smtClean="0"/>
              <a:t>’d</a:t>
            </a:r>
            <a:endParaRPr lang="en-US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could have been reallocated to some other process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could have been wiped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you call </a:t>
            </a:r>
            <a:r>
              <a:rPr lang="en-US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, never use the </a:t>
            </a:r>
            <a:r>
              <a:rPr lang="en-US" smtClean="0"/>
              <a:t>memory again!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4451</TotalTime>
  <Words>331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CST8234 – C Programming</vt:lpstr>
      <vt:lpstr>Allocating Memory</vt:lpstr>
      <vt:lpstr>Re-allocating Memory</vt:lpstr>
      <vt:lpstr>Re-allocating Memory</vt:lpstr>
      <vt:lpstr>Re-allocating Memory</vt:lpstr>
      <vt:lpstr>Freeing Memory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378</cp:revision>
  <dcterms:created xsi:type="dcterms:W3CDTF">2016-12-21T16:02:28Z</dcterms:created>
  <dcterms:modified xsi:type="dcterms:W3CDTF">2017-10-03T23:23:10Z</dcterms:modified>
</cp:coreProperties>
</file>