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380" r:id="rId3"/>
    <p:sldId id="381" r:id="rId4"/>
    <p:sldId id="382" r:id="rId5"/>
    <p:sldId id="383" r:id="rId6"/>
    <p:sldId id="384" r:id="rId7"/>
  </p:sldIdLst>
  <p:sldSz cx="9144000" cy="6858000" type="screen4x3"/>
  <p:notesSz cx="6858000" cy="9144000"/>
  <p:defaultTextStyle>
    <a:defPPr>
      <a:defRPr lang="en-US"/>
    </a:defPPr>
    <a:lvl1pPr marL="0" algn="l" defTabSz="492223" rtl="0" eaLnBrk="1" latinLnBrk="0" hangingPunct="1">
      <a:defRPr sz="1953" kern="1200">
        <a:solidFill>
          <a:schemeClr val="tx1"/>
        </a:solidFill>
        <a:latin typeface="+mn-lt"/>
        <a:ea typeface="+mn-ea"/>
        <a:cs typeface="+mn-cs"/>
      </a:defRPr>
    </a:lvl1pPr>
    <a:lvl2pPr marL="492223" algn="l" defTabSz="492223" rtl="0" eaLnBrk="1" latinLnBrk="0" hangingPunct="1">
      <a:defRPr sz="1953" kern="1200">
        <a:solidFill>
          <a:schemeClr val="tx1"/>
        </a:solidFill>
        <a:latin typeface="+mn-lt"/>
        <a:ea typeface="+mn-ea"/>
        <a:cs typeface="+mn-cs"/>
      </a:defRPr>
    </a:lvl2pPr>
    <a:lvl3pPr marL="984449" algn="l" defTabSz="492223" rtl="0" eaLnBrk="1" latinLnBrk="0" hangingPunct="1">
      <a:defRPr sz="1953" kern="1200">
        <a:solidFill>
          <a:schemeClr val="tx1"/>
        </a:solidFill>
        <a:latin typeface="+mn-lt"/>
        <a:ea typeface="+mn-ea"/>
        <a:cs typeface="+mn-cs"/>
      </a:defRPr>
    </a:lvl3pPr>
    <a:lvl4pPr marL="1476672" algn="l" defTabSz="492223" rtl="0" eaLnBrk="1" latinLnBrk="0" hangingPunct="1">
      <a:defRPr sz="1953" kern="1200">
        <a:solidFill>
          <a:schemeClr val="tx1"/>
        </a:solidFill>
        <a:latin typeface="+mn-lt"/>
        <a:ea typeface="+mn-ea"/>
        <a:cs typeface="+mn-cs"/>
      </a:defRPr>
    </a:lvl4pPr>
    <a:lvl5pPr marL="1968897" algn="l" defTabSz="492223" rtl="0" eaLnBrk="1" latinLnBrk="0" hangingPunct="1">
      <a:defRPr sz="1953" kern="1200">
        <a:solidFill>
          <a:schemeClr val="tx1"/>
        </a:solidFill>
        <a:latin typeface="+mn-lt"/>
        <a:ea typeface="+mn-ea"/>
        <a:cs typeface="+mn-cs"/>
      </a:defRPr>
    </a:lvl5pPr>
    <a:lvl6pPr marL="2461121" algn="l" defTabSz="492223" rtl="0" eaLnBrk="1" latinLnBrk="0" hangingPunct="1">
      <a:defRPr sz="1953" kern="1200">
        <a:solidFill>
          <a:schemeClr val="tx1"/>
        </a:solidFill>
        <a:latin typeface="+mn-lt"/>
        <a:ea typeface="+mn-ea"/>
        <a:cs typeface="+mn-cs"/>
      </a:defRPr>
    </a:lvl6pPr>
    <a:lvl7pPr marL="2953344" algn="l" defTabSz="492223" rtl="0" eaLnBrk="1" latinLnBrk="0" hangingPunct="1">
      <a:defRPr sz="1953" kern="1200">
        <a:solidFill>
          <a:schemeClr val="tx1"/>
        </a:solidFill>
        <a:latin typeface="+mn-lt"/>
        <a:ea typeface="+mn-ea"/>
        <a:cs typeface="+mn-cs"/>
      </a:defRPr>
    </a:lvl7pPr>
    <a:lvl8pPr marL="3445569" algn="l" defTabSz="492223" rtl="0" eaLnBrk="1" latinLnBrk="0" hangingPunct="1">
      <a:defRPr sz="1953" kern="1200">
        <a:solidFill>
          <a:schemeClr val="tx1"/>
        </a:solidFill>
        <a:latin typeface="+mn-lt"/>
        <a:ea typeface="+mn-ea"/>
        <a:cs typeface="+mn-cs"/>
      </a:defRPr>
    </a:lvl8pPr>
    <a:lvl9pPr marL="3937793" algn="l" defTabSz="492223" rtl="0" eaLnBrk="1" latinLnBrk="0" hangingPunct="1">
      <a:defRPr sz="195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43"/>
    <a:srgbClr val="43B02A"/>
    <a:srgbClr val="267A52"/>
    <a:srgbClr val="00673E"/>
    <a:srgbClr val="589278"/>
    <a:srgbClr val="7AC1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81" autoAdjust="0"/>
    <p:restoredTop sz="94613" autoAdjust="0"/>
  </p:normalViewPr>
  <p:slideViewPr>
    <p:cSldViewPr snapToGrid="0" snapToObjects="1">
      <p:cViewPr varScale="1">
        <p:scale>
          <a:sx n="107" d="100"/>
          <a:sy n="107" d="100"/>
        </p:scale>
        <p:origin x="-1824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384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678AF4-5E64-AC4C-BB17-179E924E563F}" type="datetimeFigureOut">
              <a:rPr lang="en-US" smtClean="0"/>
              <a:t>2017-10-03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BC6A53-3777-FA4B-999B-678D40C4B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41370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BA0A7F-40AB-B84E-BA8C-8861397EF456}" type="datetimeFigureOut">
              <a:rPr lang="en-US" smtClean="0"/>
              <a:t>2017-10-03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B51CE3-F1EC-6B4D-8B6D-86D363C89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87595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92223" rtl="0" eaLnBrk="1" latinLnBrk="0" hangingPunct="1">
      <a:defRPr sz="1323" kern="1200">
        <a:solidFill>
          <a:schemeClr val="tx1"/>
        </a:solidFill>
        <a:latin typeface="+mn-lt"/>
        <a:ea typeface="+mn-ea"/>
        <a:cs typeface="+mn-cs"/>
      </a:defRPr>
    </a:lvl1pPr>
    <a:lvl2pPr marL="492223" algn="l" defTabSz="492223" rtl="0" eaLnBrk="1" latinLnBrk="0" hangingPunct="1">
      <a:defRPr sz="1323" kern="1200">
        <a:solidFill>
          <a:schemeClr val="tx1"/>
        </a:solidFill>
        <a:latin typeface="+mn-lt"/>
        <a:ea typeface="+mn-ea"/>
        <a:cs typeface="+mn-cs"/>
      </a:defRPr>
    </a:lvl2pPr>
    <a:lvl3pPr marL="984449" algn="l" defTabSz="492223" rtl="0" eaLnBrk="1" latinLnBrk="0" hangingPunct="1">
      <a:defRPr sz="1323" kern="1200">
        <a:solidFill>
          <a:schemeClr val="tx1"/>
        </a:solidFill>
        <a:latin typeface="+mn-lt"/>
        <a:ea typeface="+mn-ea"/>
        <a:cs typeface="+mn-cs"/>
      </a:defRPr>
    </a:lvl3pPr>
    <a:lvl4pPr marL="1476672" algn="l" defTabSz="492223" rtl="0" eaLnBrk="1" latinLnBrk="0" hangingPunct="1">
      <a:defRPr sz="1323" kern="1200">
        <a:solidFill>
          <a:schemeClr val="tx1"/>
        </a:solidFill>
        <a:latin typeface="+mn-lt"/>
        <a:ea typeface="+mn-ea"/>
        <a:cs typeface="+mn-cs"/>
      </a:defRPr>
    </a:lvl4pPr>
    <a:lvl5pPr marL="1968897" algn="l" defTabSz="492223" rtl="0" eaLnBrk="1" latinLnBrk="0" hangingPunct="1">
      <a:defRPr sz="1323" kern="1200">
        <a:solidFill>
          <a:schemeClr val="tx1"/>
        </a:solidFill>
        <a:latin typeface="+mn-lt"/>
        <a:ea typeface="+mn-ea"/>
        <a:cs typeface="+mn-cs"/>
      </a:defRPr>
    </a:lvl5pPr>
    <a:lvl6pPr marL="2461121" algn="l" defTabSz="492223" rtl="0" eaLnBrk="1" latinLnBrk="0" hangingPunct="1">
      <a:defRPr sz="1323" kern="1200">
        <a:solidFill>
          <a:schemeClr val="tx1"/>
        </a:solidFill>
        <a:latin typeface="+mn-lt"/>
        <a:ea typeface="+mn-ea"/>
        <a:cs typeface="+mn-cs"/>
      </a:defRPr>
    </a:lvl6pPr>
    <a:lvl7pPr marL="2953344" algn="l" defTabSz="492223" rtl="0" eaLnBrk="1" latinLnBrk="0" hangingPunct="1">
      <a:defRPr sz="1323" kern="1200">
        <a:solidFill>
          <a:schemeClr val="tx1"/>
        </a:solidFill>
        <a:latin typeface="+mn-lt"/>
        <a:ea typeface="+mn-ea"/>
        <a:cs typeface="+mn-cs"/>
      </a:defRPr>
    </a:lvl7pPr>
    <a:lvl8pPr marL="3445569" algn="l" defTabSz="492223" rtl="0" eaLnBrk="1" latinLnBrk="0" hangingPunct="1">
      <a:defRPr sz="1323" kern="1200">
        <a:solidFill>
          <a:schemeClr val="tx1"/>
        </a:solidFill>
        <a:latin typeface="+mn-lt"/>
        <a:ea typeface="+mn-ea"/>
        <a:cs typeface="+mn-cs"/>
      </a:defRPr>
    </a:lvl8pPr>
    <a:lvl9pPr marL="3937793" algn="l" defTabSz="492223" rtl="0" eaLnBrk="1" latinLnBrk="0" hangingPunct="1">
      <a:defRPr sz="132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emf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1" y="1287430"/>
            <a:ext cx="5411971" cy="1635518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CA" dirty="0" smtClean="0"/>
              <a:t>This is your presentation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7201" y="3024545"/>
            <a:ext cx="6804836" cy="1579353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buNone/>
              <a:defRPr sz="2700" baseline="0">
                <a:solidFill>
                  <a:schemeClr val="accent3"/>
                </a:solidFill>
              </a:defRPr>
            </a:lvl1pPr>
            <a:lvl2pPr marL="4395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790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185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580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975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6370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0766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5161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dirty="0" smtClean="0"/>
              <a:t>Presentation subtitle or brief one-sentence description.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1" y="5731425"/>
            <a:ext cx="4019011" cy="641906"/>
          </a:xfrm>
        </p:spPr>
        <p:txBody>
          <a:bodyPr anchor="b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CA" dirty="0" smtClean="0"/>
              <a:t>Month 24th, 2017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53281"/>
            <a:ext cx="9144000" cy="97814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0558" y="501539"/>
            <a:ext cx="2603500" cy="546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0260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Col Key Point w/Subtitl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487679" y="2336801"/>
            <a:ext cx="2582904" cy="3415817"/>
          </a:xfrm>
        </p:spPr>
        <p:txBody>
          <a:bodyPr/>
          <a:lstStyle>
            <a:lvl1pPr>
              <a:spcBef>
                <a:spcPts val="900"/>
              </a:spcBef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Keep in minimal on key point slides.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487679" y="1803799"/>
            <a:ext cx="2582904" cy="549262"/>
          </a:xfrm>
        </p:spPr>
        <p:txBody>
          <a:bodyPr/>
          <a:lstStyle>
            <a:lvl1pPr>
              <a:defRPr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Subtitle</a:t>
            </a:r>
          </a:p>
        </p:txBody>
      </p:sp>
      <p:pic>
        <p:nvPicPr>
          <p:cNvPr id="22" name="Picture 21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23" name="Slide Number Placeholder 8"/>
          <p:cNvSpPr>
            <a:spLocks noGrp="1"/>
          </p:cNvSpPr>
          <p:nvPr>
            <p:ph type="sldNum" sz="quarter" idx="21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4" name="Picture 23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25" name="Title 1"/>
          <p:cNvSpPr>
            <a:spLocks noGrp="1"/>
          </p:cNvSpPr>
          <p:nvPr>
            <p:ph type="title" hasCustomPrompt="1"/>
          </p:nvPr>
        </p:nvSpPr>
        <p:spPr>
          <a:xfrm>
            <a:off x="487679" y="484836"/>
            <a:ext cx="5374641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 smtClean="0"/>
              <a:t>This is a basic 3-column key point slide with subtitles</a:t>
            </a:r>
            <a:endParaRPr lang="en-US" dirty="0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3279416" y="2336801"/>
            <a:ext cx="2582904" cy="3415817"/>
          </a:xfrm>
        </p:spPr>
        <p:txBody>
          <a:bodyPr/>
          <a:lstStyle>
            <a:lvl1pPr>
              <a:spcBef>
                <a:spcPts val="900"/>
              </a:spcBef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Keep in minimal on key point slides.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sp>
        <p:nvSpPr>
          <p:cNvPr id="28" name="Text Placeholder 6"/>
          <p:cNvSpPr>
            <a:spLocks noGrp="1"/>
          </p:cNvSpPr>
          <p:nvPr>
            <p:ph type="body" sz="quarter" idx="23" hasCustomPrompt="1"/>
          </p:nvPr>
        </p:nvSpPr>
        <p:spPr>
          <a:xfrm>
            <a:off x="3279416" y="1803799"/>
            <a:ext cx="2582904" cy="549262"/>
          </a:xfrm>
        </p:spPr>
        <p:txBody>
          <a:bodyPr/>
          <a:lstStyle>
            <a:lvl1pPr>
              <a:defRPr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Subtitle</a:t>
            </a:r>
          </a:p>
        </p:txBody>
      </p:sp>
      <p:sp>
        <p:nvSpPr>
          <p:cNvPr id="33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6062449" y="2336801"/>
            <a:ext cx="2582904" cy="3415817"/>
          </a:xfrm>
        </p:spPr>
        <p:txBody>
          <a:bodyPr/>
          <a:lstStyle>
            <a:lvl1pPr>
              <a:spcBef>
                <a:spcPts val="900"/>
              </a:spcBef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Keep in minimal on key point slides.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sp>
        <p:nvSpPr>
          <p:cNvPr id="34" name="Text Placeholder 6"/>
          <p:cNvSpPr>
            <a:spLocks noGrp="1"/>
          </p:cNvSpPr>
          <p:nvPr>
            <p:ph type="body" sz="quarter" idx="25" hasCustomPrompt="1"/>
          </p:nvPr>
        </p:nvSpPr>
        <p:spPr>
          <a:xfrm>
            <a:off x="6062449" y="1803799"/>
            <a:ext cx="2582904" cy="549262"/>
          </a:xfrm>
        </p:spPr>
        <p:txBody>
          <a:bodyPr/>
          <a:lstStyle>
            <a:lvl1pPr>
              <a:defRPr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654566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-Point Key Poi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487679" y="1803403"/>
            <a:ext cx="2582904" cy="1819473"/>
          </a:xfrm>
        </p:spPr>
        <p:txBody>
          <a:bodyPr/>
          <a:lstStyle>
            <a:lvl1pPr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very brief points about one subject.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3287581" y="1803403"/>
            <a:ext cx="2566689" cy="1819473"/>
          </a:xfrm>
        </p:spPr>
        <p:txBody>
          <a:bodyPr/>
          <a:lstStyle>
            <a:lvl1pPr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very brief points about one subject</a:t>
            </a:r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6055253" y="1803403"/>
            <a:ext cx="2590101" cy="1819473"/>
          </a:xfrm>
        </p:spPr>
        <p:txBody>
          <a:bodyPr/>
          <a:lstStyle>
            <a:lvl1pPr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very brief points about one subject</a:t>
            </a: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487679" y="3848103"/>
            <a:ext cx="2582904" cy="1916089"/>
          </a:xfrm>
        </p:spPr>
        <p:txBody>
          <a:bodyPr/>
          <a:lstStyle>
            <a:lvl1pPr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very brief points about one subject.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3287581" y="3848103"/>
            <a:ext cx="2566689" cy="1916089"/>
          </a:xfrm>
        </p:spPr>
        <p:txBody>
          <a:bodyPr/>
          <a:lstStyle>
            <a:lvl1pPr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very brief points about one subject</a:t>
            </a:r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6062388" y="3848103"/>
            <a:ext cx="2582966" cy="1916089"/>
          </a:xfrm>
        </p:spPr>
        <p:txBody>
          <a:bodyPr/>
          <a:lstStyle>
            <a:lvl1pPr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very brief points about one subject</a:t>
            </a:r>
          </a:p>
        </p:txBody>
      </p:sp>
      <p:pic>
        <p:nvPicPr>
          <p:cNvPr id="20" name="Picture 19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21" name="Slide Number Placeholder 8"/>
          <p:cNvSpPr>
            <a:spLocks noGrp="1"/>
          </p:cNvSpPr>
          <p:nvPr>
            <p:ph type="sldNum" sz="quarter" idx="21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2" name="Picture 21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23" name="Title 1"/>
          <p:cNvSpPr>
            <a:spLocks noGrp="1"/>
          </p:cNvSpPr>
          <p:nvPr>
            <p:ph type="title" hasCustomPrompt="1"/>
          </p:nvPr>
        </p:nvSpPr>
        <p:spPr>
          <a:xfrm>
            <a:off x="487679" y="484836"/>
            <a:ext cx="5374641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 smtClean="0"/>
              <a:t>This is a 6 column key point slide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04804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-Point Key Point w/ Subtitl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2" y="2336800"/>
            <a:ext cx="2628496" cy="1273454"/>
          </a:xfrm>
        </p:spPr>
        <p:txBody>
          <a:bodyPr/>
          <a:lstStyle>
            <a:lvl1pPr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very brief points about one subject.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3266650" y="2336800"/>
            <a:ext cx="2611995" cy="1273454"/>
          </a:xfrm>
        </p:spPr>
        <p:txBody>
          <a:bodyPr/>
          <a:lstStyle>
            <a:lvl1pPr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very brief points about one subject</a:t>
            </a:r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6066635" y="2336800"/>
            <a:ext cx="2628558" cy="1273454"/>
          </a:xfrm>
        </p:spPr>
        <p:txBody>
          <a:bodyPr/>
          <a:lstStyle>
            <a:lvl1pPr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very brief points about one subject</a:t>
            </a: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457202" y="4393805"/>
            <a:ext cx="2628496" cy="1261149"/>
          </a:xfrm>
        </p:spPr>
        <p:txBody>
          <a:bodyPr/>
          <a:lstStyle>
            <a:lvl1pPr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very brief points about one subject.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3266650" y="4393805"/>
            <a:ext cx="2611995" cy="1261149"/>
          </a:xfrm>
        </p:spPr>
        <p:txBody>
          <a:bodyPr/>
          <a:lstStyle>
            <a:lvl1pPr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very brief points about one subject</a:t>
            </a:r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6066635" y="4393805"/>
            <a:ext cx="2628558" cy="1261149"/>
          </a:xfrm>
        </p:spPr>
        <p:txBody>
          <a:bodyPr/>
          <a:lstStyle>
            <a:lvl1pPr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very brief points about one subject</a:t>
            </a:r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457202" y="1803799"/>
            <a:ext cx="2628496" cy="533003"/>
          </a:xfrm>
        </p:spPr>
        <p:txBody>
          <a:bodyPr/>
          <a:lstStyle>
            <a:lvl1pPr>
              <a:defRPr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Subtitle</a:t>
            </a:r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22" hasCustomPrompt="1"/>
          </p:nvPr>
        </p:nvSpPr>
        <p:spPr>
          <a:xfrm>
            <a:off x="3266650" y="1803799"/>
            <a:ext cx="2611995" cy="533003"/>
          </a:xfrm>
        </p:spPr>
        <p:txBody>
          <a:bodyPr/>
          <a:lstStyle>
            <a:lvl1pPr>
              <a:defRPr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Subtitle</a:t>
            </a:r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23" hasCustomPrompt="1"/>
          </p:nvPr>
        </p:nvSpPr>
        <p:spPr>
          <a:xfrm>
            <a:off x="6066635" y="1803799"/>
            <a:ext cx="2628496" cy="533003"/>
          </a:xfrm>
        </p:spPr>
        <p:txBody>
          <a:bodyPr/>
          <a:lstStyle>
            <a:lvl1pPr>
              <a:defRPr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Subtitle</a:t>
            </a:r>
          </a:p>
        </p:txBody>
      </p:sp>
      <p:sp>
        <p:nvSpPr>
          <p:cNvPr id="20" name="Text Placeholder 6"/>
          <p:cNvSpPr>
            <a:spLocks noGrp="1"/>
          </p:cNvSpPr>
          <p:nvPr>
            <p:ph type="body" sz="quarter" idx="24" hasCustomPrompt="1"/>
          </p:nvPr>
        </p:nvSpPr>
        <p:spPr>
          <a:xfrm>
            <a:off x="457202" y="3860804"/>
            <a:ext cx="2628496" cy="533003"/>
          </a:xfrm>
        </p:spPr>
        <p:txBody>
          <a:bodyPr/>
          <a:lstStyle>
            <a:lvl1pPr>
              <a:defRPr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Subtitle</a:t>
            </a:r>
          </a:p>
        </p:txBody>
      </p:sp>
      <p:sp>
        <p:nvSpPr>
          <p:cNvPr id="21" name="Text Placeholder 6"/>
          <p:cNvSpPr>
            <a:spLocks noGrp="1"/>
          </p:cNvSpPr>
          <p:nvPr>
            <p:ph type="body" sz="quarter" idx="25" hasCustomPrompt="1"/>
          </p:nvPr>
        </p:nvSpPr>
        <p:spPr>
          <a:xfrm>
            <a:off x="3266650" y="3860804"/>
            <a:ext cx="2611995" cy="533003"/>
          </a:xfrm>
        </p:spPr>
        <p:txBody>
          <a:bodyPr/>
          <a:lstStyle>
            <a:lvl1pPr>
              <a:defRPr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Subtitle</a:t>
            </a:r>
          </a:p>
        </p:txBody>
      </p:sp>
      <p:sp>
        <p:nvSpPr>
          <p:cNvPr id="22" name="Text Placeholder 6"/>
          <p:cNvSpPr>
            <a:spLocks noGrp="1"/>
          </p:cNvSpPr>
          <p:nvPr>
            <p:ph type="body" sz="quarter" idx="26" hasCustomPrompt="1"/>
          </p:nvPr>
        </p:nvSpPr>
        <p:spPr>
          <a:xfrm>
            <a:off x="6066635" y="3860804"/>
            <a:ext cx="2628496" cy="533003"/>
          </a:xfrm>
        </p:spPr>
        <p:txBody>
          <a:bodyPr/>
          <a:lstStyle>
            <a:lvl1pPr>
              <a:defRPr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Subtitle</a:t>
            </a:r>
          </a:p>
        </p:txBody>
      </p:sp>
      <p:pic>
        <p:nvPicPr>
          <p:cNvPr id="27" name="Picture 26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28" name="Slide Number Placeholder 8"/>
          <p:cNvSpPr>
            <a:spLocks noGrp="1"/>
          </p:cNvSpPr>
          <p:nvPr>
            <p:ph type="sldNum" sz="quarter" idx="27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9" name="Picture 28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 hasCustomPrompt="1"/>
          </p:nvPr>
        </p:nvSpPr>
        <p:spPr>
          <a:xfrm>
            <a:off x="487679" y="484836"/>
            <a:ext cx="5374641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 smtClean="0"/>
              <a:t>This is a 6-column key point slide with subtitles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6385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Col Bulk Content w/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487679" y="1803400"/>
            <a:ext cx="6769648" cy="3960789"/>
          </a:xfrm>
        </p:spPr>
        <p:txBody>
          <a:bodyPr/>
          <a:lstStyle>
            <a:lvl1pPr>
              <a:spcBef>
                <a:spcPts val="958"/>
              </a:spcBef>
              <a:defRPr sz="1181" baseline="0"/>
            </a:lvl1pPr>
            <a:lvl2pPr>
              <a:defRPr sz="1181"/>
            </a:lvl2pPr>
            <a:lvl3pPr marL="1136134" indent="-257101">
              <a:buFont typeface="Arial"/>
              <a:buChar char="•"/>
              <a:defRPr sz="1181"/>
            </a:lvl3pPr>
            <a:lvl4pPr>
              <a:spcBef>
                <a:spcPts val="506"/>
              </a:spcBef>
              <a:defRPr sz="900">
                <a:solidFill>
                  <a:srgbClr val="599A83"/>
                </a:solidFill>
              </a:defRPr>
            </a:lvl4pPr>
          </a:lstStyle>
          <a:p>
            <a:pPr lvl="0"/>
            <a:r>
              <a:rPr lang="en-CA" dirty="0" smtClean="0"/>
              <a:t>Click to edit content. Use this slide only for presentations that are being sent our for ample reading – never when using this as supporting slides for a stand-up presentation.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pic>
        <p:nvPicPr>
          <p:cNvPr id="9" name="Picture 8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10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487679" y="484836"/>
            <a:ext cx="5374641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 smtClean="0"/>
              <a:t>This is a 1-column bulk slide for long content</a:t>
            </a:r>
            <a:endParaRPr lang="en-US" dirty="0"/>
          </a:p>
        </p:txBody>
      </p:sp>
      <p:sp>
        <p:nvSpPr>
          <p:cNvPr id="18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7454096" y="479819"/>
            <a:ext cx="1203767" cy="5284371"/>
          </a:xfrm>
        </p:spPr>
        <p:txBody>
          <a:bodyPr/>
          <a:lstStyle>
            <a:lvl1pPr>
              <a:spcBef>
                <a:spcPts val="956"/>
              </a:spcBef>
              <a:defRPr sz="1181">
                <a:solidFill>
                  <a:srgbClr val="589278"/>
                </a:solidFill>
              </a:defRPr>
            </a:lvl1pPr>
          </a:lstStyle>
          <a:p>
            <a:pPr lvl="0"/>
            <a:r>
              <a:rPr lang="en-CA" dirty="0" smtClean="0"/>
              <a:t>An optional annotation or extra information text box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516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Col Bulk Content, No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468775" y="479820"/>
            <a:ext cx="6800126" cy="5284370"/>
          </a:xfrm>
        </p:spPr>
        <p:txBody>
          <a:bodyPr/>
          <a:lstStyle>
            <a:lvl1pPr>
              <a:spcBef>
                <a:spcPts val="958"/>
              </a:spcBef>
              <a:defRPr sz="1181" baseline="0"/>
            </a:lvl1pPr>
            <a:lvl2pPr>
              <a:defRPr sz="1181"/>
            </a:lvl2pPr>
            <a:lvl3pPr marL="1136134" indent="-257101">
              <a:buFont typeface="Arial"/>
              <a:buChar char="•"/>
              <a:defRPr sz="1181"/>
            </a:lvl3pPr>
            <a:lvl4pPr>
              <a:spcBef>
                <a:spcPts val="506"/>
              </a:spcBef>
              <a:defRPr sz="900">
                <a:solidFill>
                  <a:srgbClr val="599A83"/>
                </a:solidFill>
              </a:defRPr>
            </a:lvl4pPr>
          </a:lstStyle>
          <a:p>
            <a:pPr lvl="0"/>
            <a:r>
              <a:rPr lang="en-CA" dirty="0" smtClean="0"/>
              <a:t>This is a 1-column bulk content slide without a title. Click to edit content. Use this slide only for presentations that are being sent our for ample reading – never when using this as supporting slides for a stand-up presentation.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pic>
        <p:nvPicPr>
          <p:cNvPr id="8" name="Picture 7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12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7454096" y="479819"/>
            <a:ext cx="1203767" cy="5284371"/>
          </a:xfrm>
        </p:spPr>
        <p:txBody>
          <a:bodyPr/>
          <a:lstStyle>
            <a:lvl1pPr>
              <a:spcBef>
                <a:spcPts val="956"/>
              </a:spcBef>
              <a:defRPr sz="1181">
                <a:solidFill>
                  <a:srgbClr val="589278"/>
                </a:solidFill>
              </a:defRPr>
            </a:lvl1pPr>
          </a:lstStyle>
          <a:p>
            <a:pPr lvl="0"/>
            <a:r>
              <a:rPr lang="en-CA" dirty="0" smtClean="0"/>
              <a:t>An optional annotation or extra information text box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3197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 Bulk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487679" y="2336801"/>
            <a:ext cx="3991278" cy="3427391"/>
          </a:xfrm>
        </p:spPr>
        <p:txBody>
          <a:bodyPr/>
          <a:lstStyle>
            <a:lvl1pPr>
              <a:spcBef>
                <a:spcPts val="958"/>
              </a:spcBef>
              <a:defRPr sz="1181" baseline="0"/>
            </a:lvl1pPr>
            <a:lvl2pPr>
              <a:defRPr sz="1181"/>
            </a:lvl2pPr>
            <a:lvl3pPr marL="1136134" indent="-257101">
              <a:buFont typeface="Arial"/>
              <a:buChar char="•"/>
              <a:defRPr sz="1181"/>
            </a:lvl3pPr>
            <a:lvl4pPr>
              <a:spcBef>
                <a:spcPts val="506"/>
              </a:spcBef>
              <a:defRPr sz="900"/>
            </a:lvl4pPr>
          </a:lstStyle>
          <a:p>
            <a:pPr lvl="0"/>
            <a:r>
              <a:rPr lang="en-CA" dirty="0" smtClean="0"/>
              <a:t>Click to edit content. Use this slide only for presentations that are being sent our for ample reading – never when using this as supporting slides for a stand-up presentation.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4673964" y="2336801"/>
            <a:ext cx="3982964" cy="3427391"/>
          </a:xfrm>
        </p:spPr>
        <p:txBody>
          <a:bodyPr/>
          <a:lstStyle>
            <a:lvl1pPr>
              <a:spcBef>
                <a:spcPts val="958"/>
              </a:spcBef>
              <a:defRPr sz="1181" baseline="0"/>
            </a:lvl1pPr>
            <a:lvl2pPr>
              <a:defRPr sz="1181"/>
            </a:lvl2pPr>
            <a:lvl3pPr marL="1136134" indent="-257101">
              <a:buFont typeface="Arial"/>
              <a:buChar char="•"/>
              <a:defRPr sz="1181"/>
            </a:lvl3pPr>
            <a:lvl4pPr>
              <a:spcBef>
                <a:spcPts val="506"/>
              </a:spcBef>
              <a:defRPr sz="900"/>
            </a:lvl4pPr>
          </a:lstStyle>
          <a:p>
            <a:pPr lvl="0"/>
            <a:r>
              <a:rPr lang="en-CA" dirty="0" smtClean="0"/>
              <a:t>Click to edit content. Use this slide only for presentations that are being sent our for ample reading – never when using this as supporting slides for a stand-up presentation.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487679" y="1792224"/>
            <a:ext cx="3991278" cy="551124"/>
          </a:xfrm>
        </p:spPr>
        <p:txBody>
          <a:bodyPr/>
          <a:lstStyle>
            <a:lvl1pPr>
              <a:defRPr sz="1181" b="1" baseline="0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Bulk content columns always have subtitles</a:t>
            </a:r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22" hasCustomPrompt="1"/>
          </p:nvPr>
        </p:nvSpPr>
        <p:spPr>
          <a:xfrm>
            <a:off x="4673962" y="1792224"/>
            <a:ext cx="3982964" cy="551124"/>
          </a:xfrm>
        </p:spPr>
        <p:txBody>
          <a:bodyPr/>
          <a:lstStyle>
            <a:lvl1pPr>
              <a:defRPr sz="1181"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Bulk content columns always have subtitles</a:t>
            </a:r>
          </a:p>
        </p:txBody>
      </p:sp>
      <p:pic>
        <p:nvPicPr>
          <p:cNvPr id="11" name="Picture 10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13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0" name="Picture 19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22" name="Title 1"/>
          <p:cNvSpPr>
            <a:spLocks noGrp="1"/>
          </p:cNvSpPr>
          <p:nvPr>
            <p:ph type="title" hasCustomPrompt="1"/>
          </p:nvPr>
        </p:nvSpPr>
        <p:spPr>
          <a:xfrm>
            <a:off x="487679" y="484836"/>
            <a:ext cx="5374641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 smtClean="0"/>
              <a:t>This is a 2-column bulk slide for long 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77413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Col Bulk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487679" y="2336800"/>
            <a:ext cx="2591276" cy="3427391"/>
          </a:xfrm>
        </p:spPr>
        <p:txBody>
          <a:bodyPr/>
          <a:lstStyle>
            <a:lvl1pPr>
              <a:spcBef>
                <a:spcPts val="958"/>
              </a:spcBef>
              <a:defRPr sz="1181" baseline="0"/>
            </a:lvl1pPr>
            <a:lvl2pPr>
              <a:defRPr sz="1181"/>
            </a:lvl2pPr>
            <a:lvl3pPr marL="1136134" indent="-257101">
              <a:buFont typeface="Arial"/>
              <a:buChar char="•"/>
              <a:defRPr sz="1181"/>
            </a:lvl3pPr>
            <a:lvl4pPr>
              <a:spcBef>
                <a:spcPts val="506"/>
              </a:spcBef>
              <a:defRPr sz="900"/>
            </a:lvl4pPr>
          </a:lstStyle>
          <a:p>
            <a:pPr lvl="0"/>
            <a:r>
              <a:rPr lang="en-CA" dirty="0" smtClean="0"/>
              <a:t>Click to edit content. Use this slide only for presentations that are being sent our for ample reading – never when using this as supporting slides for a stand-up presentation.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6062291" y="2336800"/>
            <a:ext cx="2583062" cy="3427391"/>
          </a:xfrm>
        </p:spPr>
        <p:txBody>
          <a:bodyPr/>
          <a:lstStyle>
            <a:lvl1pPr>
              <a:spcBef>
                <a:spcPts val="958"/>
              </a:spcBef>
              <a:defRPr sz="1181" baseline="0"/>
            </a:lvl1pPr>
            <a:lvl2pPr>
              <a:defRPr sz="1181"/>
            </a:lvl2pPr>
            <a:lvl3pPr marL="1136134" indent="-257101">
              <a:buFont typeface="Arial"/>
              <a:buChar char="•"/>
              <a:defRPr sz="1181"/>
            </a:lvl3pPr>
            <a:lvl4pPr>
              <a:spcBef>
                <a:spcPts val="506"/>
              </a:spcBef>
              <a:defRPr sz="900"/>
            </a:lvl4pPr>
          </a:lstStyle>
          <a:p>
            <a:pPr lvl="0"/>
            <a:r>
              <a:rPr lang="en-CA" dirty="0" smtClean="0"/>
              <a:t>Click to edit content. Use this slide only for presentations that are being sent our for ample reading – never when using this as supporting slides for a stand-up presentation.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487679" y="1803799"/>
            <a:ext cx="2591276" cy="533003"/>
          </a:xfrm>
        </p:spPr>
        <p:txBody>
          <a:bodyPr/>
          <a:lstStyle>
            <a:lvl1pPr>
              <a:defRPr sz="1181" b="1" baseline="0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Bulk content columns always have subtitles</a:t>
            </a:r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22" hasCustomPrompt="1"/>
          </p:nvPr>
        </p:nvSpPr>
        <p:spPr>
          <a:xfrm>
            <a:off x="6062290" y="1803799"/>
            <a:ext cx="2583062" cy="533003"/>
          </a:xfrm>
        </p:spPr>
        <p:txBody>
          <a:bodyPr/>
          <a:lstStyle>
            <a:lvl1pPr>
              <a:defRPr sz="1181"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Bulk content columns always have subtitles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3285362" y="2336800"/>
            <a:ext cx="2575007" cy="3427391"/>
          </a:xfrm>
        </p:spPr>
        <p:txBody>
          <a:bodyPr/>
          <a:lstStyle>
            <a:lvl1pPr>
              <a:spcBef>
                <a:spcPts val="958"/>
              </a:spcBef>
              <a:defRPr sz="1181" baseline="0"/>
            </a:lvl1pPr>
            <a:lvl2pPr>
              <a:defRPr sz="1181"/>
            </a:lvl2pPr>
            <a:lvl3pPr marL="1136134" indent="-257101">
              <a:buFont typeface="Arial"/>
              <a:buChar char="•"/>
              <a:defRPr sz="1181"/>
            </a:lvl3pPr>
            <a:lvl4pPr>
              <a:spcBef>
                <a:spcPts val="506"/>
              </a:spcBef>
              <a:defRPr sz="900"/>
            </a:lvl4pPr>
          </a:lstStyle>
          <a:p>
            <a:pPr lvl="0"/>
            <a:r>
              <a:rPr lang="en-CA" dirty="0" smtClean="0"/>
              <a:t>Click to edit content. Use this slide only for presentations that are being sent our for ample reading – never when using this as supporting slides for a stand-up presentation.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25" hasCustomPrompt="1"/>
          </p:nvPr>
        </p:nvSpPr>
        <p:spPr>
          <a:xfrm>
            <a:off x="3285361" y="1803799"/>
            <a:ext cx="2575007" cy="533003"/>
          </a:xfrm>
        </p:spPr>
        <p:txBody>
          <a:bodyPr/>
          <a:lstStyle>
            <a:lvl1pPr>
              <a:defRPr sz="1181"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Bulk content columns always have subtitles</a:t>
            </a:r>
          </a:p>
        </p:txBody>
      </p:sp>
      <p:pic>
        <p:nvPicPr>
          <p:cNvPr id="22" name="Picture 21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23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4" name="Picture 23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25" name="Title 1"/>
          <p:cNvSpPr>
            <a:spLocks noGrp="1"/>
          </p:cNvSpPr>
          <p:nvPr>
            <p:ph type="title" hasCustomPrompt="1"/>
          </p:nvPr>
        </p:nvSpPr>
        <p:spPr>
          <a:xfrm>
            <a:off x="487679" y="484836"/>
            <a:ext cx="5374641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 smtClean="0"/>
              <a:t>This is a 3-column bulk slide for long 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1276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-Point Bulk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Placeholder 5"/>
          <p:cNvSpPr>
            <a:spLocks noGrp="1"/>
          </p:cNvSpPr>
          <p:nvPr>
            <p:ph type="body" sz="quarter" idx="30" hasCustomPrompt="1"/>
          </p:nvPr>
        </p:nvSpPr>
        <p:spPr>
          <a:xfrm>
            <a:off x="487678" y="4393804"/>
            <a:ext cx="2579701" cy="1253962"/>
          </a:xfrm>
        </p:spPr>
        <p:txBody>
          <a:bodyPr/>
          <a:lstStyle>
            <a:lvl1pPr>
              <a:spcBef>
                <a:spcPts val="958"/>
              </a:spcBef>
              <a:defRPr sz="1181" baseline="0"/>
            </a:lvl1pPr>
            <a:lvl2pPr>
              <a:defRPr sz="1181"/>
            </a:lvl2pPr>
            <a:lvl3pPr marL="1136134" indent="-257101">
              <a:buFont typeface="Arial"/>
              <a:buChar char="•"/>
              <a:defRPr sz="1181"/>
            </a:lvl3pPr>
            <a:lvl4pPr>
              <a:spcBef>
                <a:spcPts val="506"/>
              </a:spcBef>
              <a:defRPr sz="900"/>
            </a:lvl4pPr>
          </a:lstStyle>
          <a:p>
            <a:pPr lvl="0"/>
            <a:r>
              <a:rPr lang="en-CA" dirty="0" smtClean="0"/>
              <a:t>Click to edit content. Use this slide only for presentations that are being sent out for ample reading – never when using this as supporting slides for a stand-up presentation. 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31" hasCustomPrompt="1"/>
          </p:nvPr>
        </p:nvSpPr>
        <p:spPr>
          <a:xfrm>
            <a:off x="6096979" y="4393804"/>
            <a:ext cx="2571524" cy="1253962"/>
          </a:xfrm>
        </p:spPr>
        <p:txBody>
          <a:bodyPr/>
          <a:lstStyle>
            <a:lvl1pPr>
              <a:spcBef>
                <a:spcPts val="958"/>
              </a:spcBef>
              <a:defRPr sz="1181" baseline="0"/>
            </a:lvl1pPr>
            <a:lvl2pPr>
              <a:defRPr sz="1181"/>
            </a:lvl2pPr>
            <a:lvl3pPr marL="1136134" indent="-257101">
              <a:buFont typeface="Arial"/>
              <a:buChar char="•"/>
              <a:defRPr sz="1181"/>
            </a:lvl3pPr>
            <a:lvl4pPr>
              <a:spcBef>
                <a:spcPts val="506"/>
              </a:spcBef>
              <a:defRPr sz="900"/>
            </a:lvl4pPr>
          </a:lstStyle>
          <a:p>
            <a:pPr lvl="0"/>
            <a:r>
              <a:rPr lang="en-CA" dirty="0" smtClean="0"/>
              <a:t>Click to edit content. Use this slide only for presentations that are being sent out for ample reading – never when using this as supporting slides for a stand-up presentation. </a:t>
            </a:r>
          </a:p>
        </p:txBody>
      </p:sp>
      <p:sp>
        <p:nvSpPr>
          <p:cNvPr id="29" name="Text Placeholder 6"/>
          <p:cNvSpPr>
            <a:spLocks noGrp="1"/>
          </p:cNvSpPr>
          <p:nvPr>
            <p:ph type="body" sz="quarter" idx="32" hasCustomPrompt="1"/>
          </p:nvPr>
        </p:nvSpPr>
        <p:spPr>
          <a:xfrm>
            <a:off x="487678" y="3837654"/>
            <a:ext cx="2579701" cy="563886"/>
          </a:xfrm>
        </p:spPr>
        <p:txBody>
          <a:bodyPr/>
          <a:lstStyle>
            <a:lvl1pPr>
              <a:defRPr sz="1181" b="1" baseline="0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Bulk content columns always have subtitles</a:t>
            </a:r>
          </a:p>
        </p:txBody>
      </p:sp>
      <p:sp>
        <p:nvSpPr>
          <p:cNvPr id="30" name="Text Placeholder 6"/>
          <p:cNvSpPr>
            <a:spLocks noGrp="1"/>
          </p:cNvSpPr>
          <p:nvPr>
            <p:ph type="body" sz="quarter" idx="33" hasCustomPrompt="1"/>
          </p:nvPr>
        </p:nvSpPr>
        <p:spPr>
          <a:xfrm>
            <a:off x="6096978" y="3837654"/>
            <a:ext cx="2571524" cy="563886"/>
          </a:xfrm>
        </p:spPr>
        <p:txBody>
          <a:bodyPr/>
          <a:lstStyle>
            <a:lvl1pPr>
              <a:defRPr sz="1181"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Bulk content columns always have subtitles</a:t>
            </a:r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34" hasCustomPrompt="1"/>
          </p:nvPr>
        </p:nvSpPr>
        <p:spPr>
          <a:xfrm>
            <a:off x="3296864" y="4393804"/>
            <a:ext cx="2563505" cy="1253962"/>
          </a:xfrm>
        </p:spPr>
        <p:txBody>
          <a:bodyPr/>
          <a:lstStyle>
            <a:lvl1pPr>
              <a:spcBef>
                <a:spcPts val="958"/>
              </a:spcBef>
              <a:defRPr sz="1181" baseline="0"/>
            </a:lvl1pPr>
            <a:lvl2pPr>
              <a:defRPr sz="1181"/>
            </a:lvl2pPr>
            <a:lvl3pPr marL="1136134" indent="-257101">
              <a:buFont typeface="Arial"/>
              <a:buChar char="•"/>
              <a:defRPr sz="1181"/>
            </a:lvl3pPr>
            <a:lvl4pPr>
              <a:spcBef>
                <a:spcPts val="506"/>
              </a:spcBef>
              <a:defRPr sz="900"/>
            </a:lvl4pPr>
          </a:lstStyle>
          <a:p>
            <a:pPr lvl="0"/>
            <a:r>
              <a:rPr lang="en-CA" dirty="0" smtClean="0"/>
              <a:t>Click to edit content. Use this slide only for presentations that are being sent out for ample reading – never when using this as supporting slides for a stand-up presentation. </a:t>
            </a:r>
          </a:p>
        </p:txBody>
      </p:sp>
      <p:sp>
        <p:nvSpPr>
          <p:cNvPr id="32" name="Text Placeholder 6"/>
          <p:cNvSpPr>
            <a:spLocks noGrp="1"/>
          </p:cNvSpPr>
          <p:nvPr>
            <p:ph type="body" sz="quarter" idx="35" hasCustomPrompt="1"/>
          </p:nvPr>
        </p:nvSpPr>
        <p:spPr>
          <a:xfrm>
            <a:off x="3296863" y="3837654"/>
            <a:ext cx="2563505" cy="563886"/>
          </a:xfrm>
        </p:spPr>
        <p:txBody>
          <a:bodyPr/>
          <a:lstStyle>
            <a:lvl1pPr>
              <a:defRPr sz="1181"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Bulk content columns always have subtitles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487678" y="2336800"/>
            <a:ext cx="2579701" cy="1253962"/>
          </a:xfrm>
        </p:spPr>
        <p:txBody>
          <a:bodyPr/>
          <a:lstStyle>
            <a:lvl1pPr>
              <a:spcBef>
                <a:spcPts val="958"/>
              </a:spcBef>
              <a:defRPr sz="1181" baseline="0"/>
            </a:lvl1pPr>
            <a:lvl2pPr>
              <a:defRPr sz="1181"/>
            </a:lvl2pPr>
            <a:lvl3pPr marL="1136134" indent="-257101">
              <a:buFont typeface="Arial"/>
              <a:buChar char="•"/>
              <a:defRPr sz="1181"/>
            </a:lvl3pPr>
            <a:lvl4pPr>
              <a:spcBef>
                <a:spcPts val="506"/>
              </a:spcBef>
              <a:defRPr sz="900"/>
            </a:lvl4pPr>
          </a:lstStyle>
          <a:p>
            <a:pPr lvl="0"/>
            <a:r>
              <a:rPr lang="en-CA" dirty="0" smtClean="0"/>
              <a:t>Click to edit content. Use this slide only for presentations that are being sent out for ample reading – never when using this as supporting slides for a stand-up presentation. </a:t>
            </a:r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6096979" y="2336800"/>
            <a:ext cx="2571524" cy="1253962"/>
          </a:xfrm>
        </p:spPr>
        <p:txBody>
          <a:bodyPr/>
          <a:lstStyle>
            <a:lvl1pPr>
              <a:spcBef>
                <a:spcPts val="958"/>
              </a:spcBef>
              <a:defRPr sz="1181" baseline="0"/>
            </a:lvl1pPr>
            <a:lvl2pPr>
              <a:defRPr sz="1181"/>
            </a:lvl2pPr>
            <a:lvl3pPr marL="1136134" indent="-257101">
              <a:buFont typeface="Arial"/>
              <a:buChar char="•"/>
              <a:defRPr sz="1181"/>
            </a:lvl3pPr>
            <a:lvl4pPr>
              <a:spcBef>
                <a:spcPts val="506"/>
              </a:spcBef>
              <a:defRPr sz="900"/>
            </a:lvl4pPr>
          </a:lstStyle>
          <a:p>
            <a:pPr lvl="0"/>
            <a:r>
              <a:rPr lang="en-CA" dirty="0" smtClean="0"/>
              <a:t>Click to edit content. Use this slide only for presentations that are being sent out for ample reading – never when using this as supporting slides for a stand-up presentation. </a:t>
            </a:r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487678" y="1780649"/>
            <a:ext cx="2579701" cy="563886"/>
          </a:xfrm>
        </p:spPr>
        <p:txBody>
          <a:bodyPr/>
          <a:lstStyle>
            <a:lvl1pPr>
              <a:defRPr sz="1181" b="1" baseline="0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Bulk content columns always have subtitles</a:t>
            </a:r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22" hasCustomPrompt="1"/>
          </p:nvPr>
        </p:nvSpPr>
        <p:spPr>
          <a:xfrm>
            <a:off x="6096978" y="1780649"/>
            <a:ext cx="2571524" cy="563886"/>
          </a:xfrm>
        </p:spPr>
        <p:txBody>
          <a:bodyPr/>
          <a:lstStyle>
            <a:lvl1pPr>
              <a:defRPr sz="1181"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Bulk content columns always have subtitles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3296864" y="2336800"/>
            <a:ext cx="2563505" cy="1253962"/>
          </a:xfrm>
        </p:spPr>
        <p:txBody>
          <a:bodyPr/>
          <a:lstStyle>
            <a:lvl1pPr>
              <a:spcBef>
                <a:spcPts val="958"/>
              </a:spcBef>
              <a:defRPr sz="1181" baseline="0"/>
            </a:lvl1pPr>
            <a:lvl2pPr>
              <a:defRPr sz="1181"/>
            </a:lvl2pPr>
            <a:lvl3pPr marL="1136134" indent="-257101">
              <a:buFont typeface="Arial"/>
              <a:buChar char="•"/>
              <a:defRPr sz="1181"/>
            </a:lvl3pPr>
            <a:lvl4pPr>
              <a:spcBef>
                <a:spcPts val="506"/>
              </a:spcBef>
              <a:defRPr sz="900"/>
            </a:lvl4pPr>
          </a:lstStyle>
          <a:p>
            <a:pPr lvl="0"/>
            <a:r>
              <a:rPr lang="en-CA" dirty="0" smtClean="0"/>
              <a:t>Click to edit content. Use this slide only for presentations that are being sent out for ample reading – never when using this as supporting slides for a stand-up presentation. </a:t>
            </a:r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25" hasCustomPrompt="1"/>
          </p:nvPr>
        </p:nvSpPr>
        <p:spPr>
          <a:xfrm>
            <a:off x="3296863" y="1780649"/>
            <a:ext cx="2563505" cy="563886"/>
          </a:xfrm>
        </p:spPr>
        <p:txBody>
          <a:bodyPr/>
          <a:lstStyle>
            <a:lvl1pPr>
              <a:defRPr sz="1181"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Bulk content columns always have subtitles</a:t>
            </a:r>
          </a:p>
        </p:txBody>
      </p:sp>
      <p:pic>
        <p:nvPicPr>
          <p:cNvPr id="19" name="Picture 18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20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1" name="Picture 20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23" name="Title 1"/>
          <p:cNvSpPr>
            <a:spLocks noGrp="1"/>
          </p:cNvSpPr>
          <p:nvPr>
            <p:ph type="title" hasCustomPrompt="1"/>
          </p:nvPr>
        </p:nvSpPr>
        <p:spPr>
          <a:xfrm>
            <a:off x="487679" y="484836"/>
            <a:ext cx="5374641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 smtClean="0"/>
              <a:t>This is a 6-point bulk content slide for long 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3717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Numbers Lar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487679" y="2895600"/>
            <a:ext cx="2582904" cy="2857017"/>
          </a:xfrm>
        </p:spPr>
        <p:txBody>
          <a:bodyPr/>
          <a:lstStyle>
            <a:lvl1pPr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very brief points about the figure above.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3296936" y="2895600"/>
            <a:ext cx="2566689" cy="2857017"/>
          </a:xfrm>
        </p:spPr>
        <p:txBody>
          <a:bodyPr/>
          <a:lstStyle>
            <a:lvl1pPr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very brief points about the figure above.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6097113" y="2895600"/>
            <a:ext cx="2582965" cy="2857017"/>
          </a:xfrm>
        </p:spPr>
        <p:txBody>
          <a:bodyPr/>
          <a:lstStyle>
            <a:lvl1pPr>
              <a:spcBef>
                <a:spcPts val="900"/>
              </a:spcBef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very brief points about one the figure above.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487678" y="1856583"/>
            <a:ext cx="2582905" cy="919747"/>
          </a:xfrm>
        </p:spPr>
        <p:txBody>
          <a:bodyPr anchor="b"/>
          <a:lstStyle>
            <a:lvl1pPr>
              <a:lnSpc>
                <a:spcPct val="80000"/>
              </a:lnSpc>
              <a:defRPr sz="6299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##</a:t>
            </a: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20" hasCustomPrompt="1"/>
          </p:nvPr>
        </p:nvSpPr>
        <p:spPr>
          <a:xfrm>
            <a:off x="3296936" y="1856583"/>
            <a:ext cx="2566688" cy="919747"/>
          </a:xfrm>
        </p:spPr>
        <p:txBody>
          <a:bodyPr anchor="b"/>
          <a:lstStyle>
            <a:lvl1pPr>
              <a:lnSpc>
                <a:spcPct val="80000"/>
              </a:lnSpc>
              <a:defRPr sz="6299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##%</a:t>
            </a:r>
          </a:p>
        </p:txBody>
      </p:sp>
      <p:sp>
        <p:nvSpPr>
          <p:cNvPr id="24" name="Text Placeholder 9"/>
          <p:cNvSpPr>
            <a:spLocks noGrp="1"/>
          </p:cNvSpPr>
          <p:nvPr>
            <p:ph type="body" sz="quarter" idx="22" hasCustomPrompt="1"/>
          </p:nvPr>
        </p:nvSpPr>
        <p:spPr>
          <a:xfrm>
            <a:off x="6097113" y="1856583"/>
            <a:ext cx="2582965" cy="919747"/>
          </a:xfrm>
        </p:spPr>
        <p:txBody>
          <a:bodyPr anchor="b"/>
          <a:lstStyle>
            <a:lvl1pPr>
              <a:lnSpc>
                <a:spcPct val="80000"/>
              </a:lnSpc>
              <a:defRPr sz="6299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#,###</a:t>
            </a:r>
          </a:p>
        </p:txBody>
      </p:sp>
      <p:pic>
        <p:nvPicPr>
          <p:cNvPr id="12" name="Picture 11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13" name="Slide Number Placeholder 8"/>
          <p:cNvSpPr>
            <a:spLocks noGrp="1"/>
          </p:cNvSpPr>
          <p:nvPr>
            <p:ph type="sldNum" sz="quarter" idx="24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487679" y="484836"/>
            <a:ext cx="5374641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 smtClean="0"/>
              <a:t>This is a key numbers slide for short numbers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6428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Numbers Medium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487679" y="2776329"/>
            <a:ext cx="2582904" cy="2975247"/>
          </a:xfrm>
        </p:spPr>
        <p:txBody>
          <a:bodyPr/>
          <a:lstStyle>
            <a:lvl1pPr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very brief points about the figure above.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3296936" y="2776329"/>
            <a:ext cx="2566689" cy="2975247"/>
          </a:xfrm>
        </p:spPr>
        <p:txBody>
          <a:bodyPr/>
          <a:lstStyle>
            <a:lvl1pPr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very brief points about the figure above.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6097113" y="2776329"/>
            <a:ext cx="2582965" cy="2975247"/>
          </a:xfrm>
        </p:spPr>
        <p:txBody>
          <a:bodyPr/>
          <a:lstStyle>
            <a:lvl1pPr>
              <a:spcBef>
                <a:spcPts val="900"/>
              </a:spcBef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very brief points about one the figure above.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487678" y="1803750"/>
            <a:ext cx="2582905" cy="976869"/>
          </a:xfrm>
        </p:spPr>
        <p:txBody>
          <a:bodyPr anchor="t"/>
          <a:lstStyle>
            <a:lvl1pPr>
              <a:lnSpc>
                <a:spcPct val="80000"/>
              </a:lnSpc>
              <a:defRPr sz="4049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$##,###</a:t>
            </a: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20" hasCustomPrompt="1"/>
          </p:nvPr>
        </p:nvSpPr>
        <p:spPr>
          <a:xfrm>
            <a:off x="3296936" y="1829151"/>
            <a:ext cx="2566688" cy="950618"/>
          </a:xfrm>
        </p:spPr>
        <p:txBody>
          <a:bodyPr anchor="t"/>
          <a:lstStyle>
            <a:lvl1pPr>
              <a:lnSpc>
                <a:spcPct val="80000"/>
              </a:lnSpc>
              <a:defRPr sz="4049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#,####%</a:t>
            </a:r>
          </a:p>
        </p:txBody>
      </p:sp>
      <p:sp>
        <p:nvSpPr>
          <p:cNvPr id="24" name="Text Placeholder 9"/>
          <p:cNvSpPr>
            <a:spLocks noGrp="1"/>
          </p:cNvSpPr>
          <p:nvPr>
            <p:ph type="body" sz="quarter" idx="22" hasCustomPrompt="1"/>
          </p:nvPr>
        </p:nvSpPr>
        <p:spPr>
          <a:xfrm>
            <a:off x="6097113" y="1829151"/>
            <a:ext cx="2582965" cy="950618"/>
          </a:xfrm>
        </p:spPr>
        <p:txBody>
          <a:bodyPr anchor="t"/>
          <a:lstStyle>
            <a:lvl1pPr>
              <a:lnSpc>
                <a:spcPct val="80000"/>
              </a:lnSpc>
              <a:defRPr sz="4049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#,###,####</a:t>
            </a:r>
          </a:p>
        </p:txBody>
      </p:sp>
      <p:pic>
        <p:nvPicPr>
          <p:cNvPr id="12" name="Picture 11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13" name="Slide Number Placeholder 8"/>
          <p:cNvSpPr>
            <a:spLocks noGrp="1"/>
          </p:cNvSpPr>
          <p:nvPr>
            <p:ph type="sldNum" sz="quarter" idx="24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487679" y="484836"/>
            <a:ext cx="5374641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 smtClean="0"/>
              <a:t>This is a key numbers slide for long numbers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607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eparator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4133" y="1544637"/>
            <a:ext cx="5393267" cy="1362076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2700" b="1" cap="none" baseline="0">
                <a:solidFill>
                  <a:srgbClr val="FFFFFF"/>
                </a:solidFill>
              </a:defRPr>
            </a:lvl1pPr>
          </a:lstStyle>
          <a:p>
            <a:r>
              <a:rPr lang="en-CA" dirty="0" smtClean="0"/>
              <a:t>Chapter or Section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74133" y="3062821"/>
            <a:ext cx="5393267" cy="1500188"/>
          </a:xfrm>
        </p:spPr>
        <p:txBody>
          <a:bodyPr lIns="0" tIns="0" rIns="0" bIns="0" anchor="t"/>
          <a:lstStyle>
            <a:lvl1pPr marL="0" indent="0">
              <a:lnSpc>
                <a:spcPct val="100000"/>
              </a:lnSpc>
              <a:buNone/>
              <a:defRPr sz="1912" baseline="0">
                <a:solidFill>
                  <a:srgbClr val="A6C8BC"/>
                </a:solidFill>
              </a:defRPr>
            </a:lvl1pPr>
            <a:lvl2pPr marL="439516" indent="0">
              <a:buNone/>
              <a:defRPr sz="1743">
                <a:solidFill>
                  <a:schemeClr val="tx1">
                    <a:tint val="75000"/>
                  </a:schemeClr>
                </a:solidFill>
              </a:defRPr>
            </a:lvl2pPr>
            <a:lvl3pPr marL="879032" indent="0">
              <a:buNone/>
              <a:defRPr sz="1518">
                <a:solidFill>
                  <a:schemeClr val="tx1">
                    <a:tint val="75000"/>
                  </a:schemeClr>
                </a:solidFill>
              </a:defRPr>
            </a:lvl3pPr>
            <a:lvl4pPr marL="1318547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4pPr>
            <a:lvl5pPr marL="1758064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5pPr>
            <a:lvl6pPr marL="2197581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6pPr>
            <a:lvl7pPr marL="2637097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7pPr>
            <a:lvl8pPr marL="3076614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8pPr>
            <a:lvl9pPr marL="3516128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dirty="0" smtClean="0"/>
              <a:t>Brief description or intro to this section</a:t>
            </a:r>
          </a:p>
        </p:txBody>
      </p:sp>
      <p:sp>
        <p:nvSpPr>
          <p:cNvPr id="15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176525" y="6373093"/>
            <a:ext cx="297608" cy="365126"/>
          </a:xfrm>
        </p:spPr>
        <p:txBody>
          <a:bodyPr/>
          <a:lstStyle>
            <a:lvl1pPr>
              <a:defRPr>
                <a:solidFill>
                  <a:srgbClr val="96B7A6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55814"/>
            <a:ext cx="9144000" cy="978144"/>
          </a:xfrm>
          <a:prstGeom prst="rect">
            <a:avLst/>
          </a:prstGeom>
        </p:spPr>
      </p:pic>
      <p:pic>
        <p:nvPicPr>
          <p:cNvPr id="16" name="Picture 15" descr="ac-icon.eps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1373" y="486978"/>
            <a:ext cx="730800" cy="531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3897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Points with Icon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487679" y="3403601"/>
            <a:ext cx="2582904" cy="2337441"/>
          </a:xfrm>
        </p:spPr>
        <p:txBody>
          <a:bodyPr/>
          <a:lstStyle>
            <a:lvl1pPr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a brief point, illustrated by the icon above.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3285362" y="3403601"/>
            <a:ext cx="2566690" cy="2337441"/>
          </a:xfrm>
        </p:spPr>
        <p:txBody>
          <a:bodyPr/>
          <a:lstStyle>
            <a:lvl1pPr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a brief point, illustrated by the icon above.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6085537" y="3403601"/>
            <a:ext cx="2582966" cy="2337441"/>
          </a:xfrm>
        </p:spPr>
        <p:txBody>
          <a:bodyPr/>
          <a:lstStyle>
            <a:lvl1pPr>
              <a:spcBef>
                <a:spcPts val="900"/>
              </a:spcBef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a brief point, illustrated by the icon above.</a:t>
            </a:r>
          </a:p>
        </p:txBody>
      </p:sp>
      <p:sp>
        <p:nvSpPr>
          <p:cNvPr id="12" name="Oval 11"/>
          <p:cNvSpPr/>
          <p:nvPr userDrawn="1"/>
        </p:nvSpPr>
        <p:spPr>
          <a:xfrm>
            <a:off x="487679" y="1928431"/>
            <a:ext cx="1194664" cy="119466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98"/>
          </a:p>
        </p:txBody>
      </p:sp>
      <p:sp>
        <p:nvSpPr>
          <p:cNvPr id="13" name="Picture Placeholder 3"/>
          <p:cNvSpPr>
            <a:spLocks noGrp="1" noChangeAspect="1"/>
          </p:cNvSpPr>
          <p:nvPr>
            <p:ph type="pic" sz="quarter" idx="26" hasCustomPrompt="1"/>
          </p:nvPr>
        </p:nvSpPr>
        <p:spPr>
          <a:xfrm>
            <a:off x="841815" y="2201763"/>
            <a:ext cx="486393" cy="648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Icon</a:t>
            </a:r>
            <a:endParaRPr lang="en-US" dirty="0"/>
          </a:p>
        </p:txBody>
      </p:sp>
      <p:sp>
        <p:nvSpPr>
          <p:cNvPr id="14" name="Oval 13"/>
          <p:cNvSpPr/>
          <p:nvPr userDrawn="1"/>
        </p:nvSpPr>
        <p:spPr>
          <a:xfrm>
            <a:off x="3276907" y="1926363"/>
            <a:ext cx="1198800" cy="1198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98"/>
          </a:p>
        </p:txBody>
      </p:sp>
      <p:sp>
        <p:nvSpPr>
          <p:cNvPr id="15" name="Picture Placeholder 3"/>
          <p:cNvSpPr>
            <a:spLocks noGrp="1" noChangeAspect="1"/>
          </p:cNvSpPr>
          <p:nvPr>
            <p:ph type="pic" sz="quarter" idx="27" hasCustomPrompt="1"/>
          </p:nvPr>
        </p:nvSpPr>
        <p:spPr>
          <a:xfrm>
            <a:off x="3633111" y="2201763"/>
            <a:ext cx="486392" cy="648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Icon</a:t>
            </a:r>
            <a:endParaRPr lang="en-US" dirty="0"/>
          </a:p>
        </p:txBody>
      </p:sp>
      <p:sp>
        <p:nvSpPr>
          <p:cNvPr id="16" name="Oval 15"/>
          <p:cNvSpPr/>
          <p:nvPr userDrawn="1"/>
        </p:nvSpPr>
        <p:spPr>
          <a:xfrm>
            <a:off x="6053742" y="1926363"/>
            <a:ext cx="1198800" cy="1198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98"/>
          </a:p>
        </p:txBody>
      </p:sp>
      <p:sp>
        <p:nvSpPr>
          <p:cNvPr id="17" name="Picture Placeholder 3"/>
          <p:cNvSpPr>
            <a:spLocks noGrp="1" noChangeAspect="1"/>
          </p:cNvSpPr>
          <p:nvPr>
            <p:ph type="pic" sz="quarter" idx="28" hasCustomPrompt="1"/>
          </p:nvPr>
        </p:nvSpPr>
        <p:spPr>
          <a:xfrm>
            <a:off x="6410166" y="2201763"/>
            <a:ext cx="485953" cy="648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Icon</a:t>
            </a:r>
            <a:endParaRPr lang="en-US" dirty="0"/>
          </a:p>
        </p:txBody>
      </p:sp>
      <p:pic>
        <p:nvPicPr>
          <p:cNvPr id="21" name="Picture 20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22" name="Slide Number Placeholder 8"/>
          <p:cNvSpPr>
            <a:spLocks noGrp="1"/>
          </p:cNvSpPr>
          <p:nvPr>
            <p:ph type="sldNum" sz="quarter" idx="29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4" name="Picture 23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25" name="Title 1"/>
          <p:cNvSpPr>
            <a:spLocks noGrp="1"/>
          </p:cNvSpPr>
          <p:nvPr>
            <p:ph type="title" hasCustomPrompt="1"/>
          </p:nvPr>
        </p:nvSpPr>
        <p:spPr>
          <a:xfrm>
            <a:off x="487679" y="484836"/>
            <a:ext cx="5374641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 smtClean="0"/>
              <a:t>This is a key point slide with icons to illustrate points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6315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33700"/>
            <a:ext cx="9144000" cy="978144"/>
          </a:xfrm>
          <a:prstGeom prst="rect">
            <a:avLst/>
          </a:prstGeom>
        </p:spPr>
      </p:pic>
      <p:sp>
        <p:nvSpPr>
          <p:cNvPr id="5" name="Media Placeholder 4"/>
          <p:cNvSpPr>
            <a:spLocks noGrp="1"/>
          </p:cNvSpPr>
          <p:nvPr>
            <p:ph type="media" sz="quarter" idx="10" hasCustomPrompt="1"/>
          </p:nvPr>
        </p:nvSpPr>
        <p:spPr>
          <a:xfrm>
            <a:off x="1863523" y="483406"/>
            <a:ext cx="5405377" cy="588267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this icon to insert a video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3090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s or Stats V1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33700"/>
            <a:ext cx="9144000" cy="978144"/>
          </a:xfrm>
          <a:prstGeom prst="rect">
            <a:avLst/>
          </a:prstGeom>
        </p:spPr>
      </p:pic>
      <p:sp>
        <p:nvSpPr>
          <p:cNvPr id="3" name="Rectangle 2"/>
          <p:cNvSpPr/>
          <p:nvPr userDrawn="1"/>
        </p:nvSpPr>
        <p:spPr>
          <a:xfrm>
            <a:off x="474562" y="486137"/>
            <a:ext cx="8194876" cy="589151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98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48801" y="2090307"/>
            <a:ext cx="5446400" cy="2619502"/>
          </a:xfrm>
        </p:spPr>
        <p:txBody>
          <a:bodyPr/>
          <a:lstStyle>
            <a:lvl1pPr algn="ctr">
              <a:lnSpc>
                <a:spcPct val="110000"/>
              </a:lnSpc>
              <a:defRPr sz="2700" baseline="0">
                <a:solidFill>
                  <a:srgbClr val="599A83"/>
                </a:solidFill>
              </a:defRPr>
            </a:lvl1pPr>
          </a:lstStyle>
          <a:p>
            <a:r>
              <a:rPr lang="en-CA" dirty="0" smtClean="0"/>
              <a:t>Enter an impressive statistic or fact. e.g. 98% of Algonquin students have been hired immediately after graduation.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1848801" y="1593878"/>
            <a:ext cx="5446400" cy="383034"/>
          </a:xfrm>
        </p:spPr>
        <p:txBody>
          <a:bodyPr anchor="ctr"/>
          <a:lstStyle>
            <a:lvl1pPr algn="ctr">
              <a:lnSpc>
                <a:spcPct val="100000"/>
              </a:lnSpc>
              <a:defRPr sz="1181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CA" dirty="0" smtClean="0"/>
              <a:t>THIS IS THE TITLE OF YOUR STATISTIC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1848801" y="4921484"/>
            <a:ext cx="5446400" cy="291603"/>
          </a:xfrm>
        </p:spPr>
        <p:txBody>
          <a:bodyPr anchor="ctr"/>
          <a:lstStyle>
            <a:lvl1pPr algn="ctr">
              <a:defRPr sz="900"/>
            </a:lvl1pPr>
          </a:lstStyle>
          <a:p>
            <a:pPr lvl="0"/>
            <a:r>
              <a:rPr lang="en-CA" dirty="0" smtClean="0"/>
              <a:t>THIS IS A SPACE FOR A CITATION OR SOURCE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37039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s or Stats V2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33700"/>
            <a:ext cx="9144000" cy="97814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48801" y="2090307"/>
            <a:ext cx="5446400" cy="2619502"/>
          </a:xfrm>
        </p:spPr>
        <p:txBody>
          <a:bodyPr/>
          <a:lstStyle>
            <a:lvl1pPr algn="ctr">
              <a:lnSpc>
                <a:spcPct val="110000"/>
              </a:lnSpc>
              <a:defRPr sz="2700" baseline="0">
                <a:solidFill>
                  <a:srgbClr val="A6C8BC"/>
                </a:solidFill>
              </a:defRPr>
            </a:lvl1pPr>
          </a:lstStyle>
          <a:p>
            <a:r>
              <a:rPr lang="en-CA" dirty="0" smtClean="0"/>
              <a:t>Enter an impressive statistic or fact. e.g. 98% of Algonquin students have been hired immediately after graduation.</a:t>
            </a:r>
            <a:endParaRPr lang="en-US" dirty="0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1848801" y="1593878"/>
            <a:ext cx="5446400" cy="383034"/>
          </a:xfrm>
        </p:spPr>
        <p:txBody>
          <a:bodyPr anchor="ctr"/>
          <a:lstStyle>
            <a:lvl1pPr algn="ctr">
              <a:lnSpc>
                <a:spcPct val="100000"/>
              </a:lnSpc>
              <a:defRPr sz="1181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CA" dirty="0" smtClean="0"/>
              <a:t>THIS IS THE TITLE OF YOUR STATISTIC</a:t>
            </a:r>
            <a:endParaRPr lang="en-US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1848801" y="4921484"/>
            <a:ext cx="5446400" cy="291603"/>
          </a:xfrm>
        </p:spPr>
        <p:txBody>
          <a:bodyPr anchor="ctr"/>
          <a:lstStyle>
            <a:lvl1pPr algn="ctr">
              <a:defRPr sz="900">
                <a:solidFill>
                  <a:schemeClr val="bg1"/>
                </a:solidFill>
              </a:defRPr>
            </a:lvl1pPr>
          </a:lstStyle>
          <a:p>
            <a:pPr lvl="0"/>
            <a:r>
              <a:rPr lang="en-CA" dirty="0" smtClean="0"/>
              <a:t>THIS IS A SPACE FOR A CITATION OR SOURCE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60235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s or Stats V3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1848801" y="985407"/>
            <a:ext cx="5446400" cy="2619502"/>
          </a:xfrm>
        </p:spPr>
        <p:txBody>
          <a:bodyPr/>
          <a:lstStyle>
            <a:lvl1pPr algn="ctr">
              <a:lnSpc>
                <a:spcPct val="110000"/>
              </a:lnSpc>
              <a:defRPr sz="2700" baseline="0">
                <a:solidFill>
                  <a:srgbClr val="A6C8BC"/>
                </a:solidFill>
              </a:defRPr>
            </a:lvl1pPr>
          </a:lstStyle>
          <a:p>
            <a:r>
              <a:rPr lang="en-CA" dirty="0" smtClean="0"/>
              <a:t>Enter an impressive statistic or fact. e.g. We raised $1,000,000 this year. Highlight a number by making it bold and white.</a:t>
            </a:r>
            <a:endParaRPr lang="en-US" dirty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1848801" y="488976"/>
            <a:ext cx="5446400" cy="383034"/>
          </a:xfrm>
        </p:spPr>
        <p:txBody>
          <a:bodyPr anchor="ctr"/>
          <a:lstStyle>
            <a:lvl1pPr algn="ctr">
              <a:lnSpc>
                <a:spcPct val="100000"/>
              </a:lnSpc>
              <a:defRPr sz="1181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CA" dirty="0" smtClean="0"/>
              <a:t>THIS IS THE TITLE OF YOUR STATISTIC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07708"/>
            <a:ext cx="9144000" cy="2350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9924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s or Stats V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1848801" y="985407"/>
            <a:ext cx="5446400" cy="2619502"/>
          </a:xfrm>
        </p:spPr>
        <p:txBody>
          <a:bodyPr/>
          <a:lstStyle>
            <a:lvl1pPr algn="ctr">
              <a:lnSpc>
                <a:spcPct val="110000"/>
              </a:lnSpc>
              <a:defRPr sz="2700" baseline="0">
                <a:solidFill>
                  <a:srgbClr val="599A83"/>
                </a:solidFill>
              </a:defRPr>
            </a:lvl1pPr>
          </a:lstStyle>
          <a:p>
            <a:r>
              <a:rPr lang="en-CA" dirty="0" smtClean="0"/>
              <a:t>Enter an impressive statistic or fact. e.g. We raised $1,000,000 this year. Highlight a number by making it bold and 100% green.</a:t>
            </a:r>
            <a:endParaRPr lang="en-US" dirty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1848801" y="488976"/>
            <a:ext cx="5446400" cy="383034"/>
          </a:xfrm>
        </p:spPr>
        <p:txBody>
          <a:bodyPr anchor="ctr"/>
          <a:lstStyle>
            <a:lvl1pPr algn="ctr">
              <a:lnSpc>
                <a:spcPct val="100000"/>
              </a:lnSpc>
              <a:defRPr sz="1181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CA" dirty="0" smtClean="0"/>
              <a:t>THIS IS THE TITLE OF YOUR STATISTIC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07708"/>
            <a:ext cx="9144000" cy="2350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69909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s or Stats v5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2"/>
            <a:ext cx="4571404" cy="3428553"/>
          </a:xfrm>
          <a:solidFill>
            <a:schemeClr val="bg2"/>
          </a:solidFill>
          <a:ln>
            <a:noFill/>
          </a:ln>
        </p:spPr>
        <p:txBody>
          <a:bodyPr/>
          <a:lstStyle>
            <a:lvl1pPr algn="ctr">
              <a:defRPr baseline="0">
                <a:ln>
                  <a:noFill/>
                </a:ln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this icon to insert a background photo, the resize this box so it covers the whole screen. Make sure it’s good quality.</a:t>
            </a: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1676534" y="1914188"/>
            <a:ext cx="5790934" cy="3029625"/>
          </a:xfrm>
          <a:solidFill>
            <a:srgbClr val="FFFFFF"/>
          </a:solidFill>
          <a:ln>
            <a:noFill/>
          </a:ln>
          <a:effectLst>
            <a:outerShdw blurRad="381000" dir="2700000" sx="98000" sy="98000" algn="tl" rotWithShape="0">
              <a:srgbClr val="000000">
                <a:alpha val="85000"/>
              </a:srgbClr>
            </a:outerShdw>
          </a:effectLst>
        </p:spPr>
        <p:txBody>
          <a:bodyPr lIns="324000" tIns="1080000" rIns="324000" bIns="1080000"/>
          <a:lstStyle>
            <a:lvl1pPr algn="ctr">
              <a:lnSpc>
                <a:spcPct val="90000"/>
              </a:lnSpc>
              <a:defRPr sz="6299">
                <a:solidFill>
                  <a:srgbClr val="599A83"/>
                </a:solidFill>
              </a:defRPr>
            </a:lvl1pPr>
          </a:lstStyle>
          <a:p>
            <a:r>
              <a:rPr lang="en-CA" dirty="0" smtClean="0"/>
              <a:t>$#,###,###</a:t>
            </a:r>
            <a:endParaRPr lang="en-US" dirty="0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1857136" y="2259471"/>
            <a:ext cx="5429733" cy="383034"/>
          </a:xfrm>
        </p:spPr>
        <p:txBody>
          <a:bodyPr anchor="ctr"/>
          <a:lstStyle>
            <a:lvl1pPr algn="ctr">
              <a:lnSpc>
                <a:spcPct val="100000"/>
              </a:lnSpc>
              <a:defRPr sz="1181" b="1" baseline="0">
                <a:solidFill>
                  <a:srgbClr val="00673E"/>
                </a:solidFill>
              </a:defRPr>
            </a:lvl1pPr>
          </a:lstStyle>
          <a:p>
            <a:pPr lvl="0"/>
            <a:r>
              <a:rPr lang="en-CA" dirty="0" smtClean="0"/>
              <a:t>THIS IS THE TITLE OF YOUR STATISTIC</a:t>
            </a:r>
            <a:endParaRPr lang="en-US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1857136" y="4232939"/>
            <a:ext cx="5429733" cy="291603"/>
          </a:xfrm>
        </p:spPr>
        <p:txBody>
          <a:bodyPr anchor="ctr"/>
          <a:lstStyle>
            <a:lvl1pPr algn="ctr">
              <a:defRPr sz="900">
                <a:solidFill>
                  <a:schemeClr val="bg1"/>
                </a:solidFill>
              </a:defRPr>
            </a:lvl1pPr>
          </a:lstStyle>
          <a:p>
            <a:pPr lvl="0"/>
            <a:r>
              <a:rPr lang="en-CA" dirty="0" smtClean="0"/>
              <a:t>THIS IS A SPACE FOR A CITATION OR SOURCE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21046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-Aligned Image with Text +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3" y="1803400"/>
            <a:ext cx="4010625" cy="3960791"/>
          </a:xfrm>
        </p:spPr>
        <p:txBody>
          <a:bodyPr/>
          <a:lstStyle>
            <a:lvl1pPr>
              <a:spcBef>
                <a:spcPts val="900"/>
              </a:spcBef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>
                <a:solidFill>
                  <a:srgbClr val="599A83"/>
                </a:solidFill>
              </a:defRPr>
            </a:lvl4pPr>
          </a:lstStyle>
          <a:p>
            <a:pPr lvl="0"/>
            <a:r>
              <a:rPr lang="en-CA" dirty="0" smtClean="0"/>
              <a:t>Click to edit content. Keep in minimal on key point slides.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1866659" y="4700459"/>
            <a:ext cx="2601169" cy="1063731"/>
          </a:xfrm>
        </p:spPr>
        <p:txBody>
          <a:bodyPr anchor="b"/>
          <a:lstStyle>
            <a:lvl1pPr>
              <a:defRPr sz="118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An optional annotation or extra information text box</a:t>
            </a:r>
            <a:endParaRPr lang="en-US" dirty="0"/>
          </a:p>
        </p:txBody>
      </p:sp>
      <p:sp>
        <p:nvSpPr>
          <p:cNvPr id="1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5257116" y="484837"/>
            <a:ext cx="3886884" cy="5279356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on this icon to insert a photo.</a:t>
            </a:r>
            <a:endParaRPr lang="en-US" dirty="0"/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7" hasCustomPrompt="1"/>
          </p:nvPr>
        </p:nvSpPr>
        <p:spPr>
          <a:xfrm>
            <a:off x="5257118" y="4081485"/>
            <a:ext cx="2828557" cy="345600"/>
          </a:xfrm>
          <a:solidFill>
            <a:srgbClr val="43B02A"/>
          </a:solidFill>
          <a:ln>
            <a:noFill/>
          </a:ln>
        </p:spPr>
        <p:txBody>
          <a:bodyPr wrap="square" lIns="252000" tIns="252000" rIns="252000" bIns="252000" anchor="ctr">
            <a:spAutoFit/>
          </a:bodyPr>
          <a:lstStyle>
            <a:lvl1pPr>
              <a:lnSpc>
                <a:spcPct val="80000"/>
              </a:lnSpc>
              <a:defRPr sz="1181" b="1" baseline="0">
                <a:ln>
                  <a:noFill/>
                </a:ln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lang="en-CA" dirty="0" smtClean="0"/>
              <a:t>Optional short caption here</a:t>
            </a:r>
            <a:endParaRPr lang="en-US" dirty="0"/>
          </a:p>
        </p:txBody>
      </p:sp>
      <p:pic>
        <p:nvPicPr>
          <p:cNvPr id="14" name="Picture 13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18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9" name="Picture 18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23" name="Title 1"/>
          <p:cNvSpPr>
            <a:spLocks noGrp="1"/>
          </p:cNvSpPr>
          <p:nvPr>
            <p:ph type="title" hasCustomPrompt="1"/>
          </p:nvPr>
        </p:nvSpPr>
        <p:spPr>
          <a:xfrm>
            <a:off x="487679" y="484836"/>
            <a:ext cx="3980149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 smtClean="0"/>
              <a:t>A slide with a right-aligned image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347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-Aligned Image with Text +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4680471" y="1803400"/>
            <a:ext cx="3980149" cy="3940697"/>
          </a:xfrm>
        </p:spPr>
        <p:txBody>
          <a:bodyPr/>
          <a:lstStyle>
            <a:lvl1pPr>
              <a:spcBef>
                <a:spcPts val="900"/>
              </a:spcBef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>
                <a:solidFill>
                  <a:srgbClr val="599A83"/>
                </a:solidFill>
              </a:defRPr>
            </a:lvl4pPr>
          </a:lstStyle>
          <a:p>
            <a:pPr lvl="0"/>
            <a:r>
              <a:rPr lang="en-CA" dirty="0" smtClean="0"/>
              <a:t>Click to edit content. Keep in minimal on key point slides.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4854097" y="4793058"/>
            <a:ext cx="2588430" cy="951040"/>
          </a:xfrm>
        </p:spPr>
        <p:txBody>
          <a:bodyPr anchor="b"/>
          <a:lstStyle>
            <a:lvl1pPr>
              <a:defRPr sz="118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An optional annotation or extra information text box</a:t>
            </a:r>
            <a:endParaRPr lang="en-US" dirty="0"/>
          </a:p>
        </p:txBody>
      </p:sp>
      <p:sp>
        <p:nvSpPr>
          <p:cNvPr id="14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0" y="484836"/>
            <a:ext cx="3886884" cy="5259261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on this icon to insert a photo.</a:t>
            </a:r>
            <a:endParaRPr lang="en-US" dirty="0"/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17" hasCustomPrompt="1"/>
          </p:nvPr>
        </p:nvSpPr>
        <p:spPr>
          <a:xfrm>
            <a:off x="2" y="4081485"/>
            <a:ext cx="2828557" cy="345600"/>
          </a:xfrm>
          <a:solidFill>
            <a:srgbClr val="43B02A"/>
          </a:solidFill>
          <a:ln>
            <a:noFill/>
          </a:ln>
        </p:spPr>
        <p:txBody>
          <a:bodyPr wrap="square" lIns="252000" tIns="252000" rIns="252000" bIns="252000" anchor="ctr">
            <a:spAutoFit/>
          </a:bodyPr>
          <a:lstStyle>
            <a:lvl1pPr>
              <a:lnSpc>
                <a:spcPct val="80000"/>
              </a:lnSpc>
              <a:defRPr sz="1181" b="1" baseline="0">
                <a:ln>
                  <a:noFill/>
                </a:ln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lang="en-CA" dirty="0" smtClean="0"/>
              <a:t>Optional short caption here</a:t>
            </a:r>
            <a:endParaRPr lang="en-US" dirty="0"/>
          </a:p>
        </p:txBody>
      </p:sp>
      <p:pic>
        <p:nvPicPr>
          <p:cNvPr id="11" name="Picture 10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13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9" name="Picture 18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22" name="Title 1"/>
          <p:cNvSpPr>
            <a:spLocks noGrp="1"/>
          </p:cNvSpPr>
          <p:nvPr>
            <p:ph type="title" hasCustomPrompt="1"/>
          </p:nvPr>
        </p:nvSpPr>
        <p:spPr>
          <a:xfrm>
            <a:off x="4680471" y="484836"/>
            <a:ext cx="3980149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 smtClean="0"/>
              <a:t>A slide with a right-aligned image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5459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Frame Phot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69" y="0"/>
            <a:ext cx="9143333" cy="6858000"/>
          </a:xfrm>
        </p:spPr>
        <p:txBody>
          <a:bodyPr/>
          <a:lstStyle>
            <a:lvl1pPr marL="0" indent="0">
              <a:buNone/>
              <a:defRPr sz="2250" baseline="0"/>
            </a:lvl1pPr>
            <a:lvl2pPr marL="439516" indent="0">
              <a:buNone/>
              <a:defRPr sz="2700"/>
            </a:lvl2pPr>
            <a:lvl3pPr marL="879032" indent="0">
              <a:buNone/>
              <a:defRPr sz="2306"/>
            </a:lvl3pPr>
            <a:lvl4pPr marL="1318547" indent="0">
              <a:buNone/>
              <a:defRPr sz="1912"/>
            </a:lvl4pPr>
            <a:lvl5pPr marL="1758064" indent="0">
              <a:buNone/>
              <a:defRPr sz="1912"/>
            </a:lvl5pPr>
            <a:lvl6pPr marL="2197581" indent="0">
              <a:buNone/>
              <a:defRPr sz="1912"/>
            </a:lvl6pPr>
            <a:lvl7pPr marL="2637097" indent="0">
              <a:buNone/>
              <a:defRPr sz="1912"/>
            </a:lvl7pPr>
            <a:lvl8pPr marL="3076614" indent="0">
              <a:buNone/>
              <a:defRPr sz="1912"/>
            </a:lvl8pPr>
            <a:lvl9pPr marL="3516128" indent="0">
              <a:buNone/>
              <a:defRPr sz="1912"/>
            </a:lvl9pPr>
          </a:lstStyle>
          <a:p>
            <a:r>
              <a:rPr lang="en-US" dirty="0" smtClean="0"/>
              <a:t>Click on this icon to insert a photo.</a:t>
            </a:r>
            <a:endParaRPr lang="en-US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1" y="4711196"/>
            <a:ext cx="4476167" cy="345600"/>
          </a:xfrm>
          <a:solidFill>
            <a:srgbClr val="43B02A"/>
          </a:solidFill>
          <a:ln>
            <a:noFill/>
          </a:ln>
        </p:spPr>
        <p:txBody>
          <a:bodyPr wrap="square" lIns="252000" tIns="180000" rIns="252000" bIns="252000" anchor="ctr">
            <a:spAutoFit/>
          </a:bodyPr>
          <a:lstStyle>
            <a:lvl1pPr>
              <a:lnSpc>
                <a:spcPct val="100000"/>
              </a:lnSpc>
              <a:defRPr sz="1181" b="1" baseline="0">
                <a:ln>
                  <a:noFill/>
                </a:ln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lang="en-CA" dirty="0" smtClean="0"/>
              <a:t>Optional short caption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5853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Autho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1876181" y="1803401"/>
            <a:ext cx="2606046" cy="3227685"/>
          </a:xfrm>
        </p:spPr>
        <p:txBody>
          <a:bodyPr/>
          <a:lstStyle/>
          <a:p>
            <a:r>
              <a:rPr lang="en-US" dirty="0" smtClean="0"/>
              <a:t>Author Photo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4666642" y="2336802"/>
            <a:ext cx="2628558" cy="2160887"/>
          </a:xfrm>
        </p:spPr>
        <p:txBody>
          <a:bodyPr anchor="ctr"/>
          <a:lstStyle/>
          <a:p>
            <a:pPr lvl="0"/>
            <a:r>
              <a:rPr lang="en-CA" dirty="0" smtClean="0"/>
              <a:t>Author description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481522" y="488623"/>
            <a:ext cx="5398417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chemeClr val="tx2"/>
                </a:solidFill>
              </a:defRPr>
            </a:lvl1pPr>
          </a:lstStyle>
          <a:p>
            <a:r>
              <a:rPr lang="en-CA" dirty="0" smtClean="0"/>
              <a:t>About the Author (1 author)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4666201" y="1803799"/>
            <a:ext cx="2628643" cy="533003"/>
          </a:xfrm>
        </p:spPr>
        <p:txBody>
          <a:bodyPr/>
          <a:lstStyle>
            <a:lvl1pPr>
              <a:defRPr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Author Name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9" hasCustomPrompt="1"/>
          </p:nvPr>
        </p:nvSpPr>
        <p:spPr>
          <a:xfrm>
            <a:off x="4666201" y="4498183"/>
            <a:ext cx="2628643" cy="532904"/>
          </a:xfrm>
        </p:spPr>
        <p:txBody>
          <a:bodyPr anchor="b"/>
          <a:lstStyle>
            <a:lvl1pPr>
              <a:defRPr sz="1181"/>
            </a:lvl1pPr>
          </a:lstStyle>
          <a:p>
            <a:pPr lvl="0"/>
            <a:r>
              <a:rPr lang="en-CA" dirty="0" smtClean="0"/>
              <a:t>Author email</a:t>
            </a:r>
          </a:p>
        </p:txBody>
      </p:sp>
    </p:spTree>
    <p:extLst>
      <p:ext uri="{BB962C8B-B14F-4D97-AF65-F5344CB8AC3E}">
        <p14:creationId xmlns:p14="http://schemas.microsoft.com/office/powerpoint/2010/main" val="16981270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hoto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33700"/>
            <a:ext cx="9144000" cy="978144"/>
          </a:xfrm>
          <a:prstGeom prst="rect">
            <a:avLst/>
          </a:prstGeom>
        </p:spPr>
      </p:pic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4686811" y="486135"/>
            <a:ext cx="3993267" cy="5266800"/>
          </a:xfrm>
        </p:spPr>
        <p:txBody>
          <a:bodyPr/>
          <a:lstStyle/>
          <a:p>
            <a:r>
              <a:rPr lang="en-US" dirty="0" smtClean="0"/>
              <a:t>Click on this icon to insert a photo.</a:t>
            </a:r>
            <a:endParaRPr lang="en-US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 hasCustomPrompt="1"/>
          </p:nvPr>
        </p:nvSpPr>
        <p:spPr>
          <a:xfrm>
            <a:off x="466665" y="486136"/>
            <a:ext cx="4012210" cy="5266481"/>
          </a:xfrm>
        </p:spPr>
        <p:txBody>
          <a:bodyPr/>
          <a:lstStyle/>
          <a:p>
            <a:r>
              <a:rPr lang="en-US" dirty="0" smtClean="0"/>
              <a:t>Click on this icon to insert a photo.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466667" y="4088943"/>
            <a:ext cx="2628557" cy="345600"/>
          </a:xfrm>
          <a:solidFill>
            <a:srgbClr val="43B02A"/>
          </a:solidFill>
          <a:ln>
            <a:noFill/>
          </a:ln>
        </p:spPr>
        <p:txBody>
          <a:bodyPr wrap="square" lIns="252000" tIns="252000" rIns="252000" bIns="252000" anchor="ctr">
            <a:spAutoFit/>
          </a:bodyPr>
          <a:lstStyle>
            <a:lvl1pPr>
              <a:lnSpc>
                <a:spcPct val="80000"/>
              </a:lnSpc>
              <a:defRPr sz="1181" b="1">
                <a:ln>
                  <a:noFill/>
                </a:ln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lang="en-CA" dirty="0" smtClean="0"/>
              <a:t>Optional short caption here</a:t>
            </a:r>
            <a:endParaRPr lang="en-US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4686810" y="4088943"/>
            <a:ext cx="2617200" cy="345600"/>
          </a:xfrm>
          <a:solidFill>
            <a:srgbClr val="43B02A"/>
          </a:solidFill>
          <a:ln>
            <a:noFill/>
          </a:ln>
        </p:spPr>
        <p:txBody>
          <a:bodyPr wrap="square" lIns="252000" tIns="252000" rIns="252000" bIns="252000" anchor="ctr">
            <a:spAutoFit/>
          </a:bodyPr>
          <a:lstStyle>
            <a:lvl1pPr>
              <a:lnSpc>
                <a:spcPct val="80000"/>
              </a:lnSpc>
              <a:defRPr sz="1181" b="1">
                <a:ln>
                  <a:noFill/>
                </a:ln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lang="en-CA" dirty="0" smtClean="0"/>
              <a:t>Optional short caption here</a:t>
            </a:r>
            <a:endParaRPr lang="en-US" dirty="0"/>
          </a:p>
        </p:txBody>
      </p:sp>
      <p:pic>
        <p:nvPicPr>
          <p:cNvPr id="10" name="Picture 9" descr="green-bar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13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 descr="ac-icon.eps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2627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with Descri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56445"/>
            <a:ext cx="9144000" cy="978144"/>
          </a:xfrm>
          <a:prstGeom prst="rect">
            <a:avLst/>
          </a:prstGeom>
        </p:spPr>
      </p:pic>
      <p:sp>
        <p:nvSpPr>
          <p:cNvPr id="12" name="Picture Placeholder 5"/>
          <p:cNvSpPr>
            <a:spLocks noGrp="1"/>
          </p:cNvSpPr>
          <p:nvPr>
            <p:ph type="pic" sz="quarter" idx="11" hasCustomPrompt="1"/>
          </p:nvPr>
        </p:nvSpPr>
        <p:spPr>
          <a:xfrm>
            <a:off x="466667" y="479818"/>
            <a:ext cx="6802234" cy="5284371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on this icon to insert a photo.</a:t>
            </a:r>
            <a:endParaRPr lang="en-US" dirty="0"/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466667" y="4088943"/>
            <a:ext cx="2628557" cy="345600"/>
          </a:xfrm>
          <a:solidFill>
            <a:srgbClr val="43B02A"/>
          </a:solidFill>
          <a:ln>
            <a:noFill/>
          </a:ln>
        </p:spPr>
        <p:txBody>
          <a:bodyPr wrap="square" lIns="252000" tIns="252000" rIns="252000" bIns="252000" anchor="ctr">
            <a:spAutoFit/>
          </a:bodyPr>
          <a:lstStyle>
            <a:lvl1pPr>
              <a:lnSpc>
                <a:spcPct val="80000"/>
              </a:lnSpc>
              <a:defRPr sz="1181" b="1">
                <a:ln>
                  <a:noFill/>
                </a:ln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lang="en-CA" dirty="0" smtClean="0"/>
              <a:t>Optional short caption here</a:t>
            </a:r>
            <a:endParaRPr lang="en-US" dirty="0"/>
          </a:p>
        </p:txBody>
      </p:sp>
      <p:pic>
        <p:nvPicPr>
          <p:cNvPr id="9" name="Picture 8" descr="green-bar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10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 descr="ac-icon.eps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17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7454096" y="479819"/>
            <a:ext cx="1203767" cy="5284371"/>
          </a:xfrm>
        </p:spPr>
        <p:txBody>
          <a:bodyPr/>
          <a:lstStyle>
            <a:lvl1pPr>
              <a:spcBef>
                <a:spcPts val="956"/>
              </a:spcBef>
              <a:defRPr sz="1181">
                <a:solidFill>
                  <a:srgbClr val="589278"/>
                </a:solidFill>
              </a:defRPr>
            </a:lvl1pPr>
          </a:lstStyle>
          <a:p>
            <a:pPr lvl="0"/>
            <a:r>
              <a:rPr lang="en-CA" dirty="0" smtClean="0"/>
              <a:t>An optional annotation or extra information text box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2200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+ Title and Descri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56445"/>
            <a:ext cx="9144000" cy="978144"/>
          </a:xfrm>
          <a:prstGeom prst="rect">
            <a:avLst/>
          </a:prstGeom>
        </p:spPr>
      </p:pic>
      <p:sp>
        <p:nvSpPr>
          <p:cNvPr id="13" name="Picture Placeholder 5"/>
          <p:cNvSpPr>
            <a:spLocks noGrp="1"/>
          </p:cNvSpPr>
          <p:nvPr>
            <p:ph type="pic" sz="quarter" idx="11" hasCustomPrompt="1"/>
          </p:nvPr>
        </p:nvSpPr>
        <p:spPr>
          <a:xfrm>
            <a:off x="487679" y="1803400"/>
            <a:ext cx="5374641" cy="3960789"/>
          </a:xfrm>
        </p:spPr>
        <p:txBody>
          <a:bodyPr/>
          <a:lstStyle/>
          <a:p>
            <a:r>
              <a:rPr lang="en-US" dirty="0" smtClean="0"/>
              <a:t>Click on this icon to insert a graphic.</a:t>
            </a:r>
            <a:endParaRPr lang="en-US" dirty="0"/>
          </a:p>
        </p:txBody>
      </p:sp>
      <p:pic>
        <p:nvPicPr>
          <p:cNvPr id="9" name="Picture 8" descr="green-bar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10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 descr="ac-icon.eps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487679" y="484836"/>
            <a:ext cx="5374641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 smtClean="0"/>
              <a:t>This a graphic slide with a title and optional annotation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7454096" y="479819"/>
            <a:ext cx="1203767" cy="5284371"/>
          </a:xfrm>
        </p:spPr>
        <p:txBody>
          <a:bodyPr/>
          <a:lstStyle>
            <a:lvl1pPr>
              <a:spcBef>
                <a:spcPts val="956"/>
              </a:spcBef>
              <a:defRPr sz="1181">
                <a:solidFill>
                  <a:srgbClr val="589278"/>
                </a:solidFill>
              </a:defRPr>
            </a:lvl1pPr>
          </a:lstStyle>
          <a:p>
            <a:pPr lvl="0"/>
            <a:r>
              <a:rPr lang="en-CA" dirty="0" smtClean="0"/>
              <a:t>An optional annotation or extra information text box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130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r Ch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able Placeholder 3"/>
          <p:cNvSpPr>
            <a:spLocks noGrp="1"/>
          </p:cNvSpPr>
          <p:nvPr>
            <p:ph type="tbl" sz="quarter" idx="20" hasCustomPrompt="1"/>
          </p:nvPr>
        </p:nvSpPr>
        <p:spPr>
          <a:xfrm>
            <a:off x="487679" y="1803798"/>
            <a:ext cx="5374640" cy="3960391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on the icon to insert a table or chart.</a:t>
            </a:r>
            <a:endParaRPr lang="en-US" dirty="0"/>
          </a:p>
        </p:txBody>
      </p:sp>
      <p:pic>
        <p:nvPicPr>
          <p:cNvPr id="9" name="Picture 8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10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487679" y="484836"/>
            <a:ext cx="5374641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 smtClean="0"/>
              <a:t>This a chart or table slide with optional annotation</a:t>
            </a:r>
            <a:endParaRPr lang="en-US" dirty="0"/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7454096" y="479819"/>
            <a:ext cx="1203767" cy="5284371"/>
          </a:xfrm>
        </p:spPr>
        <p:txBody>
          <a:bodyPr/>
          <a:lstStyle>
            <a:lvl1pPr>
              <a:spcBef>
                <a:spcPts val="956"/>
              </a:spcBef>
              <a:defRPr sz="1181">
                <a:solidFill>
                  <a:srgbClr val="589278"/>
                </a:solidFill>
              </a:defRPr>
            </a:lvl1pPr>
          </a:lstStyle>
          <a:p>
            <a:pPr lvl="0"/>
            <a:r>
              <a:rPr lang="en-CA" dirty="0" smtClean="0"/>
              <a:t>An optional annotation or extra information text box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0234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ro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658326" y="2338355"/>
            <a:ext cx="5827350" cy="195912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2700" baseline="0">
                <a:solidFill>
                  <a:schemeClr val="accent5"/>
                </a:solidFill>
              </a:defRPr>
            </a:lvl1pPr>
            <a:lvl2pPr marL="4395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790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185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580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975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6370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0766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5161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dirty="0" smtClean="0"/>
              <a:t>Questions? Put your contact prompt message and your email here.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67850" y="1562098"/>
            <a:ext cx="5408305" cy="763559"/>
          </a:xfrm>
        </p:spPr>
        <p:txBody>
          <a:bodyPr anchor="b"/>
          <a:lstStyle>
            <a:lvl1pPr algn="ctr">
              <a:defRPr baseline="0">
                <a:solidFill>
                  <a:srgbClr val="00673E"/>
                </a:solidFill>
              </a:defRPr>
            </a:lvl1pPr>
          </a:lstStyle>
          <a:p>
            <a:r>
              <a:rPr lang="en-CA" dirty="0" smtClean="0"/>
              <a:t>Thank you message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867848" y="4513380"/>
            <a:ext cx="5408306" cy="346810"/>
          </a:xfrm>
        </p:spPr>
        <p:txBody>
          <a:bodyPr anchor="t"/>
          <a:lstStyle>
            <a:lvl1pPr algn="ctr"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CA" dirty="0" err="1" smtClean="0"/>
              <a:t>www.algonquincollege.com</a:t>
            </a:r>
            <a:r>
              <a:rPr lang="en-CA" dirty="0" smtClean="0"/>
              <a:t>/</a:t>
            </a:r>
            <a:r>
              <a:rPr lang="en-CA" dirty="0" err="1" smtClean="0"/>
              <a:t>relevantURL</a:t>
            </a:r>
            <a:endParaRPr lang="en-US" dirty="0"/>
          </a:p>
        </p:txBody>
      </p:sp>
      <p:pic>
        <p:nvPicPr>
          <p:cNvPr id="13" name="Picture 12" descr="ac-icon-green.eps"/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3231" y="705870"/>
            <a:ext cx="497538" cy="36028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857875"/>
            <a:ext cx="9144000" cy="10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50834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8360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Author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466726" y="1803799"/>
            <a:ext cx="1218980" cy="1509752"/>
          </a:xfrm>
        </p:spPr>
        <p:txBody>
          <a:bodyPr/>
          <a:lstStyle/>
          <a:p>
            <a:r>
              <a:rPr lang="en-US" dirty="0" smtClean="0"/>
              <a:t>Author Photo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1866717" y="2336800"/>
            <a:ext cx="2618974" cy="1790700"/>
          </a:xfrm>
        </p:spPr>
        <p:txBody>
          <a:bodyPr anchor="t"/>
          <a:lstStyle/>
          <a:p>
            <a:pPr lvl="0"/>
            <a:r>
              <a:rPr lang="en-CA" dirty="0" smtClean="0"/>
              <a:t>Author description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1866274" y="1803799"/>
            <a:ext cx="2619417" cy="533003"/>
          </a:xfrm>
        </p:spPr>
        <p:txBody>
          <a:bodyPr/>
          <a:lstStyle>
            <a:lvl1pPr>
              <a:defRPr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Author 1 Name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9" hasCustomPrompt="1"/>
          </p:nvPr>
        </p:nvSpPr>
        <p:spPr>
          <a:xfrm>
            <a:off x="1866274" y="4127500"/>
            <a:ext cx="2619417" cy="532904"/>
          </a:xfrm>
        </p:spPr>
        <p:txBody>
          <a:bodyPr anchor="b"/>
          <a:lstStyle>
            <a:lvl1pPr>
              <a:defRPr sz="1181"/>
            </a:lvl1pPr>
          </a:lstStyle>
          <a:p>
            <a:pPr lvl="0"/>
            <a:r>
              <a:rPr lang="en-CA" dirty="0" smtClean="0"/>
              <a:t>Author email</a:t>
            </a:r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20" hasCustomPrompt="1"/>
          </p:nvPr>
        </p:nvSpPr>
        <p:spPr>
          <a:xfrm>
            <a:off x="4666703" y="1803799"/>
            <a:ext cx="1218980" cy="1509752"/>
          </a:xfrm>
        </p:spPr>
        <p:txBody>
          <a:bodyPr/>
          <a:lstStyle/>
          <a:p>
            <a:r>
              <a:rPr lang="en-US" dirty="0" smtClean="0"/>
              <a:t>Author Photo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6066694" y="2336800"/>
            <a:ext cx="2603969" cy="1790700"/>
          </a:xfrm>
        </p:spPr>
        <p:txBody>
          <a:bodyPr anchor="t"/>
          <a:lstStyle/>
          <a:p>
            <a:pPr lvl="0"/>
            <a:r>
              <a:rPr lang="en-CA" dirty="0" smtClean="0"/>
              <a:t>Author description</a:t>
            </a:r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22" hasCustomPrompt="1"/>
          </p:nvPr>
        </p:nvSpPr>
        <p:spPr>
          <a:xfrm>
            <a:off x="6066252" y="1803799"/>
            <a:ext cx="2604411" cy="533003"/>
          </a:xfrm>
        </p:spPr>
        <p:txBody>
          <a:bodyPr/>
          <a:lstStyle>
            <a:lvl1pPr>
              <a:defRPr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Author 2 Name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23" hasCustomPrompt="1"/>
          </p:nvPr>
        </p:nvSpPr>
        <p:spPr>
          <a:xfrm>
            <a:off x="6066252" y="4127500"/>
            <a:ext cx="2604412" cy="532904"/>
          </a:xfrm>
        </p:spPr>
        <p:txBody>
          <a:bodyPr anchor="b"/>
          <a:lstStyle>
            <a:lvl1pPr>
              <a:defRPr sz="1181"/>
            </a:lvl1pPr>
          </a:lstStyle>
          <a:p>
            <a:pPr lvl="0"/>
            <a:r>
              <a:rPr lang="en-CA" dirty="0" smtClean="0"/>
              <a:t>Author email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57875"/>
            <a:ext cx="9144000" cy="1000125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481522" y="488623"/>
            <a:ext cx="5398417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chemeClr val="tx2"/>
                </a:solidFill>
              </a:defRPr>
            </a:lvl1pPr>
          </a:lstStyle>
          <a:p>
            <a:r>
              <a:rPr lang="en-CA" dirty="0" smtClean="0"/>
              <a:t>About the Author (2 authors)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7974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Col Key Point w/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468775" y="1803400"/>
            <a:ext cx="6788551" cy="3960791"/>
          </a:xfrm>
        </p:spPr>
        <p:txBody>
          <a:bodyPr/>
          <a:lstStyle>
            <a:lvl1pPr>
              <a:spcBef>
                <a:spcPts val="900"/>
              </a:spcBef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>
                <a:solidFill>
                  <a:srgbClr val="599A83"/>
                </a:solidFill>
              </a:defRPr>
            </a:lvl4pPr>
          </a:lstStyle>
          <a:p>
            <a:pPr lvl="0"/>
            <a:r>
              <a:rPr lang="en-CA" dirty="0" smtClean="0"/>
              <a:t>Click to edit content. Keep in minimal on key point slides.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7454096" y="479819"/>
            <a:ext cx="1203767" cy="5284371"/>
          </a:xfrm>
        </p:spPr>
        <p:txBody>
          <a:bodyPr/>
          <a:lstStyle>
            <a:lvl1pPr>
              <a:spcBef>
                <a:spcPts val="956"/>
              </a:spcBef>
              <a:defRPr sz="1181">
                <a:solidFill>
                  <a:srgbClr val="589278"/>
                </a:solidFill>
              </a:defRPr>
            </a:lvl1pPr>
          </a:lstStyle>
          <a:p>
            <a:pPr lvl="0"/>
            <a:r>
              <a:rPr lang="en-CA" dirty="0" smtClean="0"/>
              <a:t>An optional annotation or extra information text box</a:t>
            </a:r>
            <a:endParaRPr lang="en-US" dirty="0"/>
          </a:p>
        </p:txBody>
      </p:sp>
      <p:pic>
        <p:nvPicPr>
          <p:cNvPr id="14" name="Picture 13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16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481522" y="488623"/>
            <a:ext cx="5398417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chemeClr val="tx2"/>
                </a:solidFill>
              </a:defRPr>
            </a:lvl1pPr>
          </a:lstStyle>
          <a:p>
            <a:r>
              <a:rPr lang="en-CA" dirty="0" smtClean="0"/>
              <a:t>This is a 1-column key point text slide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8326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Col Key Point, No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477519" y="477520"/>
            <a:ext cx="6786881" cy="5262879"/>
          </a:xfrm>
        </p:spPr>
        <p:txBody>
          <a:bodyPr/>
          <a:lstStyle>
            <a:lvl1pPr>
              <a:spcBef>
                <a:spcPts val="900"/>
              </a:spcBef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>
                <a:solidFill>
                  <a:srgbClr val="599A83"/>
                </a:solidFill>
              </a:defRPr>
            </a:lvl4pPr>
          </a:lstStyle>
          <a:p>
            <a:pPr lvl="0"/>
            <a:r>
              <a:rPr lang="en-CA" dirty="0" smtClean="0"/>
              <a:t>A basic 1-column key point slide with no title. Click to edit content. Keep in minimal on key point slides.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pic>
        <p:nvPicPr>
          <p:cNvPr id="9" name="Picture 8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10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19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7454096" y="479819"/>
            <a:ext cx="1203767" cy="5284371"/>
          </a:xfrm>
        </p:spPr>
        <p:txBody>
          <a:bodyPr/>
          <a:lstStyle>
            <a:lvl1pPr>
              <a:spcBef>
                <a:spcPts val="956"/>
              </a:spcBef>
              <a:defRPr sz="1181">
                <a:solidFill>
                  <a:srgbClr val="589278"/>
                </a:solidFill>
              </a:defRPr>
            </a:lvl1pPr>
          </a:lstStyle>
          <a:p>
            <a:pPr lvl="0"/>
            <a:r>
              <a:rPr lang="en-CA" dirty="0" smtClean="0"/>
              <a:t>An optional annotation or extra information text box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364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 Key Poi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87679" y="484836"/>
            <a:ext cx="5374641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 smtClean="0"/>
              <a:t>This is a 2-column key point slide</a:t>
            </a:r>
            <a:endParaRPr lang="en-US" dirty="0"/>
          </a:p>
        </p:txBody>
      </p:sp>
      <p:pic>
        <p:nvPicPr>
          <p:cNvPr id="10" name="Picture 9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11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21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4" y="1803401"/>
            <a:ext cx="4022199" cy="3949218"/>
          </a:xfrm>
        </p:spPr>
        <p:txBody>
          <a:bodyPr/>
          <a:lstStyle>
            <a:lvl1pPr>
              <a:spcBef>
                <a:spcPts val="900"/>
              </a:spcBef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>
                <a:solidFill>
                  <a:srgbClr val="599A83"/>
                </a:solidFill>
              </a:defRPr>
            </a:lvl4pPr>
          </a:lstStyle>
          <a:p>
            <a:pPr lvl="0"/>
            <a:r>
              <a:rPr lang="en-CA" dirty="0" smtClean="0"/>
              <a:t>Click to edit content. Keep in minimal on key point slides.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4666703" y="1803402"/>
            <a:ext cx="4013375" cy="3949216"/>
          </a:xfrm>
        </p:spPr>
        <p:txBody>
          <a:bodyPr/>
          <a:lstStyle>
            <a:lvl1pPr>
              <a:spcBef>
                <a:spcPts val="900"/>
              </a:spcBef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>
                <a:solidFill>
                  <a:srgbClr val="599A83"/>
                </a:solidFill>
              </a:defRPr>
            </a:lvl4pPr>
          </a:lstStyle>
          <a:p>
            <a:pPr lvl="0"/>
            <a:r>
              <a:rPr lang="en-CA" dirty="0" smtClean="0"/>
              <a:t>Click to edit content. Keep in minimal on key point slides.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38618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 Key Point w/Subtitl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4" y="2336801"/>
            <a:ext cx="4022199" cy="3415817"/>
          </a:xfrm>
        </p:spPr>
        <p:txBody>
          <a:bodyPr/>
          <a:lstStyle>
            <a:lvl1pPr>
              <a:spcBef>
                <a:spcPts val="900"/>
              </a:spcBef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>
                <a:solidFill>
                  <a:srgbClr val="599A83"/>
                </a:solidFill>
              </a:defRPr>
            </a:lvl4pPr>
          </a:lstStyle>
          <a:p>
            <a:pPr lvl="0"/>
            <a:r>
              <a:rPr lang="en-CA" dirty="0" smtClean="0"/>
              <a:t>Click to edit content. Keep in minimal on key point slides.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4666703" y="2336798"/>
            <a:ext cx="4013375" cy="3415819"/>
          </a:xfrm>
        </p:spPr>
        <p:txBody>
          <a:bodyPr/>
          <a:lstStyle>
            <a:lvl1pPr>
              <a:spcBef>
                <a:spcPts val="900"/>
              </a:spcBef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>
                <a:solidFill>
                  <a:srgbClr val="599A83"/>
                </a:solidFill>
              </a:defRPr>
            </a:lvl4pPr>
          </a:lstStyle>
          <a:p>
            <a:pPr lvl="0"/>
            <a:r>
              <a:rPr lang="en-CA" dirty="0" smtClean="0"/>
              <a:t>Click to edit content. Keep in minimal on key point slides.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457204" y="1803799"/>
            <a:ext cx="4022199" cy="533003"/>
          </a:xfrm>
        </p:spPr>
        <p:txBody>
          <a:bodyPr/>
          <a:lstStyle>
            <a:lvl1pPr>
              <a:defRPr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Subtitle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4666703" y="1803799"/>
            <a:ext cx="4013375" cy="533003"/>
          </a:xfrm>
        </p:spPr>
        <p:txBody>
          <a:bodyPr/>
          <a:lstStyle>
            <a:lvl1pPr>
              <a:defRPr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Subtitle</a:t>
            </a:r>
          </a:p>
        </p:txBody>
      </p:sp>
      <p:pic>
        <p:nvPicPr>
          <p:cNvPr id="20" name="Picture 19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21" name="Slide Number Placeholder 8"/>
          <p:cNvSpPr>
            <a:spLocks noGrp="1"/>
          </p:cNvSpPr>
          <p:nvPr>
            <p:ph type="sldNum" sz="quarter" idx="20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2" name="Picture 21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26" name="Title 1"/>
          <p:cNvSpPr>
            <a:spLocks noGrp="1"/>
          </p:cNvSpPr>
          <p:nvPr>
            <p:ph type="title" hasCustomPrompt="1"/>
          </p:nvPr>
        </p:nvSpPr>
        <p:spPr>
          <a:xfrm>
            <a:off x="487679" y="484836"/>
            <a:ext cx="5374641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 smtClean="0"/>
              <a:t>This is a basic 2-column key point slide with subtitles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022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Col Key Poi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487679" y="1803401"/>
            <a:ext cx="2582904" cy="3949218"/>
          </a:xfrm>
        </p:spPr>
        <p:txBody>
          <a:bodyPr/>
          <a:lstStyle>
            <a:lvl1pPr>
              <a:spcBef>
                <a:spcPts val="900"/>
              </a:spcBef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Keep in minimal on key point slides.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3279416" y="1803401"/>
            <a:ext cx="2582904" cy="3949218"/>
          </a:xfrm>
        </p:spPr>
        <p:txBody>
          <a:bodyPr/>
          <a:lstStyle>
            <a:lvl1pPr>
              <a:spcBef>
                <a:spcPts val="900"/>
              </a:spcBef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Keep in minimal on key point slides.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6097113" y="1803400"/>
            <a:ext cx="2582965" cy="3949217"/>
          </a:xfrm>
        </p:spPr>
        <p:txBody>
          <a:bodyPr/>
          <a:lstStyle>
            <a:lvl1pPr>
              <a:spcBef>
                <a:spcPts val="900"/>
              </a:spcBef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>
                <a:solidFill>
                  <a:srgbClr val="599A83"/>
                </a:solidFill>
              </a:defRPr>
            </a:lvl4pPr>
          </a:lstStyle>
          <a:p>
            <a:pPr lvl="0"/>
            <a:r>
              <a:rPr lang="en-CA" dirty="0" smtClean="0"/>
              <a:t>Click to </a:t>
            </a:r>
            <a:r>
              <a:rPr lang="en-CA" dirty="0" err="1" smtClean="0"/>
              <a:t>editcontent</a:t>
            </a:r>
            <a:r>
              <a:rPr lang="en-CA" dirty="0" smtClean="0"/>
              <a:t>. Keep in minimal on key point slides.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pic>
        <p:nvPicPr>
          <p:cNvPr id="18" name="Picture 17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19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0" name="Picture 19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487679" y="484836"/>
            <a:ext cx="5374641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 smtClean="0"/>
              <a:t>This is a 3-column key point slide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520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1" y="499891"/>
            <a:ext cx="8229600" cy="1100311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CA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600202"/>
            <a:ext cx="8229600" cy="39033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CA" dirty="0" smtClean="0"/>
              <a:t>Click to edit Master text styles</a:t>
            </a:r>
          </a:p>
          <a:p>
            <a:pPr lvl="1"/>
            <a:r>
              <a:rPr lang="en-CA" dirty="0" smtClean="0"/>
              <a:t>First level</a:t>
            </a:r>
          </a:p>
          <a:p>
            <a:pPr lvl="2"/>
            <a:r>
              <a:rPr lang="en-CA" dirty="0" smtClean="0"/>
              <a:t>Second level</a:t>
            </a:r>
          </a:p>
          <a:p>
            <a:pPr lvl="0"/>
            <a:endParaRPr lang="en-CA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3" y="6356353"/>
            <a:ext cx="663789" cy="36512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181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424084-422A-4246-8522-ECCBA4948A8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788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79" r:id="rId3"/>
    <p:sldLayoutId id="2147483686" r:id="rId4"/>
    <p:sldLayoutId id="2147483650" r:id="rId5"/>
    <p:sldLayoutId id="2147483693" r:id="rId6"/>
    <p:sldLayoutId id="2147483685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4" r:id="rId14"/>
    <p:sldLayoutId id="2147483695" r:id="rId15"/>
    <p:sldLayoutId id="2147483696" r:id="rId16"/>
    <p:sldLayoutId id="2147483697" r:id="rId17"/>
    <p:sldLayoutId id="2147483677" r:id="rId18"/>
    <p:sldLayoutId id="2147483698" r:id="rId19"/>
    <p:sldLayoutId id="2147483699" r:id="rId20"/>
    <p:sldLayoutId id="2147483682" r:id="rId21"/>
    <p:sldLayoutId id="2147483654" r:id="rId22"/>
    <p:sldLayoutId id="2147483662" r:id="rId23"/>
    <p:sldLayoutId id="2147483683" r:id="rId24"/>
    <p:sldLayoutId id="2147483684" r:id="rId25"/>
    <p:sldLayoutId id="2147483664" r:id="rId26"/>
    <p:sldLayoutId id="2147483700" r:id="rId27"/>
    <p:sldLayoutId id="2147483701" r:id="rId28"/>
    <p:sldLayoutId id="2147483657" r:id="rId29"/>
    <p:sldLayoutId id="2147483674" r:id="rId30"/>
    <p:sldLayoutId id="2147483675" r:id="rId31"/>
    <p:sldLayoutId id="2147483681" r:id="rId32"/>
    <p:sldLayoutId id="2147483667" r:id="rId33"/>
    <p:sldLayoutId id="2147483680" r:id="rId34"/>
    <p:sldLayoutId id="2147483702" r:id="rId3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39516" rtl="0" eaLnBrk="1" latinLnBrk="0" hangingPunct="1">
        <a:lnSpc>
          <a:spcPct val="80000"/>
        </a:lnSpc>
        <a:spcBef>
          <a:spcPct val="0"/>
        </a:spcBef>
        <a:buNone/>
        <a:defRPr sz="4049" kern="1200">
          <a:solidFill>
            <a:schemeClr val="accent5"/>
          </a:solidFill>
          <a:latin typeface="+mj-lt"/>
          <a:ea typeface="+mj-ea"/>
          <a:cs typeface="+mj-cs"/>
        </a:defRPr>
      </a:lvl1pPr>
    </p:titleStyle>
    <p:bodyStyle>
      <a:lvl1pPr marL="0" indent="0" algn="l" defTabSz="439516" rtl="0" eaLnBrk="1" latinLnBrk="0" hangingPunct="1">
        <a:lnSpc>
          <a:spcPct val="110000"/>
        </a:lnSpc>
        <a:spcBef>
          <a:spcPct val="20000"/>
        </a:spcBef>
        <a:buClr>
          <a:schemeClr val="accent2"/>
        </a:buClr>
        <a:buFontTx/>
        <a:buNone/>
        <a:defRPr sz="1800" kern="1200">
          <a:solidFill>
            <a:schemeClr val="accent5"/>
          </a:solidFill>
          <a:latin typeface="+mn-lt"/>
          <a:ea typeface="+mn-ea"/>
          <a:cs typeface="+mn-cs"/>
        </a:defRPr>
      </a:lvl1pPr>
      <a:lvl2pPr marL="714213" indent="-274699" algn="l" defTabSz="439516" rtl="0" eaLnBrk="1" latinLnBrk="0" hangingPunct="1">
        <a:lnSpc>
          <a:spcPct val="110000"/>
        </a:lnSpc>
        <a:spcBef>
          <a:spcPct val="20000"/>
        </a:spcBef>
        <a:buClr>
          <a:schemeClr val="accent2"/>
        </a:buClr>
        <a:buSzPct val="75000"/>
        <a:buFont typeface="Arial"/>
        <a:buChar char="•"/>
        <a:defRPr sz="1800" kern="1200">
          <a:solidFill>
            <a:schemeClr val="accent5"/>
          </a:solidFill>
          <a:latin typeface="+mn-lt"/>
          <a:ea typeface="+mn-ea"/>
          <a:cs typeface="+mn-cs"/>
        </a:defRPr>
      </a:lvl2pPr>
      <a:lvl3pPr marL="1136134" indent="-257101" algn="l" defTabSz="439516" rtl="0" eaLnBrk="1" latinLnBrk="0" hangingPunct="1">
        <a:lnSpc>
          <a:spcPct val="110000"/>
        </a:lnSpc>
        <a:spcBef>
          <a:spcPct val="20000"/>
        </a:spcBef>
        <a:buClr>
          <a:schemeClr val="accent2"/>
        </a:buClr>
        <a:buSzPct val="60000"/>
        <a:buFont typeface="Wingdings" charset="2"/>
        <a:buChar char="§"/>
        <a:defRPr sz="1800" kern="1200" baseline="0">
          <a:solidFill>
            <a:schemeClr val="accent5"/>
          </a:solidFill>
          <a:latin typeface="+mn-lt"/>
          <a:ea typeface="+mn-ea"/>
          <a:cs typeface="+mn-cs"/>
        </a:defRPr>
      </a:lvl3pPr>
      <a:lvl4pPr marL="1538307" indent="-219758" algn="l" defTabSz="439516" rtl="0" eaLnBrk="1" latinLnBrk="0" hangingPunct="1">
        <a:lnSpc>
          <a:spcPct val="120000"/>
        </a:lnSpc>
        <a:spcBef>
          <a:spcPct val="20000"/>
        </a:spcBef>
        <a:buClr>
          <a:schemeClr val="accent2"/>
        </a:buClr>
        <a:buSzPct val="90000"/>
        <a:buFont typeface="Arial"/>
        <a:buChar char="–"/>
        <a:defRPr sz="1181" kern="1200">
          <a:solidFill>
            <a:schemeClr val="accent4"/>
          </a:solidFill>
          <a:latin typeface="+mn-lt"/>
          <a:ea typeface="+mn-ea"/>
          <a:cs typeface="+mn-cs"/>
        </a:defRPr>
      </a:lvl4pPr>
      <a:lvl5pPr marL="1977821" indent="-219758" algn="l" defTabSz="439516" rtl="0" eaLnBrk="1" latinLnBrk="0" hangingPunct="1">
        <a:spcBef>
          <a:spcPct val="20000"/>
        </a:spcBef>
        <a:buFont typeface="Arial"/>
        <a:buChar char="»"/>
        <a:defRPr sz="1912" kern="1200">
          <a:solidFill>
            <a:schemeClr val="accent5"/>
          </a:solidFill>
          <a:latin typeface="+mn-lt"/>
          <a:ea typeface="+mn-ea"/>
          <a:cs typeface="+mn-cs"/>
        </a:defRPr>
      </a:lvl5pPr>
      <a:lvl6pPr marL="2417339" indent="-219758" algn="l" defTabSz="439516" rtl="0" eaLnBrk="1" latinLnBrk="0" hangingPunct="1">
        <a:spcBef>
          <a:spcPct val="20000"/>
        </a:spcBef>
        <a:buFont typeface="Arial"/>
        <a:buChar char="•"/>
        <a:defRPr sz="1912" kern="1200">
          <a:solidFill>
            <a:schemeClr val="tx1"/>
          </a:solidFill>
          <a:latin typeface="+mn-lt"/>
          <a:ea typeface="+mn-ea"/>
          <a:cs typeface="+mn-cs"/>
        </a:defRPr>
      </a:lvl6pPr>
      <a:lvl7pPr marL="2856854" indent="-219758" algn="l" defTabSz="439516" rtl="0" eaLnBrk="1" latinLnBrk="0" hangingPunct="1">
        <a:spcBef>
          <a:spcPct val="20000"/>
        </a:spcBef>
        <a:buFont typeface="Arial"/>
        <a:buChar char="•"/>
        <a:defRPr sz="1912" kern="1200">
          <a:solidFill>
            <a:schemeClr val="tx1"/>
          </a:solidFill>
          <a:latin typeface="+mn-lt"/>
          <a:ea typeface="+mn-ea"/>
          <a:cs typeface="+mn-cs"/>
        </a:defRPr>
      </a:lvl7pPr>
      <a:lvl8pPr marL="3296371" indent="-219758" algn="l" defTabSz="439516" rtl="0" eaLnBrk="1" latinLnBrk="0" hangingPunct="1">
        <a:spcBef>
          <a:spcPct val="20000"/>
        </a:spcBef>
        <a:buFont typeface="Arial"/>
        <a:buChar char="•"/>
        <a:defRPr sz="1912" kern="1200">
          <a:solidFill>
            <a:schemeClr val="tx1"/>
          </a:solidFill>
          <a:latin typeface="+mn-lt"/>
          <a:ea typeface="+mn-ea"/>
          <a:cs typeface="+mn-cs"/>
        </a:defRPr>
      </a:lvl8pPr>
      <a:lvl9pPr marL="3735887" indent="-219758" algn="l" defTabSz="439516" rtl="0" eaLnBrk="1" latinLnBrk="0" hangingPunct="1">
        <a:spcBef>
          <a:spcPct val="20000"/>
        </a:spcBef>
        <a:buFont typeface="Arial"/>
        <a:buChar char="•"/>
        <a:defRPr sz="191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9516" rtl="0" eaLnBrk="1" latinLnBrk="0" hangingPunct="1">
        <a:defRPr sz="1743" kern="1200">
          <a:solidFill>
            <a:schemeClr val="tx1"/>
          </a:solidFill>
          <a:latin typeface="+mn-lt"/>
          <a:ea typeface="+mn-ea"/>
          <a:cs typeface="+mn-cs"/>
        </a:defRPr>
      </a:lvl1pPr>
      <a:lvl2pPr marL="439516" algn="l" defTabSz="439516" rtl="0" eaLnBrk="1" latinLnBrk="0" hangingPunct="1">
        <a:defRPr sz="1743" kern="1200">
          <a:solidFill>
            <a:schemeClr val="tx1"/>
          </a:solidFill>
          <a:latin typeface="+mn-lt"/>
          <a:ea typeface="+mn-ea"/>
          <a:cs typeface="+mn-cs"/>
        </a:defRPr>
      </a:lvl2pPr>
      <a:lvl3pPr marL="879032" algn="l" defTabSz="439516" rtl="0" eaLnBrk="1" latinLnBrk="0" hangingPunct="1">
        <a:defRPr sz="1743" kern="1200">
          <a:solidFill>
            <a:schemeClr val="tx1"/>
          </a:solidFill>
          <a:latin typeface="+mn-lt"/>
          <a:ea typeface="+mn-ea"/>
          <a:cs typeface="+mn-cs"/>
        </a:defRPr>
      </a:lvl3pPr>
      <a:lvl4pPr marL="1318547" algn="l" defTabSz="439516" rtl="0" eaLnBrk="1" latinLnBrk="0" hangingPunct="1">
        <a:defRPr sz="1743" kern="1200">
          <a:solidFill>
            <a:schemeClr val="tx1"/>
          </a:solidFill>
          <a:latin typeface="+mn-lt"/>
          <a:ea typeface="+mn-ea"/>
          <a:cs typeface="+mn-cs"/>
        </a:defRPr>
      </a:lvl4pPr>
      <a:lvl5pPr marL="1758064" algn="l" defTabSz="439516" rtl="0" eaLnBrk="1" latinLnBrk="0" hangingPunct="1">
        <a:defRPr sz="1743" kern="1200">
          <a:solidFill>
            <a:schemeClr val="tx1"/>
          </a:solidFill>
          <a:latin typeface="+mn-lt"/>
          <a:ea typeface="+mn-ea"/>
          <a:cs typeface="+mn-cs"/>
        </a:defRPr>
      </a:lvl5pPr>
      <a:lvl6pPr marL="2197581" algn="l" defTabSz="439516" rtl="0" eaLnBrk="1" latinLnBrk="0" hangingPunct="1">
        <a:defRPr sz="1743" kern="1200">
          <a:solidFill>
            <a:schemeClr val="tx1"/>
          </a:solidFill>
          <a:latin typeface="+mn-lt"/>
          <a:ea typeface="+mn-ea"/>
          <a:cs typeface="+mn-cs"/>
        </a:defRPr>
      </a:lvl6pPr>
      <a:lvl7pPr marL="2637097" algn="l" defTabSz="439516" rtl="0" eaLnBrk="1" latinLnBrk="0" hangingPunct="1">
        <a:defRPr sz="1743" kern="1200">
          <a:solidFill>
            <a:schemeClr val="tx1"/>
          </a:solidFill>
          <a:latin typeface="+mn-lt"/>
          <a:ea typeface="+mn-ea"/>
          <a:cs typeface="+mn-cs"/>
        </a:defRPr>
      </a:lvl7pPr>
      <a:lvl8pPr marL="3076614" algn="l" defTabSz="439516" rtl="0" eaLnBrk="1" latinLnBrk="0" hangingPunct="1">
        <a:defRPr sz="1743" kern="1200">
          <a:solidFill>
            <a:schemeClr val="tx1"/>
          </a:solidFill>
          <a:latin typeface="+mn-lt"/>
          <a:ea typeface="+mn-ea"/>
          <a:cs typeface="+mn-cs"/>
        </a:defRPr>
      </a:lvl8pPr>
      <a:lvl9pPr marL="3516128" algn="l" defTabSz="439516" rtl="0" eaLnBrk="1" latinLnBrk="0" hangingPunct="1">
        <a:defRPr sz="174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287430"/>
            <a:ext cx="6516355" cy="1635518"/>
          </a:xfrm>
        </p:spPr>
        <p:txBody>
          <a:bodyPr>
            <a:normAutofit/>
          </a:bodyPr>
          <a:lstStyle/>
          <a:p>
            <a:r>
              <a:rPr lang="en-US" dirty="0" smtClean="0"/>
              <a:t>CST8234 – C Programming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Week </a:t>
            </a:r>
            <a:r>
              <a:rPr lang="en-US" dirty="0" smtClean="0"/>
              <a:t>5a</a:t>
            </a:r>
            <a:r>
              <a:rPr lang="en-US" dirty="0" smtClean="0"/>
              <a:t> </a:t>
            </a:r>
            <a:r>
              <a:rPr lang="en-US" dirty="0" smtClean="0"/>
              <a:t>– </a:t>
            </a:r>
            <a:r>
              <a:rPr lang="en-US" dirty="0" smtClean="0"/>
              <a:t>Initializing Arrays and </a:t>
            </a:r>
            <a:r>
              <a:rPr lang="en-US" dirty="0" err="1" smtClean="0"/>
              <a:t>Structs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October 4</a:t>
            </a:r>
            <a:r>
              <a:rPr lang="en-US" baseline="30000" dirty="0" smtClean="0"/>
              <a:t>th</a:t>
            </a:r>
            <a:r>
              <a:rPr lang="en-US" dirty="0" smtClean="0"/>
              <a:t>,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5813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68776" y="479820"/>
            <a:ext cx="6484683" cy="1001980"/>
          </a:xfrm>
        </p:spPr>
        <p:txBody>
          <a:bodyPr/>
          <a:lstStyle/>
          <a:p>
            <a:r>
              <a:rPr lang="en-US" dirty="0" smtClean="0"/>
              <a:t>Initializing Variables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68775" y="1205803"/>
            <a:ext cx="8313484" cy="46588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For simple data types, this is intuitive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 </a:t>
            </a:r>
            <a:r>
              <a:rPr lang="en-US" sz="1600" b="1" dirty="0" err="1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nStudents</a:t>
            </a:r>
            <a: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5;</a:t>
            </a:r>
            <a: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 *</a:t>
            </a:r>
            <a:r>
              <a:rPr lang="en-US" sz="1600" b="1" dirty="0" err="1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strPrompt</a:t>
            </a:r>
            <a: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“Welcome!”</a:t>
            </a:r>
            <a:b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 err="1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isDone</a:t>
            </a:r>
            <a: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FALSE;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339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68776" y="479820"/>
            <a:ext cx="6484683" cy="1001980"/>
          </a:xfrm>
        </p:spPr>
        <p:txBody>
          <a:bodyPr/>
          <a:lstStyle/>
          <a:p>
            <a:r>
              <a:rPr lang="en-US" dirty="0" smtClean="0"/>
              <a:t>Initializing Arrays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68775" y="1205803"/>
            <a:ext cx="8313484" cy="46588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Additionally, many have seen/used approaches to initialize array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 *cards[] = { “AC”, “2C”, “3C”, “4C”, … , “QS”, “KS” };</a:t>
            </a:r>
            <a:r>
              <a:rPr lang="en-US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 SUITS[] = { ‘C’, ‘D’, ‘H’, ‘S’ };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Note </a:t>
            </a:r>
            <a:r>
              <a:rPr lang="en-US" dirty="0"/>
              <a:t>the size of the array is inferred automatically from the number of elements in the </a:t>
            </a:r>
            <a:r>
              <a:rPr lang="en-US" dirty="0" smtClean="0"/>
              <a:t>array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52 elements in </a:t>
            </a:r>
            <a: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cards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4 elements in </a:t>
            </a:r>
            <a:r>
              <a:rPr lang="en-US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SUITS</a:t>
            </a:r>
          </a:p>
          <a:p>
            <a:pPr marL="285750" lvl="1" indent="-285750"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n-US" dirty="0"/>
              <a:t>I.e., You don’t need to specify </a:t>
            </a:r>
            <a:endParaRPr lang="en-US" dirty="0" smtClean="0"/>
          </a:p>
          <a:p>
            <a:pPr marL="707671" lvl="2" indent="-285750"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lang="en-US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SUITS[</a:t>
            </a:r>
            <a:r>
              <a:rPr lang="en-US" sz="16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{ ‘C’, ‘D’, ‘H’, ‘S’ };</a:t>
            </a:r>
            <a:endParaRPr lang="en-US" sz="1600" dirty="0"/>
          </a:p>
          <a:p>
            <a:pPr marL="285750" lvl="1" indent="-285750">
              <a:spcBef>
                <a:spcPts val="900"/>
              </a:spcBef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5693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68776" y="479820"/>
            <a:ext cx="6484683" cy="1001980"/>
          </a:xfrm>
        </p:spPr>
        <p:txBody>
          <a:bodyPr/>
          <a:lstStyle/>
          <a:p>
            <a:r>
              <a:rPr lang="en-US" dirty="0" smtClean="0"/>
              <a:t>Initializing Arrays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68775" y="1205803"/>
            <a:ext cx="8313484" cy="46588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If you specify a length that is different from the size of the initialization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lang="en-US" sz="1600" b="1" dirty="0" err="1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inHand</a:t>
            </a:r>
            <a: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53</a:t>
            </a:r>
            <a: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{ </a:t>
            </a:r>
            <a:r>
              <a:rPr lang="en-US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 };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 smtClean="0">
              <a:solidFill>
                <a:srgbClr val="00664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lvl="1" indent="-285750"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The last provided value (e.g., 0) will be replicated for all the remaining elements.</a:t>
            </a:r>
          </a:p>
          <a:p>
            <a:pPr marL="285750" lvl="1" indent="-285750">
              <a:spcBef>
                <a:spcPts val="900"/>
              </a:spcBef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193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68776" y="479820"/>
            <a:ext cx="6484683" cy="1001980"/>
          </a:xfrm>
        </p:spPr>
        <p:txBody>
          <a:bodyPr/>
          <a:lstStyle/>
          <a:p>
            <a:r>
              <a:rPr lang="en-US" dirty="0" smtClean="0"/>
              <a:t>Initializing </a:t>
            </a:r>
            <a:r>
              <a:rPr lang="en-US" dirty="0" err="1" smtClean="0"/>
              <a:t>Structs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68775" y="1205803"/>
            <a:ext cx="8313484" cy="46588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You can likewise initialize </a:t>
            </a:r>
            <a:r>
              <a:rPr lang="en-US" dirty="0" err="1" smtClean="0"/>
              <a:t>structs</a:t>
            </a:r>
            <a:r>
              <a:rPr lang="en-US" dirty="0" smtClean="0"/>
              <a:t>, where each element in the </a:t>
            </a:r>
            <a:r>
              <a:rPr lang="en-US" dirty="0" smtClean="0"/>
              <a:t>initialization is in the same order as the members of the </a:t>
            </a:r>
            <a:r>
              <a:rPr lang="en-US" dirty="0" err="1" smtClean="0"/>
              <a:t>struct</a:t>
            </a:r>
            <a:endParaRPr lang="en-US" dirty="0" smtClean="0"/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sz="1600" b="1" dirty="0" err="1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char *rank;</a:t>
            </a:r>
            <a:b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char </a:t>
            </a:r>
            <a:r>
              <a:rPr lang="en-US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suit</a:t>
            </a:r>
            <a: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 err="1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isDealt</a:t>
            </a:r>
            <a:r>
              <a:rPr lang="en-US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void (*</a:t>
            </a:r>
            <a:r>
              <a:rPr lang="en-US" sz="1600" b="1" dirty="0" err="1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pfuncEffect</a:t>
            </a:r>
            <a:r>
              <a:rPr lang="en-US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)( Card *</a:t>
            </a:r>
            <a:r>
              <a:rPr lang="en-US" sz="1600" b="1" dirty="0" err="1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pTopCard</a:t>
            </a:r>
            <a:r>
              <a:rPr lang="en-US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);</a:t>
            </a:r>
            <a: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Card;</a:t>
            </a:r>
            <a:b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Card </a:t>
            </a:r>
            <a:r>
              <a:rPr lang="en-US" sz="1600" b="1" dirty="0" err="1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myCard</a:t>
            </a:r>
            <a: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{ </a:t>
            </a:r>
            <a:r>
              <a:rPr lang="en-US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“2”, ‘C’, 0, &amp;</a:t>
            </a:r>
            <a:r>
              <a:rPr lang="en-US" sz="1600" b="1" dirty="0" err="1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drawTwoCards</a:t>
            </a:r>
            <a:r>
              <a:rPr lang="en-US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};</a:t>
            </a:r>
          </a:p>
          <a:p>
            <a:pPr marL="285750" lvl="1" indent="-285750">
              <a:spcBef>
                <a:spcPts val="900"/>
              </a:spcBef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lvl="1" indent="-285750"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Note </a:t>
            </a:r>
            <a:r>
              <a:rPr lang="en-US" dirty="0"/>
              <a:t>the multiple data types in the initializer… char *, char, </a:t>
            </a:r>
            <a:r>
              <a:rPr lang="en-US" dirty="0" err="1"/>
              <a:t>int</a:t>
            </a:r>
            <a:r>
              <a:rPr lang="en-US" dirty="0"/>
              <a:t>, and a function pointer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193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68776" y="479820"/>
            <a:ext cx="6484683" cy="1001980"/>
          </a:xfrm>
        </p:spPr>
        <p:txBody>
          <a:bodyPr/>
          <a:lstStyle/>
          <a:p>
            <a:r>
              <a:rPr lang="en-US" dirty="0" smtClean="0"/>
              <a:t>Initializing Arrays of </a:t>
            </a:r>
            <a:r>
              <a:rPr lang="en-US" dirty="0" err="1" smtClean="0"/>
              <a:t>Structs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68775" y="1205803"/>
            <a:ext cx="8313484" cy="46588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Just wrap one initializer in another</a:t>
            </a:r>
            <a:endParaRPr lang="en-US" dirty="0" smtClean="0"/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sz="1600" b="1" dirty="0" err="1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char *rank;</a:t>
            </a:r>
            <a:b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char </a:t>
            </a:r>
            <a:r>
              <a:rPr lang="en-US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suit</a:t>
            </a:r>
            <a: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 err="1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isDealt</a:t>
            </a:r>
            <a:r>
              <a:rPr lang="en-US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void (*</a:t>
            </a:r>
            <a:r>
              <a:rPr lang="en-US" sz="1600" b="1" dirty="0" err="1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pfuncEffect</a:t>
            </a:r>
            <a:r>
              <a:rPr lang="en-US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)( Card* </a:t>
            </a:r>
            <a:r>
              <a:rPr lang="en-US" sz="1600" b="1" dirty="0" err="1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pTopCard</a:t>
            </a:r>
            <a:r>
              <a:rPr lang="en-US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);</a:t>
            </a:r>
            <a: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Card;</a:t>
            </a:r>
            <a:b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Card </a:t>
            </a:r>
            <a: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hand[] = {</a:t>
            </a:r>
            <a:b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{ “2”, ‘C’, 0, &amp;</a:t>
            </a:r>
            <a:r>
              <a:rPr lang="en-US" sz="1600" b="1" dirty="0" err="1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drawTwoCards</a:t>
            </a:r>
            <a: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},</a:t>
            </a:r>
            <a:b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{ “2</a:t>
            </a:r>
            <a: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”, ‘</a:t>
            </a:r>
            <a: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D’, 0, &amp;</a:t>
            </a:r>
            <a:r>
              <a:rPr lang="en-US" sz="1600" b="1" dirty="0" err="1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drawTwoCards</a:t>
            </a:r>
            <a: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},</a:t>
            </a:r>
            <a:b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{ “2”, ‘H’, 0, &amp;</a:t>
            </a:r>
            <a:r>
              <a:rPr lang="en-US" sz="1600" b="1" dirty="0" err="1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drawTwoCards</a:t>
            </a:r>
            <a: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},</a:t>
            </a:r>
            <a:b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{ “2”, ‘S’, 0, &amp;</a:t>
            </a:r>
            <a:r>
              <a:rPr lang="en-US" sz="1600" b="1" dirty="0" err="1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drawTwoCards</a:t>
            </a:r>
            <a: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},</a:t>
            </a:r>
            <a:b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{ “Q”, ‘S’, 0, &amp;</a:t>
            </a:r>
            <a:r>
              <a:rPr lang="en-US" sz="1600" b="1" dirty="0" err="1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drawFiveCards</a:t>
            </a:r>
            <a: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},</a:t>
            </a:r>
            <a:b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{ </a:t>
            </a:r>
            <a: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“8”, ‘C’, </a:t>
            </a:r>
            <a: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0, </a:t>
            </a:r>
            <a: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sz="1600" b="1" dirty="0" err="1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changeSuit</a:t>
            </a:r>
            <a: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},</a:t>
            </a:r>
            <a:b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{ </a:t>
            </a:r>
            <a: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“3”, </a:t>
            </a:r>
            <a: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‘S’, 0, NULL },</a:t>
            </a:r>
            <a:b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{ </a:t>
            </a:r>
            <a: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“4”, </a:t>
            </a:r>
            <a: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‘S’, 0, NULL </a:t>
            </a:r>
            <a: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r>
              <a:rPr lang="en-US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b="1" dirty="0">
              <a:solidFill>
                <a:srgbClr val="00664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lvl="1" indent="-285750">
              <a:spcBef>
                <a:spcPts val="900"/>
              </a:spcBef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821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Algonquin College Colours">
      <a:dk1>
        <a:srgbClr val="423F3F"/>
      </a:dk1>
      <a:lt1>
        <a:sysClr val="window" lastClr="FFFFFF"/>
      </a:lt1>
      <a:dk2>
        <a:srgbClr val="00673E"/>
      </a:dk2>
      <a:lt2>
        <a:srgbClr val="FFFFFF"/>
      </a:lt2>
      <a:accent1>
        <a:srgbClr val="00673E"/>
      </a:accent1>
      <a:accent2>
        <a:srgbClr val="599A83"/>
      </a:accent2>
      <a:accent3>
        <a:srgbClr val="A6C8BC"/>
      </a:accent3>
      <a:accent4>
        <a:srgbClr val="408A70"/>
      </a:accent4>
      <a:accent5>
        <a:srgbClr val="423F3F"/>
      </a:accent5>
      <a:accent6>
        <a:srgbClr val="B4B2B5"/>
      </a:accent6>
      <a:hlink>
        <a:srgbClr val="43B02A"/>
      </a:hlink>
      <a:folHlink>
        <a:srgbClr val="7AC143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4311</TotalTime>
  <Words>155</Words>
  <Application>Microsoft Office PowerPoint</Application>
  <PresentationFormat>On-screen Show (4:3)</PresentationFormat>
  <Paragraphs>33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CST8234 – C Programming</vt:lpstr>
      <vt:lpstr>Initializing Variables</vt:lpstr>
      <vt:lpstr>Initializing Arrays</vt:lpstr>
      <vt:lpstr>Initializing Arrays</vt:lpstr>
      <vt:lpstr>Initializing Structs</vt:lpstr>
      <vt:lpstr>Initializing Arrays of Structs</vt:lpstr>
    </vt:vector>
  </TitlesOfParts>
  <Company>Salt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Daniela Chavez Ackermann</dc:creator>
  <cp:lastModifiedBy>Dakemi</cp:lastModifiedBy>
  <cp:revision>373</cp:revision>
  <dcterms:created xsi:type="dcterms:W3CDTF">2016-12-21T16:02:28Z</dcterms:created>
  <dcterms:modified xsi:type="dcterms:W3CDTF">2017-10-03T21:02:15Z</dcterms:modified>
</cp:coreProperties>
</file>