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05" r:id="rId3"/>
    <p:sldId id="406" r:id="rId4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 varScale="1">
        <p:scale>
          <a:sx n="61" d="100"/>
          <a:sy n="61" d="100"/>
        </p:scale>
        <p:origin x="156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7b – </a:t>
            </a:r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760824" cy="1001980"/>
          </a:xfrm>
        </p:spPr>
        <p:txBody>
          <a:bodyPr/>
          <a:lstStyle/>
          <a:p>
            <a:r>
              <a:rPr lang="en-US" dirty="0" smtClean="0"/>
              <a:t>Sir, Do I have to Validate the User’s Input?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YES</a:t>
            </a:r>
            <a:r>
              <a:rPr lang="en-US" sz="2000" b="1" dirty="0" smtClean="0">
                <a:solidFill>
                  <a:srgbClr val="0070C0"/>
                </a:solidFill>
              </a:rPr>
              <a:t>!  </a:t>
            </a:r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course</a:t>
            </a:r>
            <a:r>
              <a:rPr lang="en-US" sz="2000" dirty="0" smtClean="0">
                <a:solidFill>
                  <a:schemeClr val="tx1"/>
                </a:solidFill>
              </a:rPr>
              <a:t> you do!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this </a:t>
            </a:r>
            <a:r>
              <a:rPr lang="en-US" sz="2000" dirty="0" smtClean="0"/>
              <a:t>point in the term, you should have figured it out how to do it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… and have possibly encapsulated it into 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Simple Validation of a Numeric Input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Here’s a few lines that will accept only a well-formatted number</a:t>
            </a:r>
          </a:p>
          <a:p>
            <a:pPr marL="439514" lvl="1" indent="0">
              <a:buNone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TRUE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 junk;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"Please enter a number: "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"%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&amp;number, &amp;junk ) == 2 &amp;&amp; junk == '\n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while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'\n'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"Invalid input!\n"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</TotalTime>
  <Words>76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Office Theme</vt:lpstr>
      <vt:lpstr>CST8234 – C Programming</vt:lpstr>
      <vt:lpstr>Sir, Do I have to Validate the User’s Input?</vt:lpstr>
      <vt:lpstr>Simple Validation of a Numeric Input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Dave Caughey</cp:lastModifiedBy>
  <cp:revision>465</cp:revision>
  <dcterms:created xsi:type="dcterms:W3CDTF">2016-12-21T16:02:28Z</dcterms:created>
  <dcterms:modified xsi:type="dcterms:W3CDTF">2017-11-24T17:38:12Z</dcterms:modified>
</cp:coreProperties>
</file>