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06" r:id="rId3"/>
    <p:sldId id="408" r:id="rId4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3"/>
    <a:srgbClr val="43B02A"/>
    <a:srgbClr val="267A52"/>
    <a:srgbClr val="00673E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 snapToObjects="1">
      <p:cViewPr varScale="1">
        <p:scale>
          <a:sx n="61" d="100"/>
          <a:sy n="61" d="100"/>
        </p:scale>
        <p:origin x="1567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7a – F17 Term Recovery Plan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November 24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Recovery Plan – Week-by-Week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99236"/>
              </p:ext>
            </p:extLst>
          </p:nvPr>
        </p:nvGraphicFramePr>
        <p:xfrm>
          <a:off x="537669" y="1271740"/>
          <a:ext cx="811155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671">
                  <a:extLst>
                    <a:ext uri="{9D8B030D-6E8A-4147-A177-3AD203B41FA5}">
                      <a16:colId xmlns:a16="http://schemas.microsoft.com/office/drawing/2014/main" val="3349975077"/>
                    </a:ext>
                  </a:extLst>
                </a:gridCol>
                <a:gridCol w="1935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Nov 13 – Nov 17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Nov 20 – Nov 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Self-Referencing / Review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Nov 27 –</a:t>
                      </a:r>
                      <a:r>
                        <a:rPr lang="en-US" sz="1600" baseline="0" dirty="0" smtClean="0"/>
                        <a:t> Dec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Compiling &amp; line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 #5 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Assn #1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#3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</a:t>
                      </a:r>
                      <a:r>
                        <a:rPr lang="en-US" sz="1600" baseline="0" dirty="0" smtClean="0"/>
                        <a:t> 4 – Dec 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Characters,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Strings &amp;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Lab 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 #1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 11 </a:t>
                      </a:r>
                      <a:r>
                        <a:rPr lang="en-US" sz="1600" baseline="0" dirty="0" smtClean="0"/>
                        <a:t>– Dec 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Characters,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Strings &amp;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</a:t>
                      </a:r>
                      <a:r>
                        <a:rPr lang="en-US" baseline="0" dirty="0" smtClean="0"/>
                        <a:t> #4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 17 – Dec 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Low-level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Assn #2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</a:t>
                      </a:r>
                      <a:r>
                        <a:rPr lang="en-US" baseline="0" dirty="0" smtClean="0"/>
                        <a:t> #5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 24 – Dec 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break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break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Jan 2</a:t>
                      </a:r>
                      <a:r>
                        <a:rPr lang="en-US" sz="1600" baseline="0" dirty="0" smtClean="0"/>
                        <a:t> – Jan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Process Creation &amp;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#7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</a:t>
                      </a:r>
                      <a:r>
                        <a:rPr lang="en-US" baseline="0" dirty="0" smtClean="0"/>
                        <a:t> #6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Jan 8 – Jan 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39516" rtl="0" eaLnBrk="1" latinLnBrk="0" hangingPunct="1"/>
                      <a:r>
                        <a:rPr lang="en-US" sz="1743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#2</a:t>
                      </a:r>
                      <a:endParaRPr lang="en-US" sz="1743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Jan 15 – Jan 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39516" rtl="0" eaLnBrk="1" latinLnBrk="0" hangingPunct="1"/>
                      <a:endParaRPr lang="en-US" sz="1743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8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Theory: 45%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Quizzes: 15%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Tests: 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Practical: 55%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Labs: 35%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Assignments: 20%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 will drop your lowest quiz (one only!)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need to pass both the theory </a:t>
            </a:r>
            <a:r>
              <a:rPr lang="en-CA" b="1" dirty="0" smtClean="0">
                <a:solidFill>
                  <a:srgbClr val="0070C0"/>
                </a:solidFill>
              </a:rPr>
              <a:t>and</a:t>
            </a:r>
            <a:r>
              <a:rPr lang="en-CA" dirty="0" smtClean="0"/>
              <a:t> the practical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If you get 100% on every quiz </a:t>
            </a:r>
            <a:r>
              <a:rPr lang="en-CA" smtClean="0"/>
              <a:t>&amp; test, </a:t>
            </a:r>
            <a:r>
              <a:rPr lang="en-CA" dirty="0" smtClean="0"/>
              <a:t>but only 25/55 in practical…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Sorry, you fail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Balance of Marks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237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210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CST8234 – C Programming</vt:lpstr>
      <vt:lpstr>Recovery Plan – Week-by-Week</vt:lpstr>
      <vt:lpstr>Balance of Marks</vt:lpstr>
    </vt:vector>
  </TitlesOfParts>
  <Company>Salt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Dave Caughey</cp:lastModifiedBy>
  <cp:revision>434</cp:revision>
  <dcterms:created xsi:type="dcterms:W3CDTF">2016-12-21T16:02:28Z</dcterms:created>
  <dcterms:modified xsi:type="dcterms:W3CDTF">2017-11-24T18:56:57Z</dcterms:modified>
</cp:coreProperties>
</file>