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408" r:id="rId3"/>
    <p:sldId id="410" r:id="rId4"/>
    <p:sldId id="411" r:id="rId5"/>
    <p:sldId id="409" r:id="rId6"/>
    <p:sldId id="412" r:id="rId7"/>
  </p:sldIdLst>
  <p:sldSz cx="9144000" cy="6858000" type="screen4x3"/>
  <p:notesSz cx="6858000" cy="9144000"/>
  <p:defaultTextStyle>
    <a:defPPr>
      <a:defRPr lang="en-US"/>
    </a:defPPr>
    <a:lvl1pPr marL="0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43"/>
    <a:srgbClr val="43B02A"/>
    <a:srgbClr val="267A52"/>
    <a:srgbClr val="00673E"/>
    <a:srgbClr val="589278"/>
    <a:srgbClr val="7AC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1" autoAdjust="0"/>
    <p:restoredTop sz="94613" autoAdjust="0"/>
  </p:normalViewPr>
  <p:slideViewPr>
    <p:cSldViewPr snapToGrid="0">
      <p:cViewPr varScale="1">
        <p:scale>
          <a:sx n="107" d="100"/>
          <a:sy n="107" d="100"/>
        </p:scale>
        <p:origin x="-181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78AF4-5E64-AC4C-BB17-179E924E563F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6A53-3777-FA4B-999B-678D40C4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3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0A7F-40AB-B84E-BA8C-8861397EF456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51CE3-F1EC-6B4D-8B6D-86D363C8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1287430"/>
            <a:ext cx="5411971" cy="163551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 smtClean="0"/>
              <a:t>This is your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024545"/>
            <a:ext cx="6804836" cy="1579353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700" baseline="0">
                <a:solidFill>
                  <a:schemeClr val="accent3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Presentation subtitle or brief one-sentence description.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5731425"/>
            <a:ext cx="4019011" cy="641906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Month 24th, 2017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3281"/>
            <a:ext cx="9144000" cy="978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58" y="501539"/>
            <a:ext cx="2603500" cy="5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26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3-column key point slide with subtitles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3279416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06244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606244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5456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3"/>
            <a:ext cx="2582904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87581" y="1803403"/>
            <a:ext cx="2566689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55253" y="1803403"/>
            <a:ext cx="2590101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848103"/>
            <a:ext cx="2582904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7581" y="3848103"/>
            <a:ext cx="2566689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2388" y="3848103"/>
            <a:ext cx="2582966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 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8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 w/ 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2" y="2336800"/>
            <a:ext cx="2628496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66650" y="2336800"/>
            <a:ext cx="2611995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66635" y="2336800"/>
            <a:ext cx="2628558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2" y="4393805"/>
            <a:ext cx="2628496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66650" y="4393805"/>
            <a:ext cx="2611995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6635" y="4393805"/>
            <a:ext cx="2628558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2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266650" y="1803799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066635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2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6650" y="3860804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066635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7" name="Picture 2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8" name="Slide Number Placeholder 8"/>
          <p:cNvSpPr>
            <a:spLocks noGrp="1"/>
          </p:cNvSpPr>
          <p:nvPr>
            <p:ph type="sldNum" sz="quarter" idx="27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Picture 2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38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0"/>
            <a:ext cx="6769648" cy="3960789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1-column bulk slide for long content</a:t>
            </a:r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1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479820"/>
            <a:ext cx="6800126" cy="5284370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This is a 1-column bulk content slide without a title. 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8" name="Picture 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1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3991278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73964" y="2336801"/>
            <a:ext cx="3982964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792224"/>
            <a:ext cx="3991278" cy="551124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673962" y="1792224"/>
            <a:ext cx="3982964" cy="551124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41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0"/>
            <a:ext cx="2591276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62291" y="2336800"/>
            <a:ext cx="2583062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803799"/>
            <a:ext cx="2591276" cy="533003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2290" y="1803799"/>
            <a:ext cx="2583062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85362" y="2336800"/>
            <a:ext cx="2575007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85361" y="1803799"/>
            <a:ext cx="2575007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87678" y="4393804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096979" y="4393804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487678" y="3837654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6096978" y="3837654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296864" y="4393804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3296863" y="3837654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8" y="2336800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979" y="2336800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8" y="1780649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96978" y="1780649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96864" y="2336800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96863" y="1780649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9" name="Picture 1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6-point bulk content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895600"/>
            <a:ext cx="2582904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895600"/>
            <a:ext cx="2566689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895600"/>
            <a:ext cx="2582965" cy="28570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56583"/>
            <a:ext cx="258290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56583"/>
            <a:ext cx="2566688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56583"/>
            <a:ext cx="258296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short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42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Medi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776329"/>
            <a:ext cx="2582904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776329"/>
            <a:ext cx="2566689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776329"/>
            <a:ext cx="2582965" cy="297524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03750"/>
            <a:ext cx="2582905" cy="976869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$##,###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29151"/>
            <a:ext cx="2566688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29151"/>
            <a:ext cx="2582965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#,###,####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long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0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4133" y="1544637"/>
            <a:ext cx="5393267" cy="136207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700" b="1" cap="none" baseline="0">
                <a:solidFill>
                  <a:srgbClr val="FFFFFF"/>
                </a:solidFill>
              </a:defRPr>
            </a:lvl1pPr>
          </a:lstStyle>
          <a:p>
            <a:r>
              <a:rPr lang="en-CA" dirty="0" smtClean="0"/>
              <a:t>Chapter or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4133" y="3062821"/>
            <a:ext cx="5393267" cy="1500188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912" baseline="0">
                <a:solidFill>
                  <a:srgbClr val="A6C8BC"/>
                </a:solidFill>
              </a:defRPr>
            </a:lvl1pPr>
            <a:lvl2pPr marL="439516" indent="0">
              <a:buNone/>
              <a:defRPr sz="1743">
                <a:solidFill>
                  <a:schemeClr val="tx1">
                    <a:tint val="75000"/>
                  </a:schemeClr>
                </a:solidFill>
              </a:defRPr>
            </a:lvl2pPr>
            <a:lvl3pPr marL="879032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31854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4pPr>
            <a:lvl5pPr marL="175806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5pPr>
            <a:lvl6pPr marL="219758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6pPr>
            <a:lvl7pPr marL="263709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7pPr>
            <a:lvl8pPr marL="307661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8pPr>
            <a:lvl9pPr marL="351612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 smtClean="0"/>
              <a:t>Brief description or intro to this section</a:t>
            </a:r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76525" y="6373093"/>
            <a:ext cx="297608" cy="365126"/>
          </a:xfrm>
        </p:spPr>
        <p:txBody>
          <a:bodyPr/>
          <a:lstStyle>
            <a:lvl1pPr>
              <a:defRPr>
                <a:solidFill>
                  <a:srgbClr val="96B7A6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5814"/>
            <a:ext cx="9144000" cy="978144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73" y="486978"/>
            <a:ext cx="730800" cy="5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8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403601"/>
            <a:ext cx="2582904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5362" y="3403601"/>
            <a:ext cx="2566690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85537" y="3403601"/>
            <a:ext cx="2582966" cy="233744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487679" y="1928431"/>
            <a:ext cx="1194664" cy="11946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841815" y="2201763"/>
            <a:ext cx="48639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3276907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3633111" y="2201763"/>
            <a:ext cx="486392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Oval 15"/>
          <p:cNvSpPr/>
          <p:nvPr userDrawn="1"/>
        </p:nvSpPr>
        <p:spPr>
          <a:xfrm>
            <a:off x="6053742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6410166" y="2201763"/>
            <a:ext cx="48595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pic>
        <p:nvPicPr>
          <p:cNvPr id="21" name="Picture 2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2" name="Slide Number Placeholder 8"/>
          <p:cNvSpPr>
            <a:spLocks noGrp="1"/>
          </p:cNvSpPr>
          <p:nvPr>
            <p:ph type="sldNum" sz="quarter" idx="2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point slide with icons to illustrate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31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863523" y="483406"/>
            <a:ext cx="5405377" cy="58826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this icon to insert a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0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474562" y="486137"/>
            <a:ext cx="8194876" cy="58915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/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70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2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white.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92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100% green.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99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"/>
            <a:ext cx="4571404" cy="3428553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this icon to insert a background photo, the resize this box so it covers the whole screen. Make sure it’s good quality.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76534" y="1914188"/>
            <a:ext cx="5790934" cy="3029625"/>
          </a:xfrm>
          <a:solidFill>
            <a:srgbClr val="FFFFFF"/>
          </a:solidFill>
          <a:ln>
            <a:noFill/>
          </a:ln>
          <a:effectLst>
            <a:outerShdw blurRad="381000" dir="2700000" sx="98000" sy="98000" algn="tl" rotWithShape="0">
              <a:srgbClr val="000000">
                <a:alpha val="85000"/>
              </a:srgbClr>
            </a:outerShdw>
          </a:effectLst>
        </p:spPr>
        <p:txBody>
          <a:bodyPr lIns="324000" tIns="1080000" rIns="324000" bIns="1080000"/>
          <a:lstStyle>
            <a:lvl1pPr algn="ctr">
              <a:lnSpc>
                <a:spcPct val="90000"/>
              </a:lnSpc>
              <a:defRPr sz="6299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$#,###,###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57136" y="2259471"/>
            <a:ext cx="5429733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 baseline="0">
                <a:solidFill>
                  <a:srgbClr val="00673E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57136" y="4232939"/>
            <a:ext cx="5429733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0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3" y="1803400"/>
            <a:ext cx="4010625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866659" y="4700459"/>
            <a:ext cx="2601169" cy="1063731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257116" y="484837"/>
            <a:ext cx="3886884" cy="527935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257118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0471" y="1803400"/>
            <a:ext cx="3980149" cy="394069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854097" y="4793058"/>
            <a:ext cx="2588430" cy="951040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484836"/>
            <a:ext cx="3886884" cy="525926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680471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45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9" y="0"/>
            <a:ext cx="9143333" cy="6858000"/>
          </a:xfrm>
        </p:spPr>
        <p:txBody>
          <a:bodyPr/>
          <a:lstStyle>
            <a:lvl1pPr marL="0" indent="0">
              <a:buNone/>
              <a:defRPr sz="2250" baseline="0"/>
            </a:lvl1pPr>
            <a:lvl2pPr marL="439516" indent="0">
              <a:buNone/>
              <a:defRPr sz="2700"/>
            </a:lvl2pPr>
            <a:lvl3pPr marL="879032" indent="0">
              <a:buNone/>
              <a:defRPr sz="2306"/>
            </a:lvl3pPr>
            <a:lvl4pPr marL="1318547" indent="0">
              <a:buNone/>
              <a:defRPr sz="1912"/>
            </a:lvl4pPr>
            <a:lvl5pPr marL="1758064" indent="0">
              <a:buNone/>
              <a:defRPr sz="1912"/>
            </a:lvl5pPr>
            <a:lvl6pPr marL="2197581" indent="0">
              <a:buNone/>
              <a:defRPr sz="1912"/>
            </a:lvl6pPr>
            <a:lvl7pPr marL="2637097" indent="0">
              <a:buNone/>
              <a:defRPr sz="1912"/>
            </a:lvl7pPr>
            <a:lvl8pPr marL="3076614" indent="0">
              <a:buNone/>
              <a:defRPr sz="1912"/>
            </a:lvl8pPr>
            <a:lvl9pPr marL="3516128" indent="0">
              <a:buNone/>
              <a:defRPr sz="1912"/>
            </a:lvl9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" y="4711196"/>
            <a:ext cx="4476167" cy="345600"/>
          </a:xfrm>
          <a:solidFill>
            <a:srgbClr val="43B02A"/>
          </a:solidFill>
          <a:ln>
            <a:noFill/>
          </a:ln>
        </p:spPr>
        <p:txBody>
          <a:bodyPr wrap="square" lIns="252000" tIns="180000" rIns="252000" bIns="252000" anchor="ctr">
            <a:spAutoFit/>
          </a:bodyPr>
          <a:lstStyle>
            <a:lvl1pPr>
              <a:lnSpc>
                <a:spcPct val="10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85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uth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1876181" y="1803401"/>
            <a:ext cx="2606046" cy="3227685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6642" y="2336802"/>
            <a:ext cx="2628558" cy="2160887"/>
          </a:xfrm>
        </p:spPr>
        <p:txBody>
          <a:bodyPr anchor="ctr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(1 author)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666201" y="1803799"/>
            <a:ext cx="2628643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66201" y="4498183"/>
            <a:ext cx="2628643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</p:spTree>
    <p:extLst>
      <p:ext uri="{BB962C8B-B14F-4D97-AF65-F5344CB8AC3E}">
        <p14:creationId xmlns:p14="http://schemas.microsoft.com/office/powerpoint/2010/main" val="1698127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86811" y="486135"/>
            <a:ext cx="3993267" cy="5266800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5" y="486136"/>
            <a:ext cx="4012210" cy="5266481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86810" y="4088943"/>
            <a:ext cx="2617200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62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7" y="479818"/>
            <a:ext cx="6802234" cy="528437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20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+ Title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679" y="1803400"/>
            <a:ext cx="5374641" cy="3960789"/>
          </a:xfrm>
        </p:spPr>
        <p:txBody>
          <a:bodyPr/>
          <a:lstStyle/>
          <a:p>
            <a:r>
              <a:rPr lang="en-US" dirty="0" smtClean="0"/>
              <a:t>Click on this icon to insert a graphic.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graphic slide with a title and optional annotation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r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le Placeholder 3"/>
          <p:cNvSpPr>
            <a:spLocks noGrp="1"/>
          </p:cNvSpPr>
          <p:nvPr>
            <p:ph type="tbl" sz="quarter" idx="20" hasCustomPrompt="1"/>
          </p:nvPr>
        </p:nvSpPr>
        <p:spPr>
          <a:xfrm>
            <a:off x="487679" y="1803798"/>
            <a:ext cx="5374640" cy="39603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the icon to insert a table or chart.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chart or table slide with optional annotation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2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58326" y="2338355"/>
            <a:ext cx="5827350" cy="195912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700" baseline="0">
                <a:solidFill>
                  <a:schemeClr val="accent5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Questions? Put your contact prompt message and your email here.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7850" y="1562098"/>
            <a:ext cx="5408305" cy="763559"/>
          </a:xfrm>
        </p:spPr>
        <p:txBody>
          <a:bodyPr anchor="b"/>
          <a:lstStyle>
            <a:lvl1pPr algn="ctr">
              <a:defRPr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Thank you message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67848" y="4513380"/>
            <a:ext cx="5408306" cy="346810"/>
          </a:xfrm>
        </p:spPr>
        <p:txBody>
          <a:bodyPr anchor="t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 err="1" smtClean="0"/>
              <a:t>www.algonquincollege.com</a:t>
            </a:r>
            <a:r>
              <a:rPr lang="en-CA" dirty="0" smtClean="0"/>
              <a:t>/</a:t>
            </a:r>
            <a:r>
              <a:rPr lang="en-CA" dirty="0" err="1" smtClean="0"/>
              <a:t>relevantURL</a:t>
            </a:r>
            <a:endParaRPr lang="en-US" dirty="0"/>
          </a:p>
        </p:txBody>
      </p:sp>
      <p:pic>
        <p:nvPicPr>
          <p:cNvPr id="13" name="Picture 12" descr="ac-icon-green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31" y="705870"/>
            <a:ext cx="497538" cy="360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57875"/>
            <a:ext cx="9144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83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3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uth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6726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866717" y="2336800"/>
            <a:ext cx="2618974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866274" y="1803799"/>
            <a:ext cx="2619417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1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1866274" y="4127500"/>
            <a:ext cx="2619417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4666703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066694" y="2336800"/>
            <a:ext cx="2603969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6252" y="1803799"/>
            <a:ext cx="260441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2 Name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6066252" y="4127500"/>
            <a:ext cx="2604412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7875"/>
            <a:ext cx="9144000" cy="1000125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(2 authors)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97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1803400"/>
            <a:ext cx="6788551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This is a 1-column key point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3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77519" y="477520"/>
            <a:ext cx="6786881" cy="526287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A basic 1-column key point slide with no title. 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6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key point slide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1803401"/>
            <a:ext cx="4022199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1803402"/>
            <a:ext cx="4013375" cy="3949216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61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2336801"/>
            <a:ext cx="4022199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2336798"/>
            <a:ext cx="4013375" cy="341581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4" y="1803799"/>
            <a:ext cx="4022199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666703" y="1803799"/>
            <a:ext cx="401337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0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2-column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7679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7113" y="1803400"/>
            <a:ext cx="2582965" cy="39492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</a:t>
            </a:r>
            <a:r>
              <a:rPr lang="en-CA" dirty="0" err="1" smtClean="0"/>
              <a:t>editcontent</a:t>
            </a:r>
            <a:r>
              <a:rPr lang="en-CA" dirty="0" smtClean="0"/>
              <a:t>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18" name="Picture 1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2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499891"/>
            <a:ext cx="8229600" cy="11003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3903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First level</a:t>
            </a:r>
          </a:p>
          <a:p>
            <a:pPr lvl="2"/>
            <a:r>
              <a:rPr lang="en-CA" dirty="0" smtClean="0"/>
              <a:t>Second level</a:t>
            </a:r>
          </a:p>
          <a:p>
            <a:pPr lvl="0"/>
            <a:endParaRPr lang="en-CA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3" y="6356353"/>
            <a:ext cx="663789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81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4084-422A-4246-8522-ECCBA4948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9" r:id="rId3"/>
    <p:sldLayoutId id="2147483686" r:id="rId4"/>
    <p:sldLayoutId id="2147483650" r:id="rId5"/>
    <p:sldLayoutId id="2147483693" r:id="rId6"/>
    <p:sldLayoutId id="2147483685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4" r:id="rId14"/>
    <p:sldLayoutId id="2147483695" r:id="rId15"/>
    <p:sldLayoutId id="2147483696" r:id="rId16"/>
    <p:sldLayoutId id="2147483697" r:id="rId17"/>
    <p:sldLayoutId id="2147483677" r:id="rId18"/>
    <p:sldLayoutId id="2147483698" r:id="rId19"/>
    <p:sldLayoutId id="2147483699" r:id="rId20"/>
    <p:sldLayoutId id="2147483682" r:id="rId21"/>
    <p:sldLayoutId id="2147483654" r:id="rId22"/>
    <p:sldLayoutId id="2147483662" r:id="rId23"/>
    <p:sldLayoutId id="2147483683" r:id="rId24"/>
    <p:sldLayoutId id="2147483684" r:id="rId25"/>
    <p:sldLayoutId id="2147483664" r:id="rId26"/>
    <p:sldLayoutId id="2147483700" r:id="rId27"/>
    <p:sldLayoutId id="2147483701" r:id="rId28"/>
    <p:sldLayoutId id="2147483657" r:id="rId29"/>
    <p:sldLayoutId id="2147483674" r:id="rId30"/>
    <p:sldLayoutId id="2147483675" r:id="rId31"/>
    <p:sldLayoutId id="2147483681" r:id="rId32"/>
    <p:sldLayoutId id="2147483667" r:id="rId33"/>
    <p:sldLayoutId id="2147483680" r:id="rId34"/>
    <p:sldLayoutId id="2147483702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39516" rtl="0" eaLnBrk="1" latinLnBrk="0" hangingPunct="1">
        <a:lnSpc>
          <a:spcPct val="80000"/>
        </a:lnSpc>
        <a:spcBef>
          <a:spcPct val="0"/>
        </a:spcBef>
        <a:buNone/>
        <a:defRPr sz="4049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FontTx/>
        <a:buNone/>
        <a:defRPr sz="18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714213" indent="-274699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75000"/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36134" indent="-257101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60000"/>
        <a:buFont typeface="Wingdings" charset="2"/>
        <a:buChar char="§"/>
        <a:defRPr sz="1800" kern="1200" baseline="0">
          <a:solidFill>
            <a:schemeClr val="accent5"/>
          </a:solidFill>
          <a:latin typeface="+mn-lt"/>
          <a:ea typeface="+mn-ea"/>
          <a:cs typeface="+mn-cs"/>
        </a:defRPr>
      </a:lvl3pPr>
      <a:lvl4pPr marL="1538307" indent="-219758" algn="l" defTabSz="439516" rtl="0" eaLnBrk="1" latinLnBrk="0" hangingPunct="1">
        <a:lnSpc>
          <a:spcPct val="120000"/>
        </a:lnSpc>
        <a:spcBef>
          <a:spcPct val="20000"/>
        </a:spcBef>
        <a:buClr>
          <a:schemeClr val="accent2"/>
        </a:buClr>
        <a:buSzPct val="90000"/>
        <a:buFont typeface="Arial"/>
        <a:buChar char="–"/>
        <a:defRPr sz="1181" kern="1200">
          <a:solidFill>
            <a:schemeClr val="accent4"/>
          </a:solidFill>
          <a:latin typeface="+mn-lt"/>
          <a:ea typeface="+mn-ea"/>
          <a:cs typeface="+mn-cs"/>
        </a:defRPr>
      </a:lvl4pPr>
      <a:lvl5pPr marL="1977821" indent="-219758" algn="l" defTabSz="439516" rtl="0" eaLnBrk="1" latinLnBrk="0" hangingPunct="1">
        <a:spcBef>
          <a:spcPct val="20000"/>
        </a:spcBef>
        <a:buFont typeface="Arial"/>
        <a:buChar char="»"/>
        <a:defRPr sz="1912" kern="1200">
          <a:solidFill>
            <a:schemeClr val="accent5"/>
          </a:solidFill>
          <a:latin typeface="+mn-lt"/>
          <a:ea typeface="+mn-ea"/>
          <a:cs typeface="+mn-cs"/>
        </a:defRPr>
      </a:lvl5pPr>
      <a:lvl6pPr marL="2417339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6pPr>
      <a:lvl7pPr marL="2856854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7pPr>
      <a:lvl8pPr marL="3296371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8pPr>
      <a:lvl9pPr marL="3735887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1pPr>
      <a:lvl2pPr marL="439516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2pPr>
      <a:lvl3pPr marL="879032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3pPr>
      <a:lvl4pPr marL="131854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4pPr>
      <a:lvl5pPr marL="175806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5pPr>
      <a:lvl6pPr marL="2197581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6pPr>
      <a:lvl7pPr marL="263709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7pPr>
      <a:lvl8pPr marL="307661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8pPr>
      <a:lvl9pPr marL="3516128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87430"/>
            <a:ext cx="6516355" cy="1635518"/>
          </a:xfrm>
        </p:spPr>
        <p:txBody>
          <a:bodyPr>
            <a:normAutofit/>
          </a:bodyPr>
          <a:lstStyle/>
          <a:p>
            <a:r>
              <a:rPr lang="en-US" dirty="0" smtClean="0"/>
              <a:t>CST8234 – 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1" y="3024545"/>
            <a:ext cx="7283884" cy="1579353"/>
          </a:xfrm>
        </p:spPr>
        <p:txBody>
          <a:bodyPr/>
          <a:lstStyle/>
          <a:p>
            <a:r>
              <a:rPr lang="en-US" dirty="0" smtClean="0"/>
              <a:t>Week 9a – </a:t>
            </a:r>
            <a:r>
              <a:rPr lang="en-US" dirty="0" smtClean="0"/>
              <a:t>Test Material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December 6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Pointers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Double Pointers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2-D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Arrays of Pointers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1001980"/>
          </a:xfrm>
        </p:spPr>
        <p:txBody>
          <a:bodyPr/>
          <a:lstStyle/>
          <a:p>
            <a:r>
              <a:rPr lang="en-CA" dirty="0" smtClean="0"/>
              <a:t>Pointers and Arrays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237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Memory Management (free, </a:t>
            </a:r>
            <a:r>
              <a:rPr lang="en-CA" dirty="0" err="1" smtClean="0"/>
              <a:t>malloc</a:t>
            </a:r>
            <a:r>
              <a:rPr lang="en-CA" dirty="0" smtClean="0"/>
              <a:t>, </a:t>
            </a:r>
            <a:r>
              <a:rPr lang="en-CA" dirty="0" err="1" smtClean="0"/>
              <a:t>etc</a:t>
            </a:r>
            <a:r>
              <a:rPr lang="en-CA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Dynamically-resized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1001980"/>
          </a:xfrm>
        </p:spPr>
        <p:txBody>
          <a:bodyPr/>
          <a:lstStyle/>
          <a:p>
            <a:r>
              <a:rPr lang="en-CA" dirty="0" smtClean="0"/>
              <a:t>Memory Management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556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/>
              <a:t>Structs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/>
              <a:t>Typedef’ing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Self-Referencing </a:t>
            </a:r>
            <a:r>
              <a:rPr lang="en-CA" dirty="0" err="1" smtClean="0"/>
              <a:t>structs</a:t>
            </a:r>
            <a:r>
              <a:rPr lang="en-CA" dirty="0"/>
              <a:t> </a:t>
            </a:r>
            <a:r>
              <a:rPr lang="en-CA" dirty="0" smtClean="0"/>
              <a:t>(linked lists)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1001980"/>
          </a:xfrm>
        </p:spPr>
        <p:txBody>
          <a:bodyPr/>
          <a:lstStyle/>
          <a:p>
            <a:r>
              <a:rPr lang="en-CA" dirty="0" err="1" smtClean="0"/>
              <a:t>structs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580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Functions, declaration vs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Function pointers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/>
              <a:t>Goto’s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What belongs in a ‘.h’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1001980"/>
          </a:xfrm>
        </p:spPr>
        <p:txBody>
          <a:bodyPr/>
          <a:lstStyle/>
          <a:p>
            <a:r>
              <a:rPr lang="en-CA" dirty="0" smtClean="0"/>
              <a:t>Functions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7034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Casting (and promotion)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Understanding </a:t>
            </a:r>
            <a:r>
              <a:rPr lang="en-CA" dirty="0" err="1" smtClean="0"/>
              <a:t>printf</a:t>
            </a:r>
            <a:r>
              <a:rPr lang="en-CA" dirty="0" smtClean="0"/>
              <a:t>, </a:t>
            </a:r>
            <a:r>
              <a:rPr lang="en-CA" dirty="0" err="1" smtClean="0"/>
              <a:t>scanf</a:t>
            </a:r>
            <a:r>
              <a:rPr lang="en-CA" dirty="0" smtClean="0"/>
              <a:t>, format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Input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Good style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1001980"/>
          </a:xfrm>
        </p:spPr>
        <p:txBody>
          <a:bodyPr/>
          <a:lstStyle/>
          <a:p>
            <a:r>
              <a:rPr lang="en-CA" dirty="0" smtClean="0"/>
              <a:t>Miscellaneous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9520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gonquin College Colours">
      <a:dk1>
        <a:srgbClr val="423F3F"/>
      </a:dk1>
      <a:lt1>
        <a:sysClr val="window" lastClr="FFFFFF"/>
      </a:lt1>
      <a:dk2>
        <a:srgbClr val="00673E"/>
      </a:dk2>
      <a:lt2>
        <a:srgbClr val="FFFFFF"/>
      </a:lt2>
      <a:accent1>
        <a:srgbClr val="00673E"/>
      </a:accent1>
      <a:accent2>
        <a:srgbClr val="599A83"/>
      </a:accent2>
      <a:accent3>
        <a:srgbClr val="A6C8BC"/>
      </a:accent3>
      <a:accent4>
        <a:srgbClr val="408A70"/>
      </a:accent4>
      <a:accent5>
        <a:srgbClr val="423F3F"/>
      </a:accent5>
      <a:accent6>
        <a:srgbClr val="B4B2B5"/>
      </a:accent6>
      <a:hlink>
        <a:srgbClr val="43B02A"/>
      </a:hlink>
      <a:folHlink>
        <a:srgbClr val="7AC1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5961</TotalTime>
  <Words>86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CST8234 – C Programming</vt:lpstr>
      <vt:lpstr>Pointers and Arrays</vt:lpstr>
      <vt:lpstr>Memory Management</vt:lpstr>
      <vt:lpstr>structs</vt:lpstr>
      <vt:lpstr>Functions</vt:lpstr>
      <vt:lpstr>Miscellaneous</vt:lpstr>
    </vt:vector>
  </TitlesOfParts>
  <Company>Salt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Chavez Ackermann</dc:creator>
  <cp:lastModifiedBy>Dakemi</cp:lastModifiedBy>
  <cp:revision>506</cp:revision>
  <dcterms:created xsi:type="dcterms:W3CDTF">2016-12-21T16:02:28Z</dcterms:created>
  <dcterms:modified xsi:type="dcterms:W3CDTF">2017-12-06T04:45:36Z</dcterms:modified>
</cp:coreProperties>
</file>