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8" r:id="rId3"/>
    <p:sldId id="441" r:id="rId4"/>
    <p:sldId id="442" r:id="rId5"/>
    <p:sldId id="440" r:id="rId6"/>
    <p:sldId id="443" r:id="rId7"/>
    <p:sldId id="444" r:id="rId8"/>
    <p:sldId id="447" r:id="rId9"/>
    <p:sldId id="445" r:id="rId10"/>
    <p:sldId id="449" r:id="rId11"/>
    <p:sldId id="450" r:id="rId12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3E"/>
    <a:srgbClr val="006643"/>
    <a:srgbClr val="43B02A"/>
    <a:srgbClr val="267A52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-18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9b – File I/O (Basics)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8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Done via the ‘</a:t>
            </a:r>
            <a:r>
              <a:rPr lang="en-CA" dirty="0" err="1" smtClean="0"/>
              <a:t>fopen</a:t>
            </a:r>
            <a:r>
              <a:rPr lang="en-CA" dirty="0" smtClean="0"/>
              <a:t>()’ function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strFilename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“r” );</a:t>
            </a:r>
            <a:b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strFilename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it takes a filename as an argument, then one or more flags to say how the filename should be treated, 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‘r’ open for reading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‘w’ open for writing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‘b’ binary data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‘a’ for append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Getting File Handles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74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dirty="0" smtClean="0"/>
              <a:t> returns either a pointer, or NULL if the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dirty="0" smtClean="0"/>
              <a:t> didn’t succeed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Reading from a non-existing file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Trying to write into a read-only folder, or file system is full, or…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is </a:t>
            </a:r>
            <a:r>
              <a:rPr lang="en-CA" dirty="0" smtClean="0">
                <a:solidFill>
                  <a:srgbClr val="0070C0"/>
                </a:solidFill>
              </a:rPr>
              <a:t>your</a:t>
            </a:r>
            <a:r>
              <a:rPr lang="en-CA" dirty="0" smtClean="0"/>
              <a:t> responsibility to </a:t>
            </a:r>
            <a:r>
              <a:rPr lang="en-CA" dirty="0" smtClean="0">
                <a:solidFill>
                  <a:srgbClr val="0070C0"/>
                </a:solidFill>
              </a:rPr>
              <a:t>always check the result of an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endParaRPr lang="en-CA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otherwise you’ll get segmentation faults if you pass a NULL file pointer into an IO function like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dirty="0" smtClean="0"/>
              <a:t> or </a:t>
            </a:r>
            <a:r>
              <a:rPr lang="en-CA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endParaRPr lang="en-CA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Getting File Handles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45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424483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As you recall, we have a number of basic input/output operations defined in &lt;</a:t>
            </a:r>
            <a:r>
              <a:rPr lang="en-CA" dirty="0" err="1" smtClean="0"/>
              <a:t>stdio.h</a:t>
            </a:r>
            <a:r>
              <a:rPr lang="en-CA" dirty="0" smtClean="0"/>
              <a:t>&gt;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Input: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dirty="0" smtClean="0"/>
              <a:t>,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CA" dirty="0" smtClean="0"/>
              <a:t>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CA" dirty="0" smtClean="0"/>
              <a:t>, etc.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Output: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dirty="0" smtClean="0"/>
              <a:t>,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CA" dirty="0" smtClean="0"/>
              <a:t>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CA" dirty="0" smtClean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%s”, &amp;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strTeamName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(“%.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 %c %.3f = %.3f”, fOp1, fOp2, symbol,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fResult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607621"/>
            <a:ext cx="6753779" cy="463354"/>
          </a:xfrm>
        </p:spPr>
        <p:txBody>
          <a:bodyPr/>
          <a:lstStyle/>
          <a:p>
            <a:r>
              <a:rPr lang="en-CA" dirty="0" smtClean="0"/>
              <a:t>Basic I/O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37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424483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 are also useful variants that operate on </a:t>
            </a:r>
            <a:r>
              <a:rPr lang="en-CA" dirty="0" smtClean="0">
                <a:solidFill>
                  <a:srgbClr val="0070C0"/>
                </a:solidFill>
              </a:rPr>
              <a:t>strings</a:t>
            </a:r>
          </a:p>
          <a:p>
            <a:pPr lvl="1"/>
            <a:r>
              <a:rPr lang="en-CA" dirty="0"/>
              <a:t>E.g.,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dirty="0"/>
              <a:t>,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smtClean="0"/>
              <a:t>Generally</a:t>
            </a:r>
            <a:r>
              <a:rPr lang="en-CA" dirty="0"/>
              <a:t>, you can just prepend an ‘s’ and pass in a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CST%d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courseNum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“%3s%d”,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strDepartment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courseNum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607621"/>
            <a:ext cx="6753779" cy="463354"/>
          </a:xfrm>
        </p:spPr>
        <p:txBody>
          <a:bodyPr/>
          <a:lstStyle/>
          <a:p>
            <a:r>
              <a:rPr lang="en-CA" dirty="0" smtClean="0"/>
              <a:t>String Variants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52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424483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shouldn’t be too surprising that there are variants that work on </a:t>
            </a:r>
            <a:r>
              <a:rPr lang="en-CA" dirty="0" smtClean="0">
                <a:solidFill>
                  <a:srgbClr val="0070C0"/>
                </a:solidFill>
              </a:rPr>
              <a:t>files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Input: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dirty="0"/>
              <a:t>,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CA" dirty="0"/>
              <a:t>,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CA" dirty="0"/>
              <a:t>, etc.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Output: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dirty="0"/>
              <a:t>,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CA" dirty="0"/>
              <a:t>,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CA" dirty="0"/>
              <a:t>, </a:t>
            </a:r>
            <a:r>
              <a:rPr lang="en-CA" dirty="0" smtClean="0"/>
              <a:t>etc.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Generally</a:t>
            </a:r>
            <a:r>
              <a:rPr lang="en-CA" dirty="0"/>
              <a:t>, you can just prepend an </a:t>
            </a:r>
            <a:r>
              <a:rPr lang="en-CA" dirty="0" smtClean="0"/>
              <a:t>‘f’ </a:t>
            </a:r>
            <a:r>
              <a:rPr lang="en-CA" dirty="0"/>
              <a:t>and pass in a </a:t>
            </a:r>
            <a:r>
              <a:rPr lang="en-CA" dirty="0" smtClean="0"/>
              <a:t>FILE* pointer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CST%d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courseNum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“%3s%d”,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strDepartment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courseNum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607621"/>
            <a:ext cx="6753779" cy="463354"/>
          </a:xfrm>
        </p:spPr>
        <p:txBody>
          <a:bodyPr/>
          <a:lstStyle/>
          <a:p>
            <a:r>
              <a:rPr lang="en-CA" dirty="0" smtClean="0"/>
              <a:t>File Variants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52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what is a FILE </a:t>
            </a:r>
            <a:r>
              <a:rPr lang="en-CA" dirty="0" err="1" smtClean="0"/>
              <a:t>struct</a:t>
            </a:r>
            <a:r>
              <a:rPr lang="en-CA" dirty="0" smtClean="0"/>
              <a:t>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Something hidden in &lt;</a:t>
            </a:r>
            <a:r>
              <a:rPr lang="en-CA" dirty="0" err="1" smtClean="0"/>
              <a:t>stdio.h</a:t>
            </a:r>
            <a:r>
              <a:rPr lang="en-CA" dirty="0" smtClean="0"/>
              <a:t>&gt;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For the most part, it doesn’t really matter to you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It’s just something that you need to pass into certain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But… you need to get/create a file handle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720139"/>
          </a:xfrm>
        </p:spPr>
        <p:txBody>
          <a:bodyPr/>
          <a:lstStyle/>
          <a:p>
            <a:r>
              <a:rPr lang="en-CA" dirty="0" smtClean="0"/>
              <a:t>FILE* pointer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238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stdin</a:t>
            </a:r>
            <a:r>
              <a:rPr lang="en-CA" dirty="0" smtClean="0"/>
              <a:t>, </a:t>
            </a:r>
            <a:r>
              <a:rPr lang="en-CA" dirty="0" err="1" smtClean="0"/>
              <a:t>stdout</a:t>
            </a:r>
            <a:r>
              <a:rPr lang="en-CA" dirty="0" smtClean="0"/>
              <a:t> and </a:t>
            </a:r>
            <a:r>
              <a:rPr lang="en-CA" dirty="0" err="1" smtClean="0"/>
              <a:t>stderr</a:t>
            </a:r>
            <a:r>
              <a:rPr lang="en-CA" dirty="0" smtClean="0"/>
              <a:t> are actually just predefined FILE handles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don’t need to create </a:t>
            </a:r>
            <a:r>
              <a:rPr lang="en-CA" dirty="0" err="1" smtClean="0"/>
              <a:t>stdin</a:t>
            </a:r>
            <a:r>
              <a:rPr lang="en-CA" dirty="0" smtClean="0"/>
              <a:t>, </a:t>
            </a:r>
            <a:r>
              <a:rPr lang="en-CA" dirty="0" err="1" smtClean="0"/>
              <a:t>stdout</a:t>
            </a:r>
            <a:r>
              <a:rPr lang="en-CA" dirty="0" smtClean="0"/>
              <a:t>, </a:t>
            </a:r>
            <a:r>
              <a:rPr lang="en-CA" dirty="0" err="1" smtClean="0"/>
              <a:t>stderr</a:t>
            </a:r>
            <a:endParaRPr lang="en-CA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That has already been done for you by the time ‘main()’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“Hello!” );</a:t>
            </a:r>
            <a:r>
              <a:rPr lang="en-CA" sz="1600" dirty="0"/>
              <a:t>’  is </a:t>
            </a:r>
            <a:r>
              <a:rPr lang="en-CA" sz="1600" dirty="0">
                <a:solidFill>
                  <a:srgbClr val="0070C0"/>
                </a:solidFill>
              </a:rPr>
              <a:t>identical</a:t>
            </a:r>
            <a:r>
              <a:rPr lang="en-CA" sz="1600" dirty="0"/>
              <a:t> to ‘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“Hello!” );</a:t>
            </a:r>
            <a:r>
              <a:rPr lang="en-CA" sz="16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‘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“%d”, &amp;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sz="1600" dirty="0"/>
              <a:t>’  is </a:t>
            </a:r>
            <a:r>
              <a:rPr lang="en-CA" sz="1600" dirty="0">
                <a:solidFill>
                  <a:srgbClr val="0070C0"/>
                </a:solidFill>
              </a:rPr>
              <a:t>identical</a:t>
            </a:r>
            <a:r>
              <a:rPr lang="en-CA" sz="1600" dirty="0"/>
              <a:t> to ‘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“%d”, &amp;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sz="1600" dirty="0"/>
              <a:t>’</a:t>
            </a: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now you can start printing important messages to </a:t>
            </a:r>
            <a:r>
              <a:rPr lang="en-CA" dirty="0" err="1" smtClean="0"/>
              <a:t>stderr</a:t>
            </a:r>
            <a:r>
              <a:rPr lang="en-CA" dirty="0" smtClean="0"/>
              <a:t> by using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“Invalid flag ‘%s’\n”,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STDERR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61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At first blush, both feel similar… i.e., they both print to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</a:t>
            </a:r>
            <a:r>
              <a:rPr lang="en-CA" dirty="0" smtClean="0"/>
              <a:t>… the shell (e.g., ‘bash’, ‘Cygwin’) is capable of independently redirecting the two streams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‘</a:t>
            </a:r>
            <a:r>
              <a:rPr lang="en-CA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./lab12.exe &gt; </a:t>
            </a:r>
            <a:r>
              <a:rPr lang="en-CA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out.text</a:t>
            </a:r>
            <a:r>
              <a:rPr lang="en-CA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Will redirect all of lab12’s output to a file ‘</a:t>
            </a:r>
            <a:r>
              <a:rPr lang="en-CA" dirty="0" err="1" smtClean="0"/>
              <a:t>out.text</a:t>
            </a:r>
            <a:r>
              <a:rPr lang="en-CA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anything printed to </a:t>
            </a:r>
            <a:r>
              <a:rPr lang="en-CA" dirty="0" err="1" smtClean="0"/>
              <a:t>stderr</a:t>
            </a:r>
            <a:r>
              <a:rPr lang="en-CA" dirty="0" smtClean="0"/>
              <a:t> will still appear in the console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Very useful for warnings, errors, etc. that you don’t want to corrupt your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Differences between </a:t>
            </a:r>
            <a:r>
              <a:rPr lang="en-CA" dirty="0" err="1" smtClean="0"/>
              <a:t>stdout</a:t>
            </a:r>
            <a:r>
              <a:rPr lang="en-CA" dirty="0" smtClean="0"/>
              <a:t> and </a:t>
            </a:r>
            <a:r>
              <a:rPr lang="en-CA" dirty="0" err="1" smtClean="0"/>
              <a:t>stderr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95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For example, your application dumps registration records to an export file (that has to be in a very specific format)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you may need to print out occasional warnings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“Student myna0001 is no longer registered”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you just use ‘</a:t>
            </a:r>
            <a:r>
              <a:rPr lang="en-CA" dirty="0" err="1" smtClean="0"/>
              <a:t>stdout</a:t>
            </a:r>
            <a:r>
              <a:rPr lang="en-CA" dirty="0" smtClean="0"/>
              <a:t>’ for everything… then the warnings will be interspersed with the registration records, and you export file will be corrupted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if you use </a:t>
            </a:r>
            <a:r>
              <a:rPr lang="en-CA" dirty="0" err="1" smtClean="0"/>
              <a:t>stderr</a:t>
            </a:r>
            <a:r>
              <a:rPr lang="en-CA" dirty="0" smtClean="0"/>
              <a:t> for your warnings they’ll be in a separate stream and your export file won’t be corrupted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</a:t>
            </a:r>
            <a:r>
              <a:rPr lang="en-CA" dirty="0" smtClean="0">
                <a:solidFill>
                  <a:srgbClr val="0070C0"/>
                </a:solidFill>
              </a:rPr>
              <a:t>optionally also </a:t>
            </a:r>
            <a:r>
              <a:rPr lang="en-CA" dirty="0" smtClean="0"/>
              <a:t>redirect </a:t>
            </a:r>
            <a:r>
              <a:rPr lang="en-CA" dirty="0" err="1" smtClean="0"/>
              <a:t>stderr</a:t>
            </a:r>
            <a:r>
              <a:rPr lang="en-CA" dirty="0" smtClean="0"/>
              <a:t> in the shell, but it requires you do so explicitly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./lab12.exe &gt;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file.out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2&amp;&gt;1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Differences between </a:t>
            </a:r>
            <a:r>
              <a:rPr lang="en-CA" dirty="0" err="1" smtClean="0"/>
              <a:t>stdout</a:t>
            </a:r>
            <a:r>
              <a:rPr lang="en-CA" dirty="0" smtClean="0"/>
              <a:t> and </a:t>
            </a:r>
            <a:r>
              <a:rPr lang="en-CA" dirty="0" err="1" smtClean="0"/>
              <a:t>stderr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99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Also, </a:t>
            </a:r>
            <a:r>
              <a:rPr lang="en-CA" dirty="0" err="1" smtClean="0"/>
              <a:t>stdout</a:t>
            </a:r>
            <a:r>
              <a:rPr lang="en-CA" dirty="0" smtClean="0"/>
              <a:t> is typically* buffered, and </a:t>
            </a:r>
            <a:r>
              <a:rPr lang="en-CA" dirty="0" err="1" smtClean="0"/>
              <a:t>stderr</a:t>
            </a:r>
            <a:r>
              <a:rPr lang="en-CA" dirty="0" smtClean="0"/>
              <a:t> is not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“Hello\n” )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“My name is Inigo Montoya\n” );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“You killed my father, prepare to die!\n” );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Rugen detected!\n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may actually generate the following text on the console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Rugen detected!</a:t>
            </a:r>
            <a:b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name is Inigo Montoya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killed my father, prepared to die!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I.e</a:t>
            </a:r>
            <a:r>
              <a:rPr lang="en-CA" dirty="0"/>
              <a:t>., the things that you are writing to </a:t>
            </a:r>
            <a:r>
              <a:rPr lang="en-CA" dirty="0" err="1"/>
              <a:t>stdout</a:t>
            </a:r>
            <a:r>
              <a:rPr lang="en-CA" dirty="0"/>
              <a:t> get batched up, and only dumped to the console periodically, whereas </a:t>
            </a:r>
            <a:r>
              <a:rPr lang="en-CA" dirty="0" err="1"/>
              <a:t>stderr</a:t>
            </a:r>
            <a:r>
              <a:rPr lang="en-CA" dirty="0"/>
              <a:t> is </a:t>
            </a:r>
            <a:r>
              <a:rPr lang="en-CA" dirty="0" smtClean="0"/>
              <a:t>dumped </a:t>
            </a:r>
            <a:r>
              <a:rPr lang="en-CA" dirty="0"/>
              <a:t>to the console immediately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638719"/>
          </a:xfrm>
        </p:spPr>
        <p:txBody>
          <a:bodyPr/>
          <a:lstStyle/>
          <a:p>
            <a:r>
              <a:rPr lang="en-CA" dirty="0" smtClean="0"/>
              <a:t>Differences between </a:t>
            </a:r>
            <a:r>
              <a:rPr lang="en-CA" dirty="0" err="1" smtClean="0"/>
              <a:t>stdout</a:t>
            </a:r>
            <a:r>
              <a:rPr lang="en-CA" dirty="0" smtClean="0"/>
              <a:t> and </a:t>
            </a:r>
            <a:r>
              <a:rPr lang="en-CA" dirty="0" err="1" smtClean="0"/>
              <a:t>stderr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323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7026</TotalTime>
  <Words>661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CST8234 – C Programming</vt:lpstr>
      <vt:lpstr>Basic I/O</vt:lpstr>
      <vt:lpstr>String Variants</vt:lpstr>
      <vt:lpstr>File Variants</vt:lpstr>
      <vt:lpstr>FILE* pointer</vt:lpstr>
      <vt:lpstr>STDERR</vt:lpstr>
      <vt:lpstr>Differences between stdout and stderr</vt:lpstr>
      <vt:lpstr>Differences between stdout and stderr</vt:lpstr>
      <vt:lpstr>Differences between stdout and stderr</vt:lpstr>
      <vt:lpstr>Getting File Handles</vt:lpstr>
      <vt:lpstr>Getting File Handles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539</cp:revision>
  <dcterms:created xsi:type="dcterms:W3CDTF">2016-12-21T16:02:28Z</dcterms:created>
  <dcterms:modified xsi:type="dcterms:W3CDTF">2017-12-12T18:39:14Z</dcterms:modified>
</cp:coreProperties>
</file>