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A305-612E-41E3-94E0-FCE5478DF5C3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4BEE-7027-40D2-87C0-64C5D303E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8E5A38-9EF0-49A9-8FE5-E4BBA49C707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52788F-1E91-4E81-B0D0-8BDBFD2490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EDEC72-015A-454D-A6D2-537B8595B65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28298C-B132-487F-A4E0-3EE8222018D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005155-F00A-4A72-BB1C-51DB745A901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244716-E64B-4CD2-A31D-F160E2C0910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741B-4EE0-4985-9691-CE11C741D5B0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F86D-5FAD-47B8-AB0E-F4B585D96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235868-C57E-4AB6-8890-9B27ADE5568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588" y="1443038"/>
            <a:ext cx="7770812" cy="442436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Calculations aren’t useful until their results can be displayed in a manner that is meaningful to people.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We also need to store the results of calculations, and provide a means for data input.</a:t>
            </a:r>
            <a:endParaRPr lang="en-US" sz="2800" smtClean="0"/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Thus, human-understandable characters must be converted to computer-understandable bit patterns using some sort of character encoding scheme.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2588"/>
            <a:ext cx="45720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2.6 Character Codes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6E39C9-2C4F-4320-B80B-512E25EA1A3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1" y="609600"/>
            <a:ext cx="8686800" cy="62484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As computers have evolved, character codes have evolved.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Larger computer memories and storage devices permit richer character codes.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The earliest computer coding systems used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six bits.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Binary-coded decimal (BCD) was one of these early codes. It was used by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IBM mainframes </a:t>
            </a:r>
            <a:r>
              <a:rPr lang="en-US" sz="2600" dirty="0" smtClean="0">
                <a:latin typeface="Arial" charset="0"/>
              </a:rPr>
              <a:t>in the 1950s and 1960s.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2588"/>
            <a:ext cx="45720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2.6 Character Codes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380B42-A317-4EE8-8FEC-9FE6DA1A9E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6763" y="1443038"/>
            <a:ext cx="7843837" cy="442436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In 1964, BCD was extended to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an 8-bit code</a:t>
            </a:r>
            <a:r>
              <a:rPr lang="en-US" sz="2600" dirty="0" smtClean="0">
                <a:latin typeface="Arial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Extended Binary-Coded Decimal Interchange Code (EBCDIC</a:t>
            </a:r>
            <a:r>
              <a:rPr lang="en-US" sz="2600" dirty="0" smtClean="0">
                <a:latin typeface="Arial" charset="0"/>
              </a:rPr>
              <a:t>).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EBCDIC was one of the first widely-used computer codes that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supported upper 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 lowercase alphabetic</a:t>
            </a:r>
            <a:r>
              <a:rPr lang="en-US" sz="2600" dirty="0" smtClean="0">
                <a:latin typeface="Arial" charset="0"/>
              </a:rPr>
              <a:t> characters, in addition to special characters, such as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punctuation</a:t>
            </a:r>
            <a:r>
              <a:rPr lang="en-US" sz="2600" dirty="0" smtClean="0">
                <a:latin typeface="Arial" charset="0"/>
              </a:rPr>
              <a:t> and control characters.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EBCDIC and BCD are still in use by IBM mainframes today. 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2588"/>
            <a:ext cx="45720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2.6 Character Codes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8B70F7-8637-4A62-B488-128C44710FD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6763" y="1443038"/>
            <a:ext cx="8072437" cy="442436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Other computer manufacturers chose the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7-bit ASCII (American Standard Code for Information Interchange) </a:t>
            </a:r>
            <a:r>
              <a:rPr lang="en-US" sz="2600" dirty="0" smtClean="0">
                <a:latin typeface="Arial" charset="0"/>
              </a:rPr>
              <a:t>as a replacement for 6-bit codes.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While BCD and EBCDIC were based upon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punched </a:t>
            </a:r>
            <a:r>
              <a:rPr lang="en-US" sz="2600" dirty="0" smtClean="0">
                <a:latin typeface="Arial" charset="0"/>
              </a:rPr>
              <a:t>card codes, ASCII was based upon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telecommunications (Telex) </a:t>
            </a:r>
            <a:r>
              <a:rPr lang="en-US" sz="2600" dirty="0" smtClean="0">
                <a:latin typeface="Arial" charset="0"/>
              </a:rPr>
              <a:t>codes.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Until recently, ASCII was the dominant character code outside the IBM mainframe world.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2588"/>
            <a:ext cx="45720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2.6 Character Codes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699FE3-80B4-4EB7-B25D-BA8041114B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6763" y="1443038"/>
            <a:ext cx="7843837" cy="419576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Many of today’s systems embrace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Unicode, a 16-bit system</a:t>
            </a:r>
            <a:r>
              <a:rPr lang="en-US" sz="2600" dirty="0" smtClean="0">
                <a:latin typeface="Arial" charset="0"/>
              </a:rPr>
              <a:t> that can encode the characters of every language in the world.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The Java programming language, and some operating systems now use Unicode as their default character code.</a:t>
            </a: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The Unicode code space is divided into six parts.  The first part is for Western alphabet codes, including English, Greek, and Russian.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2588"/>
            <a:ext cx="45720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2.6 Character Codes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1D4A8B-B217-43AA-81BA-91E94035440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3038"/>
            <a:ext cx="3810000" cy="457676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Unicode codes- pace allocation is shown at the right.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lowest-numbered Unicode characters comprise the ASCII code.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highest provide for user-defined codes.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2588"/>
            <a:ext cx="45720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2.6 Character Codes</a:t>
            </a:r>
            <a:endParaRPr lang="en-US" sz="3400" smtClean="0">
              <a:latin typeface="Arial" charset="0"/>
            </a:endParaRPr>
          </a:p>
        </p:txBody>
      </p:sp>
      <p:pic>
        <p:nvPicPr>
          <p:cNvPr id="95237" name="Picture 4" descr="C:\IDRAW20\25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371600"/>
            <a:ext cx="4625975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355</Words>
  <Application>Microsoft Office PowerPoint</Application>
  <PresentationFormat>On-screen Show (4:3)</PresentationFormat>
  <Paragraphs>39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2.6 Character Codes</vt:lpstr>
      <vt:lpstr>Characters </vt:lpstr>
      <vt:lpstr>2.6 Character Codes</vt:lpstr>
      <vt:lpstr>2.6 Character Codes</vt:lpstr>
      <vt:lpstr>2.6 Character Codes</vt:lpstr>
      <vt:lpstr>2.6 Character Codes</vt:lpstr>
      <vt:lpstr>2.6 Character Codes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2.6 Character Codes</dc:title>
  <dc:creator>mike</dc:creator>
  <cp:lastModifiedBy>mike</cp:lastModifiedBy>
  <cp:revision>7</cp:revision>
  <dcterms:created xsi:type="dcterms:W3CDTF">2016-11-11T00:49:14Z</dcterms:created>
  <dcterms:modified xsi:type="dcterms:W3CDTF">2016-11-11T15:29:28Z</dcterms:modified>
</cp:coreProperties>
</file>