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9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666D9-F394-419F-A663-143DA68A5A90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ADA4-532B-43B5-9527-7DFF704CC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ezaem1@algonquincolleg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lar@algonquincolleg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Essentials 8101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Welcome to Computer Essentials 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section: 340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692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Laptop Required for this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laptop must meet or exceed the following specifications. </a:t>
            </a:r>
          </a:p>
          <a:p>
            <a:r>
              <a:rPr lang="en-US" dirty="0"/>
              <a:t>Intel Core i5 or equivalent processor</a:t>
            </a:r>
          </a:p>
          <a:p>
            <a:r>
              <a:rPr lang="en-US" dirty="0"/>
              <a:t>Minimum 12 GB of RAM</a:t>
            </a:r>
          </a:p>
          <a:p>
            <a:r>
              <a:rPr lang="en-US" dirty="0"/>
              <a:t>256GB HD</a:t>
            </a:r>
          </a:p>
          <a:p>
            <a:r>
              <a:rPr lang="en-US" dirty="0"/>
              <a:t>12 inch screen**</a:t>
            </a:r>
          </a:p>
          <a:p>
            <a:r>
              <a:rPr lang="en-US" dirty="0"/>
              <a:t>1 full size USB port</a:t>
            </a:r>
          </a:p>
          <a:p>
            <a:r>
              <a:rPr lang="en-US" dirty="0"/>
              <a:t>Wireless 802.11 **</a:t>
            </a:r>
          </a:p>
          <a:p>
            <a:r>
              <a:rPr lang="en-US" dirty="0"/>
              <a:t>Windows 7 or newer 64 Bit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1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 Schedules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991600" cy="6324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600" y="44196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05200" y="6324600"/>
            <a:ext cx="1828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Your turn 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9130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Contact information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Name: Mike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Rezae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rezaem1@algonquincollege.com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Office: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MCSE, MCP, MCT, A+, N+, Cisco CCNA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Network administrator, IBM, Dell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7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029"/>
            <a:ext cx="8229600" cy="809171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File management </a:t>
            </a:r>
          </a:p>
          <a:p>
            <a:r>
              <a:rPr lang="en-US" dirty="0" smtClean="0"/>
              <a:t>Backup and recovery data</a:t>
            </a:r>
          </a:p>
          <a:p>
            <a:r>
              <a:rPr lang="en-US" dirty="0" smtClean="0"/>
              <a:t>Install virtual machine (VM)</a:t>
            </a:r>
          </a:p>
          <a:p>
            <a:r>
              <a:rPr lang="en-US" dirty="0" smtClean="0"/>
              <a:t>Number conversions</a:t>
            </a:r>
          </a:p>
          <a:p>
            <a:r>
              <a:rPr lang="en-US" dirty="0" smtClean="0"/>
              <a:t>Data representation </a:t>
            </a:r>
          </a:p>
          <a:p>
            <a:r>
              <a:rPr lang="en-US" dirty="0" smtClean="0"/>
              <a:t>Security , anti virus, passwords</a:t>
            </a:r>
          </a:p>
          <a:p>
            <a:r>
              <a:rPr lang="en-US" dirty="0" smtClean="0"/>
              <a:t>Boolean logic</a:t>
            </a:r>
          </a:p>
          <a:p>
            <a:r>
              <a:rPr lang="en-US" dirty="0" smtClean="0"/>
              <a:t>Hardware  (CPU)</a:t>
            </a:r>
          </a:p>
          <a:p>
            <a:r>
              <a:rPr lang="en-US" dirty="0" smtClean="0"/>
              <a:t>Basic 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3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Course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Two hours of lecture per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week  (Room </a:t>
            </a:r>
            <a:r>
              <a:rPr lang="en-US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T321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hours of lab each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week (Room </a:t>
            </a:r>
            <a:r>
              <a:rPr lang="en-US" sz="2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T111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is approximately 11 lab assignments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week, we will complete one lab assignment unless something goes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wrong</a:t>
            </a:r>
          </a:p>
          <a:p>
            <a:pPr marL="685800" lvl="1" indent="-22824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lab is scored out of 10. 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 indent="0">
              <a:lnSpc>
                <a:spcPct val="100000"/>
              </a:lnSpc>
              <a:buClr>
                <a:srgbClr val="000000"/>
              </a:buClr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Hybrid activities-to be completed outside of class time by the student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Labs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Online quizzes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Video presentations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Reading assignments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Grading scheme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rmAutofit fontScale="92500"/>
          </a:bodyPr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Two Mid-Term Tests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45%)</a:t>
            </a:r>
            <a:endParaRPr lang="en-US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Midterm 1 – Multiple Choice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</a:t>
            </a:r>
            <a:r>
              <a:rPr lang="en-US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20%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your final mark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Midterm 2 – Multiple Choice and Short Answer – </a:t>
            </a:r>
            <a:r>
              <a:rPr lang="en-US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25%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your final mark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One Final Exam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30%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be held during the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month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–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December ?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Weekly Lab Assignments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20%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will be approximately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11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Labs – one per week 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Hybrid Assignments </a:t>
            </a:r>
            <a:r>
              <a:rPr lang="en-US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5%</a:t>
            </a:r>
            <a:endParaRPr lang="en-US" sz="3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lab is scored out of 10.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6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If you miss either part of the midterm or the final exam for any reason,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no catch up or make up test or exam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will be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given.</a:t>
            </a:r>
          </a:p>
          <a:p>
            <a:pPr marL="360" indent="0">
              <a:lnSpc>
                <a:spcPct val="90000"/>
              </a:lnSpc>
              <a:buClr>
                <a:srgbClr val="000000"/>
              </a:buClr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After Week 2 - Lab assignments that are submitted more than one week late will receive a grade of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1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Textbook: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The Essentials of Computer Organization&amp; Architecture 4</a:t>
            </a:r>
            <a:r>
              <a:rPr lang="en-US" spc="-1" baseline="3000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th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edition by Linda Null and Julia Labor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Available as an e-textbook – it’s now available for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download.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>
            <a:off x="5562600" y="3200400"/>
            <a:ext cx="2588400" cy="331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7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Miscellaneous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not miss the labs </a:t>
            </a:r>
          </a:p>
          <a:p>
            <a:r>
              <a:rPr lang="en-US" dirty="0" smtClean="0"/>
              <a:t>No late lab acceptable (after one week)</a:t>
            </a:r>
          </a:p>
          <a:p>
            <a:r>
              <a:rPr lang="en-US" dirty="0" smtClean="0"/>
              <a:t>I take the attendance every week</a:t>
            </a:r>
          </a:p>
          <a:p>
            <a:r>
              <a:rPr lang="en-US" dirty="0" smtClean="0"/>
              <a:t>To pass this course you should get </a:t>
            </a:r>
            <a:r>
              <a:rPr lang="en-US" dirty="0" smtClean="0">
                <a:solidFill>
                  <a:srgbClr val="FF0000"/>
                </a:solidFill>
              </a:rPr>
              <a:t>50%</a:t>
            </a:r>
            <a:r>
              <a:rPr lang="en-US" dirty="0" smtClean="0"/>
              <a:t> of each section,  including </a:t>
            </a:r>
            <a:r>
              <a:rPr lang="en-US" dirty="0" smtClean="0">
                <a:solidFill>
                  <a:srgbClr val="FF0000"/>
                </a:solidFill>
              </a:rPr>
              <a:t>labs, midterms and final exam</a:t>
            </a:r>
          </a:p>
          <a:p>
            <a:r>
              <a:rPr lang="en-US" dirty="0" smtClean="0"/>
              <a:t>No drink in the lab class (T111)</a:t>
            </a:r>
          </a:p>
          <a:p>
            <a:r>
              <a:rPr lang="en-US" dirty="0" smtClean="0"/>
              <a:t>Check you marks on BB every week </a:t>
            </a:r>
          </a:p>
          <a:p>
            <a:r>
              <a:rPr lang="en-US" dirty="0" smtClean="0"/>
              <a:t>If you need extra help please let me know</a:t>
            </a:r>
          </a:p>
          <a:p>
            <a:r>
              <a:rPr lang="en-US" dirty="0" smtClean="0"/>
              <a:t>Documents should submitted in MS doc, </a:t>
            </a:r>
            <a:r>
              <a:rPr lang="en-US" dirty="0" err="1" smtClean="0"/>
              <a:t>docx</a:t>
            </a:r>
            <a:r>
              <a:rPr lang="en-US" dirty="0"/>
              <a:t> </a:t>
            </a:r>
            <a:r>
              <a:rPr lang="en-US" dirty="0" smtClean="0"/>
              <a:t>,other format </a:t>
            </a:r>
            <a:r>
              <a:rPr lang="en-US" dirty="0" smtClean="0">
                <a:solidFill>
                  <a:srgbClr val="FF0000"/>
                </a:solidFill>
              </a:rPr>
              <a:t>won’t be </a:t>
            </a:r>
            <a:r>
              <a:rPr lang="en-US" dirty="0" smtClean="0"/>
              <a:t>marked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send your lab assignment to my email.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7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Prior Learning Assessment and Recognition (PLAR)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PLAR is a process that evaluates learning you have gained from life and work experience</a:t>
            </a:r>
          </a:p>
          <a:p>
            <a:r>
              <a:rPr lang="en-CA" dirty="0"/>
              <a:t>Assessment fee of approximately $</a:t>
            </a:r>
            <a:r>
              <a:rPr lang="en-CA" dirty="0" smtClean="0"/>
              <a:t>119 (?)</a:t>
            </a:r>
            <a:endParaRPr lang="en-CA" dirty="0"/>
          </a:p>
          <a:p>
            <a:r>
              <a:rPr lang="en-CA" dirty="0"/>
              <a:t>For this course a PLAR consists of:</a:t>
            </a:r>
          </a:p>
          <a:p>
            <a:r>
              <a:rPr lang="en-CA" dirty="0"/>
              <a:t>A multiple choice test covering all the material in the course similar to a final exam</a:t>
            </a:r>
          </a:p>
          <a:p>
            <a:r>
              <a:rPr lang="en-CA" dirty="0"/>
              <a:t>A possible interview</a:t>
            </a:r>
          </a:p>
          <a:p>
            <a:r>
              <a:rPr lang="en-CA" dirty="0"/>
              <a:t>A possible assignment covering all the material in the </a:t>
            </a:r>
            <a:r>
              <a:rPr lang="en-CA" dirty="0" smtClean="0"/>
              <a:t>course</a:t>
            </a:r>
          </a:p>
          <a:p>
            <a:r>
              <a:rPr lang="en-CA" dirty="0"/>
              <a:t>PLAR </a:t>
            </a:r>
            <a:r>
              <a:rPr lang="en-CA" dirty="0" smtClean="0"/>
              <a:t>Administrator: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	(</a:t>
            </a:r>
            <a:r>
              <a:rPr lang="en-CA" dirty="0"/>
              <a:t>613) 727-4723 x 7027</a:t>
            </a:r>
            <a:br>
              <a:rPr lang="en-CA" dirty="0"/>
            </a:br>
            <a:r>
              <a:rPr lang="en-CA" dirty="0" smtClean="0"/>
              <a:t>	</a:t>
            </a:r>
            <a:r>
              <a:rPr lang="en-CA" dirty="0" smtClean="0">
                <a:hlinkClick r:id="rId2"/>
              </a:rPr>
              <a:t>plar@algonquincollege.com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	Room </a:t>
            </a:r>
            <a:r>
              <a:rPr lang="en-CA" dirty="0"/>
              <a:t>C222 - </a:t>
            </a:r>
            <a:r>
              <a:rPr lang="en-CA" dirty="0" err="1"/>
              <a:t>Woodroffe</a:t>
            </a:r>
            <a:r>
              <a:rPr lang="en-CA" dirty="0"/>
              <a:t> Campus</a:t>
            </a:r>
          </a:p>
          <a:p>
            <a:endParaRPr lang="en-CA" dirty="0" smtClean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0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494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Computer Essentials 8101</vt:lpstr>
      <vt:lpstr>Contact information</vt:lpstr>
      <vt:lpstr>Course objectives</vt:lpstr>
      <vt:lpstr>Course review </vt:lpstr>
      <vt:lpstr>Grading scheme </vt:lpstr>
      <vt:lpstr>Note </vt:lpstr>
      <vt:lpstr>Text book</vt:lpstr>
      <vt:lpstr>Miscellaneous </vt:lpstr>
      <vt:lpstr>Prior Learning Assessment and Recognition (PLAR)</vt:lpstr>
      <vt:lpstr>Type of Laptop Required for this Program</vt:lpstr>
      <vt:lpstr>My Schedules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Computer Essentials  1801 section: 340</dc:title>
  <dc:creator>mahmoud</dc:creator>
  <cp:lastModifiedBy>mahmoud</cp:lastModifiedBy>
  <cp:revision>40</cp:revision>
  <dcterms:created xsi:type="dcterms:W3CDTF">2016-08-28T00:13:17Z</dcterms:created>
  <dcterms:modified xsi:type="dcterms:W3CDTF">2016-09-05T01:27:01Z</dcterms:modified>
</cp:coreProperties>
</file>