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93AD-272A-4A19-89C3-D9752C95F80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4384-4AE2-479E-A137-2C11C797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93AD-272A-4A19-89C3-D9752C95F80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4384-4AE2-479E-A137-2C11C797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0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93AD-272A-4A19-89C3-D9752C95F80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4384-4AE2-479E-A137-2C11C797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0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93AD-272A-4A19-89C3-D9752C95F80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4384-4AE2-479E-A137-2C11C797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4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93AD-272A-4A19-89C3-D9752C95F80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4384-4AE2-479E-A137-2C11C797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4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93AD-272A-4A19-89C3-D9752C95F80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4384-4AE2-479E-A137-2C11C797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0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93AD-272A-4A19-89C3-D9752C95F80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4384-4AE2-479E-A137-2C11C797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2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93AD-272A-4A19-89C3-D9752C95F80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4384-4AE2-479E-A137-2C11C797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93AD-272A-4A19-89C3-D9752C95F80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4384-4AE2-479E-A137-2C11C797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93AD-272A-4A19-89C3-D9752C95F80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4384-4AE2-479E-A137-2C11C797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8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93AD-272A-4A19-89C3-D9752C95F80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4384-4AE2-479E-A137-2C11C797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4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793AD-272A-4A19-89C3-D9752C95F80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84384-4AE2-479E-A137-2C11C797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4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ACSIS</a:t>
            </a:r>
            <a:br>
              <a:rPr lang="en-US" dirty="0" smtClean="0"/>
            </a:br>
            <a:endParaRPr lang="en-US" sz="3100" dirty="0"/>
          </a:p>
        </p:txBody>
      </p:sp>
      <p:pic>
        <p:nvPicPr>
          <p:cNvPr id="1026" name="Picture 2" descr="C:\Users\mahmoud\Desktop\pics-cshool\student porta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1"/>
            <a:ext cx="7620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721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528763"/>
            <a:ext cx="8096250" cy="456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57200" y="3124200"/>
            <a:ext cx="1304925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22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Course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990600"/>
            <a:ext cx="3200400" cy="5791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90600"/>
            <a:ext cx="4495800" cy="571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3124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90600"/>
            <a:ext cx="5768109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1524000" y="3429000"/>
            <a:ext cx="685800" cy="419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10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944"/>
            <a:ext cx="8229600" cy="496455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   Assignment submission on 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991600" cy="6172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3400"/>
            <a:ext cx="91440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743200" y="1981200"/>
            <a:ext cx="762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27715" y="1774371"/>
            <a:ext cx="1600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here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3276600" y="2002971"/>
            <a:ext cx="751115" cy="168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22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6172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024938" cy="678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114800" y="6400800"/>
            <a:ext cx="1524000" cy="3809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67000" y="2209800"/>
            <a:ext cx="10668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76800" y="487680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0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Digital Resource (text book)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067800" cy="6096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029" y="533400"/>
            <a:ext cx="9133114" cy="63028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90507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Text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105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7467600" y="3657600"/>
            <a:ext cx="1447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here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162800" y="4191000"/>
            <a:ext cx="6096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033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514"/>
            <a:ext cx="8229600" cy="747486"/>
          </a:xfrm>
        </p:spPr>
        <p:txBody>
          <a:bodyPr>
            <a:normAutofit fontScale="90000"/>
          </a:bodyPr>
          <a:lstStyle/>
          <a:p>
            <a:r>
              <a:rPr lang="en-US" smtClean="0"/>
              <a:t>Add to cart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199" y="609600"/>
            <a:ext cx="9601199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225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304800"/>
            <a:ext cx="10810875" cy="653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787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Virtual Machine to download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0" y="609600"/>
            <a:ext cx="10725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838200" y="609600"/>
            <a:ext cx="1295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4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VM work station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" y="1219200"/>
            <a:ext cx="830580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5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" y="381000"/>
            <a:ext cx="898071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ACSIS 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/>
              <a:t>http://www.algonquincollege.com/current-students</a:t>
            </a:r>
          </a:p>
        </p:txBody>
      </p:sp>
      <p:pic>
        <p:nvPicPr>
          <p:cNvPr id="2050" name="Picture 2" descr="C:\Users\mahmoud\Desktop\pics-cshool\acsi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261" y="1600200"/>
            <a:ext cx="610347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77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92162"/>
          </a:xfrm>
        </p:spPr>
        <p:txBody>
          <a:bodyPr/>
          <a:lstStyle/>
          <a:p>
            <a:r>
              <a:rPr lang="en-US" smtClean="0"/>
              <a:t>VM 12 </a:t>
            </a:r>
            <a:r>
              <a:rPr lang="en-US"/>
              <a:t>VM product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31520"/>
            <a:ext cx="9144001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95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067800" cy="5867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89916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011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1295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ACSIS?</a:t>
            </a:r>
            <a:br>
              <a:rPr lang="en-US" dirty="0" smtClean="0"/>
            </a:br>
            <a:r>
              <a:rPr lang="en-US" sz="3600" dirty="0" smtClean="0">
                <a:solidFill>
                  <a:srgbClr val="FF0000"/>
                </a:solidFill>
              </a:rPr>
              <a:t>A</a:t>
            </a:r>
            <a:r>
              <a:rPr lang="en-US" sz="3600" dirty="0" smtClean="0"/>
              <a:t>lgonquin </a:t>
            </a:r>
            <a:r>
              <a:rPr lang="en-US" sz="3600" dirty="0" smtClean="0">
                <a:solidFill>
                  <a:srgbClr val="FF0000"/>
                </a:solidFill>
              </a:rPr>
              <a:t>c</a:t>
            </a:r>
            <a:r>
              <a:rPr lang="en-US" sz="3600" dirty="0" smtClean="0"/>
              <a:t>ollege </a:t>
            </a:r>
            <a:r>
              <a:rPr lang="en-US" sz="3600" dirty="0" smtClean="0">
                <a:solidFill>
                  <a:srgbClr val="FF0000"/>
                </a:solidFill>
              </a:rPr>
              <a:t>s</a:t>
            </a:r>
            <a:r>
              <a:rPr lang="en-US" sz="3600" dirty="0" smtClean="0"/>
              <a:t>tudent </a:t>
            </a:r>
            <a:r>
              <a:rPr lang="en-US" sz="3600" dirty="0" smtClean="0">
                <a:solidFill>
                  <a:srgbClr val="FF0000"/>
                </a:solidFill>
              </a:rPr>
              <a:t>i</a:t>
            </a:r>
            <a:r>
              <a:rPr lang="en-US" sz="3600" dirty="0" smtClean="0"/>
              <a:t>nformation </a:t>
            </a:r>
            <a:r>
              <a:rPr lang="en-US" sz="3600" dirty="0" smtClean="0">
                <a:solidFill>
                  <a:srgbClr val="FF0000"/>
                </a:solidFill>
              </a:rPr>
              <a:t>s</a:t>
            </a:r>
            <a:r>
              <a:rPr lang="en-US" sz="3600" dirty="0" smtClean="0"/>
              <a:t>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Algonquin College Student Information System (ACIS) represents an online version of the Registrar's Office.</a:t>
            </a:r>
          </a:p>
          <a:p>
            <a:r>
              <a:rPr lang="en-US" dirty="0" smtClean="0"/>
              <a:t>It  provides you with a variety of online services:</a:t>
            </a:r>
          </a:p>
          <a:p>
            <a:pPr lvl="1"/>
            <a:r>
              <a:rPr lang="en-US" dirty="0" smtClean="0">
                <a:effectLst/>
              </a:rPr>
              <a:t>Apply for bursaries</a:t>
            </a:r>
          </a:p>
          <a:p>
            <a:pPr lvl="1"/>
            <a:r>
              <a:rPr lang="en-US" dirty="0" smtClean="0">
                <a:effectLst/>
              </a:rPr>
              <a:t>Apply for an exemption (Transfer of Credit)</a:t>
            </a:r>
          </a:p>
          <a:p>
            <a:pPr lvl="1"/>
            <a:r>
              <a:rPr lang="en-US" dirty="0" smtClean="0">
                <a:effectLst/>
              </a:rPr>
              <a:t>Order transcripts (including official copies)</a:t>
            </a:r>
          </a:p>
          <a:p>
            <a:pPr lvl="1"/>
            <a:r>
              <a:rPr lang="en-US" dirty="0" smtClean="0">
                <a:effectLst/>
              </a:rPr>
              <a:t>Get your network ID and password information</a:t>
            </a:r>
          </a:p>
          <a:p>
            <a:pPr lvl="1"/>
            <a:r>
              <a:rPr lang="en-US" dirty="0" smtClean="0">
                <a:effectLst/>
              </a:rPr>
              <a:t>View timetable, grade and final assessment week information</a:t>
            </a:r>
          </a:p>
          <a:p>
            <a:pPr lvl="1"/>
            <a:r>
              <a:rPr lang="en-US" dirty="0" smtClean="0">
                <a:effectLst/>
              </a:rPr>
              <a:t>Find your locker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826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411162"/>
          </a:xfrm>
        </p:spPr>
        <p:txBody>
          <a:bodyPr>
            <a:noAutofit/>
          </a:bodyPr>
          <a:lstStyle/>
          <a:p>
            <a:r>
              <a:rPr lang="en-US" sz="2400" dirty="0" smtClean="0"/>
              <a:t>Algonquin college Student information System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8991600" cy="60960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ACSIS is the Algonquin College Student Information System. </a:t>
            </a:r>
          </a:p>
          <a:p>
            <a:r>
              <a:rPr lang="en-US" dirty="0"/>
              <a:t>This article is intended for all students at all campuses.</a:t>
            </a:r>
          </a:p>
          <a:p>
            <a:r>
              <a:rPr lang="en-US" dirty="0"/>
              <a:t>Answer	</a:t>
            </a:r>
          </a:p>
          <a:p>
            <a:r>
              <a:rPr lang="en-US" dirty="0"/>
              <a:t>The Algonquin College Student Information System (ACSIS) represents an online version of the Registrar's Office.</a:t>
            </a:r>
          </a:p>
          <a:p>
            <a:r>
              <a:rPr lang="en-US" dirty="0"/>
              <a:t>ACSIS provides you with a variety of online services.  It is easy to use, convenient, and fits perfectly with your busy schedule.  Why wait when you can do what you need online right now?</a:t>
            </a:r>
          </a:p>
          <a:p>
            <a:endParaRPr lang="en-US" dirty="0"/>
          </a:p>
          <a:p>
            <a:r>
              <a:rPr lang="en-US" dirty="0"/>
              <a:t>Apply for bursaries</a:t>
            </a:r>
          </a:p>
          <a:p>
            <a:r>
              <a:rPr lang="en-US" dirty="0"/>
              <a:t>Apply for an exemption (Transfer of Credit)</a:t>
            </a:r>
          </a:p>
          <a:p>
            <a:r>
              <a:rPr lang="en-US" dirty="0"/>
              <a:t>Order transcripts (including official copies)</a:t>
            </a:r>
          </a:p>
          <a:p>
            <a:r>
              <a:rPr lang="en-US" dirty="0"/>
              <a:t>Get your network ID and password information</a:t>
            </a:r>
          </a:p>
          <a:p>
            <a:r>
              <a:rPr lang="en-US" dirty="0"/>
              <a:t>View timetable, grade and final assessment week information</a:t>
            </a:r>
          </a:p>
          <a:p>
            <a:r>
              <a:rPr lang="en-US" dirty="0"/>
              <a:t>Find your locker</a:t>
            </a:r>
          </a:p>
          <a:p>
            <a:r>
              <a:rPr lang="en-US" dirty="0"/>
              <a:t>Access Blackboard</a:t>
            </a:r>
          </a:p>
          <a:p>
            <a:r>
              <a:rPr lang="en-US" dirty="0"/>
              <a:t>Drop/Add/Transfer courses</a:t>
            </a:r>
          </a:p>
          <a:p>
            <a:r>
              <a:rPr lang="en-US" dirty="0"/>
              <a:t>Change course sections</a:t>
            </a:r>
          </a:p>
          <a:p>
            <a:r>
              <a:rPr lang="en-US" dirty="0"/>
              <a:t>Select General Education electives</a:t>
            </a:r>
          </a:p>
          <a:p>
            <a:r>
              <a:rPr lang="en-US" dirty="0"/>
              <a:t>View encumbrance status and the reason for encumbrance</a:t>
            </a:r>
          </a:p>
          <a:p>
            <a:r>
              <a:rPr lang="en-US" dirty="0"/>
              <a:t>Update your personal information</a:t>
            </a:r>
          </a:p>
          <a:p>
            <a:r>
              <a:rPr lang="en-US" dirty="0"/>
              <a:t>Declare Continuing Education programs</a:t>
            </a:r>
          </a:p>
          <a:p>
            <a:r>
              <a:rPr lang="en-US" dirty="0"/>
              <a:t>Register for the online Graduate programs</a:t>
            </a:r>
          </a:p>
          <a:p>
            <a:r>
              <a:rPr lang="en-US" dirty="0"/>
              <a:t>View and print your official tuition tax receipts (T2202A)</a:t>
            </a:r>
          </a:p>
          <a:p>
            <a:r>
              <a:rPr lang="en-US" dirty="0" smtClean="0"/>
              <a:t>You </a:t>
            </a:r>
            <a:r>
              <a:rPr lang="en-US" dirty="0"/>
              <a:t>can login to ACSIS 24 hours after the Registrar's Office has your information, including your date of birth. For more information on the RO, see Where is the Registrar's Office?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6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371" y="0"/>
            <a:ext cx="8229600" cy="1295400"/>
          </a:xfrm>
        </p:spPr>
        <p:txBody>
          <a:bodyPr>
            <a:no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What is </a:t>
            </a:r>
            <a:r>
              <a:rPr lang="en-US" sz="3600" dirty="0"/>
              <a:t>Blackboard?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229" y="1295400"/>
            <a:ext cx="9249229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48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What is BB</a:t>
            </a:r>
            <a:r>
              <a:rPr lang="en-US" sz="3600" dirty="0"/>
              <a:t>?</a:t>
            </a:r>
            <a:br>
              <a:rPr lang="en-US" sz="3600" dirty="0"/>
            </a:br>
            <a:r>
              <a:rPr lang="en-US" sz="3600" dirty="0"/>
              <a:t>online.algonquincollege.com 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340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Announcements</a:t>
            </a:r>
          </a:p>
          <a:p>
            <a:r>
              <a:rPr lang="en-US" dirty="0" smtClean="0"/>
              <a:t>Digital recourse </a:t>
            </a:r>
          </a:p>
          <a:p>
            <a:r>
              <a:rPr lang="en-US" dirty="0" smtClean="0"/>
              <a:t>Do quizzes </a:t>
            </a:r>
          </a:p>
          <a:p>
            <a:r>
              <a:rPr lang="en-US" dirty="0"/>
              <a:t>C</a:t>
            </a:r>
            <a:r>
              <a:rPr lang="en-US" dirty="0" smtClean="0"/>
              <a:t>ourse documents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labs, lectures</a:t>
            </a:r>
          </a:p>
          <a:p>
            <a:r>
              <a:rPr lang="en-US" dirty="0" smtClean="0"/>
              <a:t>Course information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course outline</a:t>
            </a:r>
          </a:p>
          <a:p>
            <a:r>
              <a:rPr lang="en-US" dirty="0" smtClean="0"/>
              <a:t>Check </a:t>
            </a:r>
            <a:r>
              <a:rPr lang="en-US" dirty="0"/>
              <a:t> </a:t>
            </a:r>
            <a:r>
              <a:rPr lang="en-US" dirty="0" smtClean="0"/>
              <a:t>the grades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9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mahmoud\Desktop\pics-cshool\black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42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1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2014"/>
            <a:ext cx="8229600" cy="6373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57200" y="2057400"/>
            <a:ext cx="22098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6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58189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Students BB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839200" cy="5486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8839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18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156</Words>
  <Application>Microsoft Office PowerPoint</Application>
  <PresentationFormat>On-screen Show (4:3)</PresentationFormat>
  <Paragraphs>59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ACSIS </vt:lpstr>
      <vt:lpstr>ACSIS  http://www.algonquincollege.com/current-students</vt:lpstr>
      <vt:lpstr>What is ACSIS? Algonquin college student information system</vt:lpstr>
      <vt:lpstr>Algonquin college Student information System</vt:lpstr>
      <vt:lpstr> What is Blackboard? </vt:lpstr>
      <vt:lpstr> What is BB? online.algonquincollege.com  </vt:lpstr>
      <vt:lpstr>PowerPoint Presentation</vt:lpstr>
      <vt:lpstr>PowerPoint Presentation</vt:lpstr>
      <vt:lpstr>Students BB</vt:lpstr>
      <vt:lpstr>Course information</vt:lpstr>
      <vt:lpstr>Course Documents</vt:lpstr>
      <vt:lpstr>   Assignment submission on line</vt:lpstr>
      <vt:lpstr>PowerPoint Presentation</vt:lpstr>
      <vt:lpstr>Digital Resource (text book)</vt:lpstr>
      <vt:lpstr>Text book</vt:lpstr>
      <vt:lpstr>Add to cart</vt:lpstr>
      <vt:lpstr>PowerPoint Presentation</vt:lpstr>
      <vt:lpstr>Virtual Machine to download</vt:lpstr>
      <vt:lpstr>VM work station 12</vt:lpstr>
      <vt:lpstr>VM 12 VM product key</vt:lpstr>
      <vt:lpstr>Download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mahmoud</cp:lastModifiedBy>
  <cp:revision>55</cp:revision>
  <dcterms:created xsi:type="dcterms:W3CDTF">2016-08-28T01:23:18Z</dcterms:created>
  <dcterms:modified xsi:type="dcterms:W3CDTF">2016-09-05T01:21:55Z</dcterms:modified>
</cp:coreProperties>
</file>