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6" r:id="rId1"/>
  </p:sldMasterIdLst>
  <p:notesMasterIdLst>
    <p:notesMasterId r:id="rId12"/>
  </p:notesMasterIdLst>
  <p:handoutMasterIdLst>
    <p:handoutMasterId r:id="rId13"/>
  </p:handoutMasterIdLst>
  <p:sldIdLst>
    <p:sldId id="688" r:id="rId2"/>
    <p:sldId id="689" r:id="rId3"/>
    <p:sldId id="690" r:id="rId4"/>
    <p:sldId id="692" r:id="rId5"/>
    <p:sldId id="691" r:id="rId6"/>
    <p:sldId id="693" r:id="rId7"/>
    <p:sldId id="694" r:id="rId8"/>
    <p:sldId id="696" r:id="rId9"/>
    <p:sldId id="695" r:id="rId10"/>
    <p:sldId id="697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99" autoAdjust="0"/>
    <p:restoredTop sz="86349" autoAdjust="0"/>
  </p:normalViewPr>
  <p:slideViewPr>
    <p:cSldViewPr>
      <p:cViewPr varScale="1">
        <p:scale>
          <a:sx n="92" d="100"/>
          <a:sy n="92" d="100"/>
        </p:scale>
        <p:origin x="1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175CE8D-A545-8D49-9A19-4F604641A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1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72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8075F0-5769-BD40-8DD6-5105F61F2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6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DE81-818C-DB41-82B1-FC499A18E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15C83-8476-C340-B0B8-E73141A75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CCF90-8C4E-E94B-ADA5-E1FA0E4C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8FCE7-15FB-0B47-841D-8B2E46D2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A9FF-9646-5F4A-9EDF-D2D5AF18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E0E5-29F1-AD48-A81A-1F5309CB0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2C2D-9D12-EA40-9F13-EADF7628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EE865-5E29-5042-AC56-B7AEF340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9D4B-7849-1D49-8906-F2F06BBF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C84C-D95F-E548-A892-77DEC548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17D9-5C32-D547-BE07-7248CCCE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7CFD-DC46-4F4C-AC9C-768B6072C7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1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FD221-C499-464F-ABE2-EA8E0850E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BE552-41EC-624A-A84D-4D07A2F99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C2EAE-0D86-9246-9A5C-8CE08C4B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3C60-D8F8-724C-ACA7-9609DA20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5C61-3019-2942-823B-6519D844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064-0398-FB4D-A10B-9168BFF17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D1CB-2020-B44A-A930-0B860BF5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57C7-499F-C748-BFF7-D8D01BB9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9AB1F-952D-5347-8970-B9F73954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FD499-59B8-F948-8AA1-4F759D18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A25D-43A1-B24C-9185-5B16BE8C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A988-9EA0-6049-A3EA-B6C652B385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48" descr="duke_wave_shadow">
            <a:extLst>
              <a:ext uri="{FF2B5EF4-FFF2-40B4-BE49-F238E27FC236}">
                <a16:creationId xmlns:a16="http://schemas.microsoft.com/office/drawing/2014/main" id="{A14534B6-FFE4-6D46-9193-19937F6ED5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57200"/>
            <a:ext cx="10668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2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0DE5-516C-994C-A96A-19177B63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AE508-17C5-E64B-842E-C4E293D6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F026-5B2D-EC48-96D4-140F016F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52BBD-1945-A843-B324-10E76D09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0A1D-03C7-C243-A9FA-170A594F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C48-78C5-0044-8789-5F13B6BC6A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8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6FDD-02F3-B64A-A07E-55628929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534F-C0F2-4347-90B6-941838EA6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86389-E00E-FF4B-B191-DCF1D710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3F47-2F76-9245-94ED-92EBD2DB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4511-CACA-6B47-8505-61A6204B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0F5F5-129A-FA4E-BF58-1DB659A1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8ED0-88A4-2549-B35A-FBCE0761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9F79-5346-444E-977A-21A93256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CFB87-1EBF-6347-95F1-CD9D2F0B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1EC26-B84D-1D4E-91E3-86EA2893A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B6165-5AC6-F04A-BBA2-65D7D132B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8E002-313E-B047-8C02-D6FFE39F2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B4A52-A5B7-8945-A9A7-1DFBE495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333AE-0212-FF4D-8AC7-433DDABE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0779C-F970-8A45-BF46-10CEDA0E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F07-DCBD-0846-BE6A-279F2AE84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8073-6311-FD45-BFD8-7D614267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5A58C-73E4-DF4F-A23B-8C87508E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757EA-4A19-834A-8A5B-A92C0619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0F855-31F5-AF45-9DE1-A4926E98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7B8F-7FCD-5D48-9672-ED5236E04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06FD4-B24D-7D46-B065-D95F2EDD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4CE42-5763-C14C-A4F9-C2CC1E3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E9E29-0CA8-CC47-8F4A-65F97ED9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6D11-58C0-284A-A8AB-5AA4E940F1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1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92C9-3DE1-B740-A281-A5BB87C4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377D-1FB7-F24A-8AED-1A1D53916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8C1F-4B6B-EA41-B2E2-C56EC8A59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85C15-71D0-B649-844B-06627726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CE6BF-3602-9047-ACAE-6A189796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FDE8C-C5AF-164A-83E4-A8B662D3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D36C-356B-7048-81C1-A307797EE5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62CB-35DD-BC4A-BC4B-FDBC6F53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F6C00-FA69-E74D-9F60-8D0909E91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BB3D3-B69D-3A4D-A25D-47CE16DDE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5B669-AB77-4A4B-BB17-DE2B1EEF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8A558-8C19-C64D-9A3E-26684D9D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E0E68-8BC0-7348-B3DB-9AAD721E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1397-D059-4642-89D6-FEB7724C39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ED448-FE88-D04E-8D48-D8A122F9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AEE87-7927-DD4F-9750-275F7E93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DE17-D7B7-6A44-B9D0-0BAC76084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CEF7D-5A32-F347-AF2B-44247CD75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9FBE-1D12-3C42-B1E6-29EB6330E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E0E5-29F1-AD48-A81A-1F5309CB0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9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Topics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Expression Language (Hybrid Activity 3)</a:t>
            </a:r>
          </a:p>
          <a:p>
            <a:r>
              <a:rPr lang="en-US" dirty="0"/>
              <a:t>Validators.  (Burns &amp; Schalk, Chapter 8)</a:t>
            </a:r>
          </a:p>
          <a:p>
            <a:r>
              <a:rPr lang="en-US" dirty="0"/>
              <a:t>Converters (Burns &amp; Schalk, Chapter 8)</a:t>
            </a:r>
          </a:p>
          <a:p>
            <a:r>
              <a:rPr lang="en-US"/>
              <a:t>Fun with Javascript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0D2481-A5F7-0147-B9B6-D344F899E310}" type="datetime1">
              <a:rPr lang="en-CA" smtClean="0"/>
              <a:pPr>
                <a:defRPr/>
              </a:pPr>
              <a:t>2018-09-26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EE397-21B7-6843-A299-3745F381D4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485E-8B75-AA49-8177-494BB4C2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61D7-525B-1A43-9153-4AD7C9624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color of our Sprites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3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62DE-089E-0845-9883-8F128D54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Validation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781BD-BE63-7A4C-AAEA-E52E88457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Validation applies to data coming from the user to our program</a:t>
            </a:r>
          </a:p>
          <a:p>
            <a:r>
              <a:rPr lang="en-US" sz="2800" dirty="0"/>
              <a:t>Our Address Book example has the following examples of data validation:</a:t>
            </a:r>
          </a:p>
          <a:p>
            <a:pPr lvl="1"/>
            <a:r>
              <a:rPr lang="en-US" sz="2400" dirty="0"/>
              <a:t>Birthdays of the form DD/MM/YYYY and the date must be in the past</a:t>
            </a:r>
          </a:p>
          <a:p>
            <a:pPr lvl="1"/>
            <a:r>
              <a:rPr lang="en-US" sz="2400" dirty="0"/>
              <a:t>Email addresses match a regular expression representing all email addresses</a:t>
            </a:r>
          </a:p>
          <a:p>
            <a:pPr lvl="1"/>
            <a:r>
              <a:rPr lang="en-US" sz="2400" dirty="0"/>
              <a:t>Phone numbers must be 10 digits</a:t>
            </a:r>
          </a:p>
        </p:txBody>
      </p:sp>
    </p:spTree>
    <p:extLst>
      <p:ext uri="{BB962C8B-B14F-4D97-AF65-F5344CB8AC3E}">
        <p14:creationId xmlns:p14="http://schemas.microsoft.com/office/powerpoint/2010/main" val="1326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D306-F349-F248-9A41-611961FA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Standard Validators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496D4B-0675-2746-8CA4-21262519E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0"/>
            <a:ext cx="8991600" cy="4952999"/>
          </a:xfrm>
        </p:spPr>
      </p:pic>
    </p:spTree>
    <p:extLst>
      <p:ext uri="{BB962C8B-B14F-4D97-AF65-F5344CB8AC3E}">
        <p14:creationId xmlns:p14="http://schemas.microsoft.com/office/powerpoint/2010/main" val="99669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6D03-1D7F-B243-B839-BB9B4260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721A-B0C6-9842-AB58-3A349F43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h:inputText</a:t>
            </a:r>
            <a:r>
              <a:rPr lang="en-CA" dirty="0"/>
              <a:t> id="quantity" size="4" value="#{</a:t>
            </a:r>
            <a:r>
              <a:rPr lang="en-CA" dirty="0" err="1"/>
              <a:t>item.quantity</a:t>
            </a:r>
            <a:r>
              <a:rPr lang="en-CA" dirty="0"/>
              <a:t>}"&gt;           &lt;</a:t>
            </a:r>
            <a:r>
              <a:rPr lang="en-CA" dirty="0" err="1"/>
              <a:t>f:validateLongRange</a:t>
            </a:r>
            <a:r>
              <a:rPr lang="en-CA" dirty="0"/>
              <a:t> minimum="1"/&gt; </a:t>
            </a:r>
          </a:p>
          <a:p>
            <a:pPr marL="0" indent="0">
              <a:buNone/>
            </a:pPr>
            <a:r>
              <a:rPr lang="en-CA" dirty="0"/>
              <a:t>&lt;/</a:t>
            </a:r>
            <a:r>
              <a:rPr lang="en-CA" dirty="0" err="1"/>
              <a:t>h:inputText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h:message</a:t>
            </a:r>
            <a:r>
              <a:rPr lang="en-CA" dirty="0"/>
              <a:t> for="quantity"/&gt;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4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98C4-04F7-5A4B-8D1E-62017852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FCE1-7EE0-BC43-AF79-8DAD807A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Here, </a:t>
            </a:r>
            <a:r>
              <a:rPr lang="en-US" b="1" dirty="0" err="1"/>
              <a:t>MyOwnJavaConv.java</a:t>
            </a:r>
            <a:r>
              <a:rPr lang="en-US" b="1" dirty="0"/>
              <a:t> </a:t>
            </a:r>
            <a:r>
              <a:rPr lang="en-US" dirty="0"/>
              <a:t>is a class that implements the </a:t>
            </a:r>
            <a:r>
              <a:rPr lang="en-US" b="1" dirty="0"/>
              <a:t>Validator</a:t>
            </a:r>
            <a:r>
              <a:rPr lang="en-US" dirty="0"/>
              <a:t> interface (see 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javaee</a:t>
            </a:r>
            <a:r>
              <a:rPr lang="en-US" dirty="0"/>
              <a:t>/6/tutorial/doc/</a:t>
            </a:r>
            <a:r>
              <a:rPr lang="en-US" dirty="0" err="1"/>
              <a:t>bnauw.html</a:t>
            </a:r>
            <a:r>
              <a:rPr lang="en-US" dirty="0"/>
              <a:t>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&lt;td&gt;&lt;</a:t>
            </a:r>
            <a:r>
              <a:rPr lang="en-US" dirty="0" err="1"/>
              <a:t>h:inputText</a:t>
            </a:r>
            <a:r>
              <a:rPr lang="en-US" dirty="0"/>
              <a:t> id="</a:t>
            </a:r>
            <a:r>
              <a:rPr lang="en-US" dirty="0" err="1"/>
              <a:t>homePhone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    value="#{</a:t>
            </a:r>
            <a:r>
              <a:rPr lang="en-US" dirty="0" err="1"/>
              <a:t>contactController.selected.homePhone</a:t>
            </a:r>
            <a:r>
              <a:rPr lang="en-US" dirty="0"/>
              <a:t>}" </a:t>
            </a:r>
          </a:p>
          <a:p>
            <a:pPr marL="0" indent="0">
              <a:buNone/>
            </a:pPr>
            <a:r>
              <a:rPr lang="en-US" dirty="0"/>
              <a:t>                   title="#{</a:t>
            </a:r>
            <a:r>
              <a:rPr lang="en-US" dirty="0" err="1"/>
              <a:t>bundle.CreateContactTitle_homePhone</a:t>
            </a:r>
            <a:r>
              <a:rPr lang="en-US" dirty="0"/>
              <a:t>}" &gt;</a:t>
            </a:r>
          </a:p>
          <a:p>
            <a:pPr marL="0" indent="0">
              <a:buNone/>
            </a:pPr>
            <a:r>
              <a:rPr lang="en-US" dirty="0"/>
              <a:t>                   &lt;</a:t>
            </a:r>
            <a:r>
              <a:rPr lang="en-US" dirty="0" err="1"/>
              <a:t>f:validator</a:t>
            </a:r>
            <a:r>
              <a:rPr lang="en-US" dirty="0"/>
              <a:t> </a:t>
            </a:r>
            <a:r>
              <a:rPr lang="en-US" dirty="0" err="1"/>
              <a:t>validatorId</a:t>
            </a:r>
            <a:r>
              <a:rPr lang="en-US" dirty="0"/>
              <a:t>=”</a:t>
            </a:r>
            <a:r>
              <a:rPr lang="en-US" dirty="0" err="1"/>
              <a:t>MyOwnJavaConv</a:t>
            </a:r>
            <a:r>
              <a:rPr lang="en-US" dirty="0"/>
              <a:t>” /&gt;</a:t>
            </a:r>
          </a:p>
          <a:p>
            <a:pPr marL="0" indent="0">
              <a:buNone/>
            </a:pPr>
            <a:r>
              <a:rPr lang="en-US" dirty="0"/>
              <a:t>          &lt;/</a:t>
            </a:r>
            <a:r>
              <a:rPr lang="en-US" dirty="0" err="1"/>
              <a:t>h:inputText</a:t>
            </a:r>
            <a:r>
              <a:rPr lang="en-US" dirty="0"/>
              <a:t>&gt;&lt;/td&gt;</a:t>
            </a:r>
          </a:p>
          <a:p>
            <a:pPr marL="0" indent="0">
              <a:buNone/>
            </a:pPr>
            <a:r>
              <a:rPr lang="en-US" dirty="0"/>
              <a:t>                        &lt;td&gt;&lt;</a:t>
            </a:r>
            <a:r>
              <a:rPr lang="en-US" dirty="0" err="1"/>
              <a:t>h:message</a:t>
            </a:r>
            <a:r>
              <a:rPr lang="en-US" dirty="0"/>
              <a:t> for="</a:t>
            </a:r>
            <a:r>
              <a:rPr lang="en-US" dirty="0" err="1"/>
              <a:t>homePhone</a:t>
            </a:r>
            <a:r>
              <a:rPr lang="en-US" dirty="0"/>
              <a:t>" /&gt;&lt;/td&gt;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341767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D8A-67B4-9146-AE17-774EA844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Converter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96E2-2440-8F4E-8D22-965261D6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/>
              <a:t>Converters are two-way:</a:t>
            </a:r>
          </a:p>
          <a:p>
            <a:pPr lvl="1"/>
            <a:r>
              <a:rPr lang="en-US" dirty="0"/>
              <a:t>the text coming from the user is converted into Java Objects</a:t>
            </a:r>
          </a:p>
          <a:p>
            <a:pPr lvl="1"/>
            <a:r>
              <a:rPr lang="en-US" dirty="0"/>
              <a:t>the Java Objects coming from the program are converted into text</a:t>
            </a:r>
          </a:p>
          <a:p>
            <a:r>
              <a:rPr lang="en-US" sz="1800" dirty="0"/>
              <a:t>Consider the Birthday field in the Address Book application (</a:t>
            </a:r>
            <a:r>
              <a:rPr lang="en-US" sz="1800" dirty="0" err="1"/>
              <a:t>Create.xhtml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&lt;td&gt;&lt;</a:t>
            </a:r>
            <a:r>
              <a:rPr lang="en-US" sz="1800" dirty="0" err="1"/>
              <a:t>h:outputLabel</a:t>
            </a:r>
            <a:r>
              <a:rPr lang="en-US" sz="1800" dirty="0"/>
              <a:t> value="#{</a:t>
            </a:r>
            <a:r>
              <a:rPr lang="en-US" sz="1800" dirty="0" err="1"/>
              <a:t>bundle.CreateContactLabel_birthday</a:t>
            </a:r>
            <a:r>
              <a:rPr lang="en-US" sz="1800" dirty="0"/>
              <a:t>}"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for="birthday" /&gt;&lt;/td&gt;</a:t>
            </a:r>
          </a:p>
          <a:p>
            <a:pPr marL="0" indent="0">
              <a:buNone/>
            </a:pPr>
            <a:r>
              <a:rPr lang="en-US" sz="1800" dirty="0"/>
              <a:t>          &lt;td&gt;&lt;</a:t>
            </a:r>
            <a:r>
              <a:rPr lang="en-US" sz="1800" dirty="0" err="1"/>
              <a:t>h:inputText</a:t>
            </a:r>
            <a:r>
              <a:rPr lang="en-US" sz="1800" dirty="0"/>
              <a:t> id="birthday"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value="#{</a:t>
            </a:r>
            <a:r>
              <a:rPr lang="en-US" sz="1800" dirty="0" err="1"/>
              <a:t>contactController.selected.birthday</a:t>
            </a:r>
            <a:r>
              <a:rPr lang="en-US" sz="1800" dirty="0"/>
              <a:t>}"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title="#{</a:t>
            </a:r>
            <a:r>
              <a:rPr lang="en-US" sz="1800" dirty="0" err="1"/>
              <a:t>bundle.CreateContactTitle_birthday</a:t>
            </a:r>
            <a:r>
              <a:rPr lang="en-US" sz="1800" dirty="0"/>
              <a:t>}" &gt;</a:t>
            </a:r>
          </a:p>
          <a:p>
            <a:pPr marL="0" indent="0">
              <a:buNone/>
            </a:pPr>
            <a:r>
              <a:rPr lang="en-US" sz="1800" dirty="0"/>
              <a:t>                      &lt;</a:t>
            </a:r>
            <a:r>
              <a:rPr lang="en-US" sz="1800" dirty="0" err="1"/>
              <a:t>f:convertDateTime</a:t>
            </a:r>
            <a:r>
              <a:rPr lang="en-US" sz="1800" dirty="0"/>
              <a:t> pattern="MM/</a:t>
            </a:r>
            <a:r>
              <a:rPr lang="en-US" sz="1800" dirty="0" err="1"/>
              <a:t>dd</a:t>
            </a:r>
            <a:r>
              <a:rPr lang="en-US" sz="1800" dirty="0"/>
              <a:t>/</a:t>
            </a:r>
            <a:r>
              <a:rPr lang="en-US" sz="1800" dirty="0" err="1"/>
              <a:t>yyyy</a:t>
            </a:r>
            <a:r>
              <a:rPr lang="en-US" sz="1800" dirty="0"/>
              <a:t>" /&gt;</a:t>
            </a:r>
          </a:p>
          <a:p>
            <a:pPr marL="0" indent="0">
              <a:buNone/>
            </a:pPr>
            <a:r>
              <a:rPr lang="en-US" sz="1800" dirty="0"/>
              <a:t>                  &lt;/</a:t>
            </a:r>
            <a:r>
              <a:rPr lang="en-US" sz="1800" dirty="0" err="1"/>
              <a:t>h:inputText</a:t>
            </a:r>
            <a:r>
              <a:rPr lang="en-US" sz="1800" dirty="0"/>
              <a:t>&gt;&lt;/td&gt;</a:t>
            </a:r>
          </a:p>
          <a:p>
            <a:pPr marL="0" indent="0">
              <a:buNone/>
            </a:pPr>
            <a:r>
              <a:rPr lang="en-US" sz="1800" dirty="0"/>
              <a:t>  &lt;td&gt;&lt;</a:t>
            </a:r>
            <a:r>
              <a:rPr lang="en-US" sz="1800" dirty="0" err="1"/>
              <a:t>h:message</a:t>
            </a:r>
            <a:r>
              <a:rPr lang="en-US" sz="1800" dirty="0"/>
              <a:t> for="birthday" /&gt;&lt;/td&gt;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SEE: https://</a:t>
            </a:r>
            <a:r>
              <a:rPr lang="en-US" sz="1800" dirty="0" err="1"/>
              <a:t>docs.oracle.com</a:t>
            </a:r>
            <a:r>
              <a:rPr lang="en-US" sz="1800" dirty="0"/>
              <a:t>/</a:t>
            </a:r>
            <a:r>
              <a:rPr lang="en-US" sz="1800" dirty="0" err="1"/>
              <a:t>javaee</a:t>
            </a:r>
            <a:r>
              <a:rPr lang="en-US" sz="1800" dirty="0"/>
              <a:t>/7/tutorial/jsf-page-core001.htm#BNASV</a:t>
            </a:r>
          </a:p>
        </p:txBody>
      </p:sp>
    </p:spTree>
    <p:extLst>
      <p:ext uri="{BB962C8B-B14F-4D97-AF65-F5344CB8AC3E}">
        <p14:creationId xmlns:p14="http://schemas.microsoft.com/office/powerpoint/2010/main" val="330432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19F2-031A-6849-A042-85CC92C2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7" y="152400"/>
            <a:ext cx="6076950" cy="473074"/>
          </a:xfrm>
        </p:spPr>
        <p:txBody>
          <a:bodyPr>
            <a:normAutofit fontScale="90000"/>
          </a:bodyPr>
          <a:lstStyle/>
          <a:p>
            <a:r>
              <a:rPr lang="en-US" dirty="0"/>
              <a:t>Built-in </a:t>
            </a:r>
            <a:br>
              <a:rPr lang="en-US" dirty="0"/>
            </a:br>
            <a:r>
              <a:rPr lang="en-US" dirty="0"/>
              <a:t>Converters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DE035-0AF4-EF48-9311-4F1B2CB05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8274"/>
            <a:ext cx="5791200" cy="6689726"/>
          </a:xfrm>
        </p:spPr>
      </p:pic>
    </p:spTree>
    <p:extLst>
      <p:ext uri="{BB962C8B-B14F-4D97-AF65-F5344CB8AC3E}">
        <p14:creationId xmlns:p14="http://schemas.microsoft.com/office/powerpoint/2010/main" val="200095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85D9-0CE0-2245-89D6-6D9215A1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Converters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E3C-3D7F-F44F-AD41-FC6551D46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Converters are applied implicitly when an Expression Language expression is used (and therefor the datatype is known)</a:t>
            </a:r>
          </a:p>
          <a:p>
            <a:endParaRPr lang="en-US" dirty="0"/>
          </a:p>
          <a:p>
            <a:r>
              <a:rPr lang="en-US" dirty="0" err="1"/>
              <a:t>DateTimeConverter</a:t>
            </a:r>
            <a:r>
              <a:rPr lang="en-US" dirty="0"/>
              <a:t> has its own &lt;</a:t>
            </a:r>
            <a:r>
              <a:rPr lang="en-US" dirty="0" err="1"/>
              <a:t>f:convertDateTime</a:t>
            </a:r>
            <a:r>
              <a:rPr lang="en-US" dirty="0"/>
              <a:t>&gt; tag</a:t>
            </a:r>
          </a:p>
          <a:p>
            <a:pPr lvl="1"/>
            <a:r>
              <a:rPr lang="en-US" dirty="0"/>
              <a:t>As used in the Address Book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NumberConverter</a:t>
            </a:r>
            <a:r>
              <a:rPr lang="en-US" dirty="0"/>
              <a:t> has its own &lt;</a:t>
            </a:r>
            <a:r>
              <a:rPr lang="en-US" dirty="0" err="1"/>
              <a:t>f:convertNumber</a:t>
            </a:r>
            <a:r>
              <a:rPr lang="en-US" dirty="0"/>
              <a:t>&gt; tag</a:t>
            </a:r>
          </a:p>
        </p:txBody>
      </p:sp>
    </p:spTree>
    <p:extLst>
      <p:ext uri="{BB962C8B-B14F-4D97-AF65-F5344CB8AC3E}">
        <p14:creationId xmlns:p14="http://schemas.microsoft.com/office/powerpoint/2010/main" val="23576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2B63-63FA-7943-AD2B-3FD8FCB1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68A0-7BDB-1140-8A46-0C948067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 Converters implement the </a:t>
            </a:r>
            <a:r>
              <a:rPr lang="en-US" dirty="0" err="1"/>
              <a:t>javax.faces.convert.Converter</a:t>
            </a:r>
            <a:r>
              <a:rPr lang="en-US" dirty="0"/>
              <a:t> interface: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CA" dirty="0"/>
              <a:t>public Object </a:t>
            </a:r>
            <a:r>
              <a:rPr lang="en-CA" dirty="0" err="1"/>
              <a:t>getAsObject</a:t>
            </a:r>
            <a:r>
              <a:rPr lang="en-CA" dirty="0"/>
              <a:t>(</a:t>
            </a:r>
            <a:r>
              <a:rPr lang="en-CA" dirty="0" err="1"/>
              <a:t>FacesContext</a:t>
            </a:r>
            <a:r>
              <a:rPr lang="en-CA" dirty="0"/>
              <a:t> </a:t>
            </a:r>
            <a:r>
              <a:rPr lang="en-CA" i="1" dirty="0"/>
              <a:t>context</a:t>
            </a:r>
            <a:r>
              <a:rPr lang="en-CA" dirty="0"/>
              <a:t>,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</a:t>
            </a:r>
            <a:r>
              <a:rPr lang="en-CA" dirty="0" err="1"/>
              <a:t>UIComponent</a:t>
            </a:r>
            <a:r>
              <a:rPr lang="en-CA" dirty="0"/>
              <a:t>  </a:t>
            </a:r>
            <a:r>
              <a:rPr lang="en-CA" i="1" dirty="0"/>
              <a:t>component</a:t>
            </a:r>
            <a:r>
              <a:rPr lang="en-CA" dirty="0"/>
              <a:t>, String </a:t>
            </a:r>
            <a:r>
              <a:rPr lang="en-CA" i="1" dirty="0"/>
              <a:t>value</a:t>
            </a:r>
            <a:r>
              <a:rPr lang="en-CA" dirty="0"/>
              <a:t>) </a:t>
            </a:r>
          </a:p>
          <a:p>
            <a:r>
              <a:rPr lang="en-CA" dirty="0"/>
              <a:t>public String </a:t>
            </a:r>
            <a:r>
              <a:rPr lang="en-CA" dirty="0" err="1"/>
              <a:t>getAsString</a:t>
            </a:r>
            <a:r>
              <a:rPr lang="en-CA" dirty="0"/>
              <a:t>(</a:t>
            </a:r>
            <a:r>
              <a:rPr lang="en-CA" dirty="0" err="1"/>
              <a:t>FacesContext</a:t>
            </a:r>
            <a:r>
              <a:rPr lang="en-CA" dirty="0"/>
              <a:t> </a:t>
            </a:r>
            <a:r>
              <a:rPr lang="en-CA" i="1" dirty="0"/>
              <a:t>context</a:t>
            </a:r>
            <a:r>
              <a:rPr lang="en-CA" dirty="0"/>
              <a:t>,</a:t>
            </a:r>
          </a:p>
          <a:p>
            <a:pPr marL="0" indent="0">
              <a:buNone/>
            </a:pPr>
            <a:r>
              <a:rPr lang="en-CA" dirty="0"/>
              <a:t>                                                </a:t>
            </a:r>
            <a:r>
              <a:rPr lang="en-CA" dirty="0" err="1"/>
              <a:t>UIComponent</a:t>
            </a:r>
            <a:r>
              <a:rPr lang="en-CA" dirty="0"/>
              <a:t>  </a:t>
            </a:r>
            <a:r>
              <a:rPr lang="en-CA" i="1" dirty="0"/>
              <a:t>component</a:t>
            </a:r>
            <a:r>
              <a:rPr lang="en-CA" dirty="0"/>
              <a:t>, Object </a:t>
            </a:r>
            <a:r>
              <a:rPr lang="en-CA" i="1" dirty="0"/>
              <a:t>value</a:t>
            </a:r>
            <a:r>
              <a:rPr lang="en-CA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5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53396</TotalTime>
  <Words>493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Times New Roman</vt:lpstr>
      <vt:lpstr>Office Theme</vt:lpstr>
      <vt:lpstr>Java EE Topics 1</vt:lpstr>
      <vt:lpstr>Faces Validation System</vt:lpstr>
      <vt:lpstr>JSF Standard Validators</vt:lpstr>
      <vt:lpstr>Validator Example</vt:lpstr>
      <vt:lpstr>Custom Validator</vt:lpstr>
      <vt:lpstr>JSF Converter System</vt:lpstr>
      <vt:lpstr>Built-in  Converters</vt:lpstr>
      <vt:lpstr>Built-in Converters (cont’d)</vt:lpstr>
      <vt:lpstr>Custom Converters</vt:lpstr>
      <vt:lpstr>Explicit Converter Example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Frames and Threads</dc:title>
  <dc:creator>Reg Dyer</dc:creator>
  <cp:lastModifiedBy>Todd Kelley</cp:lastModifiedBy>
  <cp:revision>125</cp:revision>
  <dcterms:created xsi:type="dcterms:W3CDTF">2000-06-26T04:30:01Z</dcterms:created>
  <dcterms:modified xsi:type="dcterms:W3CDTF">2018-10-10T19:51:15Z</dcterms:modified>
</cp:coreProperties>
</file>