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773AF89-4857-4FB3-9430-BB8209E2C23B}" v="64" dt="2025-08-01T06:18:48.5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94660"/>
  </p:normalViewPr>
  <p:slideViewPr>
    <p:cSldViewPr snapToGrid="0">
      <p:cViewPr>
        <p:scale>
          <a:sx n="66" d="100"/>
          <a:sy n="66" d="100"/>
        </p:scale>
        <p:origin x="562" y="30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microsoft.com/office/2016/11/relationships/changesInfo" Target="changesInfos/changesInfo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man Karn" userId="15abd7660ae41e18" providerId="LiveId" clId="{1773AF89-4857-4FB3-9430-BB8209E2C23B}"/>
    <pc:docChg chg="undo custSel addSld modSld">
      <pc:chgData name="Aman Karn" userId="15abd7660ae41e18" providerId="LiveId" clId="{1773AF89-4857-4FB3-9430-BB8209E2C23B}" dt="2025-08-01T05:41:41.802" v="147" actId="115"/>
      <pc:docMkLst>
        <pc:docMk/>
      </pc:docMkLst>
      <pc:sldChg chg="addSp modSp mod setBg modAnim">
        <pc:chgData name="Aman Karn" userId="15abd7660ae41e18" providerId="LiveId" clId="{1773AF89-4857-4FB3-9430-BB8209E2C23B}" dt="2025-08-01T05:41:41.802" v="147" actId="115"/>
        <pc:sldMkLst>
          <pc:docMk/>
          <pc:sldMk cId="2818796476" sldId="256"/>
        </pc:sldMkLst>
        <pc:spChg chg="mod">
          <ac:chgData name="Aman Karn" userId="15abd7660ae41e18" providerId="LiveId" clId="{1773AF89-4857-4FB3-9430-BB8209E2C23B}" dt="2025-08-01T05:41:41.802" v="147" actId="115"/>
          <ac:spMkLst>
            <pc:docMk/>
            <pc:sldMk cId="2818796476" sldId="256"/>
            <ac:spMk id="2" creationId="{A49D3F59-B7E0-693D-A33A-BB6FED82D077}"/>
          </ac:spMkLst>
        </pc:spChg>
        <pc:spChg chg="mod">
          <ac:chgData name="Aman Karn" userId="15abd7660ae41e18" providerId="LiveId" clId="{1773AF89-4857-4FB3-9430-BB8209E2C23B}" dt="2025-08-01T05:34:50.804" v="144" actId="20577"/>
          <ac:spMkLst>
            <pc:docMk/>
            <pc:sldMk cId="2818796476" sldId="256"/>
            <ac:spMk id="7" creationId="{124A3E2E-308A-81D0-2461-4A8018F64802}"/>
          </ac:spMkLst>
        </pc:spChg>
        <pc:grpChg chg="add">
          <ac:chgData name="Aman Karn" userId="15abd7660ae41e18" providerId="LiveId" clId="{1773AF89-4857-4FB3-9430-BB8209E2C23B}" dt="2025-08-01T05:33:55.217" v="134" actId="26606"/>
          <ac:grpSpMkLst>
            <pc:docMk/>
            <pc:sldMk cId="2818796476" sldId="256"/>
            <ac:grpSpMk id="12" creationId="{D6280969-F024-466D-A1DB-4F848C51DEF6}"/>
          </ac:grpSpMkLst>
        </pc:grpChg>
        <pc:picChg chg="mod">
          <ac:chgData name="Aman Karn" userId="15abd7660ae41e18" providerId="LiveId" clId="{1773AF89-4857-4FB3-9430-BB8209E2C23B}" dt="2025-08-01T05:34:23.024" v="138" actId="1076"/>
          <ac:picMkLst>
            <pc:docMk/>
            <pc:sldMk cId="2818796476" sldId="256"/>
            <ac:picMk id="5" creationId="{E16337D4-BE78-163E-2A72-1F4A3AEAF0C9}"/>
          </ac:picMkLst>
        </pc:picChg>
      </pc:sldChg>
      <pc:sldChg chg="modAnim">
        <pc:chgData name="Aman Karn" userId="15abd7660ae41e18" providerId="LiveId" clId="{1773AF89-4857-4FB3-9430-BB8209E2C23B}" dt="2025-08-01T03:57:45.390" v="15"/>
        <pc:sldMkLst>
          <pc:docMk/>
          <pc:sldMk cId="4017526011" sldId="257"/>
        </pc:sldMkLst>
      </pc:sldChg>
      <pc:sldChg chg="modAnim">
        <pc:chgData name="Aman Karn" userId="15abd7660ae41e18" providerId="LiveId" clId="{1773AF89-4857-4FB3-9430-BB8209E2C23B}" dt="2025-08-01T04:00:35.170" v="20"/>
        <pc:sldMkLst>
          <pc:docMk/>
          <pc:sldMk cId="3683675424" sldId="258"/>
        </pc:sldMkLst>
      </pc:sldChg>
      <pc:sldChg chg="modAnim">
        <pc:chgData name="Aman Karn" userId="15abd7660ae41e18" providerId="LiveId" clId="{1773AF89-4857-4FB3-9430-BB8209E2C23B}" dt="2025-08-01T04:01:24.163" v="24"/>
        <pc:sldMkLst>
          <pc:docMk/>
          <pc:sldMk cId="2316079514" sldId="259"/>
        </pc:sldMkLst>
      </pc:sldChg>
      <pc:sldChg chg="modAnim">
        <pc:chgData name="Aman Karn" userId="15abd7660ae41e18" providerId="LiveId" clId="{1773AF89-4857-4FB3-9430-BB8209E2C23B}" dt="2025-08-01T04:01:38.160" v="28"/>
        <pc:sldMkLst>
          <pc:docMk/>
          <pc:sldMk cId="1710149040" sldId="260"/>
        </pc:sldMkLst>
      </pc:sldChg>
      <pc:sldChg chg="addSp delSp modSp mod delAnim modAnim">
        <pc:chgData name="Aman Karn" userId="15abd7660ae41e18" providerId="LiveId" clId="{1773AF89-4857-4FB3-9430-BB8209E2C23B}" dt="2025-08-01T05:06:22.858" v="132" actId="1076"/>
        <pc:sldMkLst>
          <pc:docMk/>
          <pc:sldMk cId="417945195" sldId="261"/>
        </pc:sldMkLst>
        <pc:spChg chg="add mod">
          <ac:chgData name="Aman Karn" userId="15abd7660ae41e18" providerId="LiveId" clId="{1773AF89-4857-4FB3-9430-BB8209E2C23B}" dt="2025-08-01T05:05:51.839" v="128" actId="478"/>
          <ac:spMkLst>
            <pc:docMk/>
            <pc:sldMk cId="417945195" sldId="261"/>
            <ac:spMk id="5" creationId="{FA8B5BAE-2F7B-C85E-C5F6-A16068A68783}"/>
          </ac:spMkLst>
        </pc:spChg>
        <pc:picChg chg="add mod">
          <ac:chgData name="Aman Karn" userId="15abd7660ae41e18" providerId="LiveId" clId="{1773AF89-4857-4FB3-9430-BB8209E2C23B}" dt="2025-08-01T05:06:22.858" v="132" actId="1076"/>
          <ac:picMkLst>
            <pc:docMk/>
            <pc:sldMk cId="417945195" sldId="261"/>
            <ac:picMk id="7" creationId="{5FE54BC2-3378-819A-B80C-9CF5E9AA42EE}"/>
          </ac:picMkLst>
        </pc:picChg>
        <pc:picChg chg="del mod">
          <ac:chgData name="Aman Karn" userId="15abd7660ae41e18" providerId="LiveId" clId="{1773AF89-4857-4FB3-9430-BB8209E2C23B}" dt="2025-08-01T05:05:51.839" v="128" actId="478"/>
          <ac:picMkLst>
            <pc:docMk/>
            <pc:sldMk cId="417945195" sldId="261"/>
            <ac:picMk id="10" creationId="{AB290477-AA3B-42A8-631B-0D182FDC4C7D}"/>
          </ac:picMkLst>
        </pc:picChg>
      </pc:sldChg>
      <pc:sldChg chg="modAnim">
        <pc:chgData name="Aman Karn" userId="15abd7660ae41e18" providerId="LiveId" clId="{1773AF89-4857-4FB3-9430-BB8209E2C23B}" dt="2025-08-01T04:02:21.197" v="36"/>
        <pc:sldMkLst>
          <pc:docMk/>
          <pc:sldMk cId="1815533625" sldId="262"/>
        </pc:sldMkLst>
      </pc:sldChg>
      <pc:sldChg chg="modAnim">
        <pc:chgData name="Aman Karn" userId="15abd7660ae41e18" providerId="LiveId" clId="{1773AF89-4857-4FB3-9430-BB8209E2C23B}" dt="2025-08-01T04:02:41.285" v="39"/>
        <pc:sldMkLst>
          <pc:docMk/>
          <pc:sldMk cId="339561654" sldId="263"/>
        </pc:sldMkLst>
      </pc:sldChg>
      <pc:sldChg chg="addSp delSp modSp new mod setBg modAnim">
        <pc:chgData name="Aman Karn" userId="15abd7660ae41e18" providerId="LiveId" clId="{1773AF89-4857-4FB3-9430-BB8209E2C23B}" dt="2025-08-01T04:08:33.524" v="127" actId="14100"/>
        <pc:sldMkLst>
          <pc:docMk/>
          <pc:sldMk cId="3843765036" sldId="264"/>
        </pc:sldMkLst>
        <pc:spChg chg="del mod">
          <ac:chgData name="Aman Karn" userId="15abd7660ae41e18" providerId="LiveId" clId="{1773AF89-4857-4FB3-9430-BB8209E2C23B}" dt="2025-08-01T04:04:05.660" v="53" actId="478"/>
          <ac:spMkLst>
            <pc:docMk/>
            <pc:sldMk cId="3843765036" sldId="264"/>
            <ac:spMk id="2" creationId="{3655C596-52E2-E9C0-8119-B54FE40CFD21}"/>
          </ac:spMkLst>
        </pc:spChg>
        <pc:spChg chg="del">
          <ac:chgData name="Aman Karn" userId="15abd7660ae41e18" providerId="LiveId" clId="{1773AF89-4857-4FB3-9430-BB8209E2C23B}" dt="2025-08-01T04:04:13.566" v="54"/>
          <ac:spMkLst>
            <pc:docMk/>
            <pc:sldMk cId="3843765036" sldId="264"/>
            <ac:spMk id="3" creationId="{0E353712-15E1-D618-3353-76B72301D916}"/>
          </ac:spMkLst>
        </pc:spChg>
        <pc:spChg chg="add mod">
          <ac:chgData name="Aman Karn" userId="15abd7660ae41e18" providerId="LiveId" clId="{1773AF89-4857-4FB3-9430-BB8209E2C23B}" dt="2025-08-01T04:05:13.222" v="71" actId="1076"/>
          <ac:spMkLst>
            <pc:docMk/>
            <pc:sldMk cId="3843765036" sldId="264"/>
            <ac:spMk id="5" creationId="{326B4EBC-6808-65A6-D729-D913F5835056}"/>
          </ac:spMkLst>
        </pc:spChg>
        <pc:spChg chg="add del">
          <ac:chgData name="Aman Karn" userId="15abd7660ae41e18" providerId="LiveId" clId="{1773AF89-4857-4FB3-9430-BB8209E2C23B}" dt="2025-08-01T04:04:37.392" v="64" actId="26606"/>
          <ac:spMkLst>
            <pc:docMk/>
            <pc:sldMk cId="3843765036" sldId="264"/>
            <ac:spMk id="28" creationId="{66D61E08-70C3-48D8-BEA0-787111DC30DA}"/>
          </ac:spMkLst>
        </pc:spChg>
        <pc:spChg chg="add del">
          <ac:chgData name="Aman Karn" userId="15abd7660ae41e18" providerId="LiveId" clId="{1773AF89-4857-4FB3-9430-BB8209E2C23B}" dt="2025-08-01T04:04:37.392" v="64" actId="26606"/>
          <ac:spMkLst>
            <pc:docMk/>
            <pc:sldMk cId="3843765036" sldId="264"/>
            <ac:spMk id="30" creationId="{FC55298F-0AE5-478E-AD2B-03C2614C5833}"/>
          </ac:spMkLst>
        </pc:spChg>
        <pc:spChg chg="add del">
          <ac:chgData name="Aman Karn" userId="15abd7660ae41e18" providerId="LiveId" clId="{1773AF89-4857-4FB3-9430-BB8209E2C23B}" dt="2025-08-01T04:04:37.392" v="64" actId="26606"/>
          <ac:spMkLst>
            <pc:docMk/>
            <pc:sldMk cId="3843765036" sldId="264"/>
            <ac:spMk id="32" creationId="{C180E4EA-0B63-4779-A895-7E90E71088F3}"/>
          </ac:spMkLst>
        </pc:spChg>
        <pc:spChg chg="add del">
          <ac:chgData name="Aman Karn" userId="15abd7660ae41e18" providerId="LiveId" clId="{1773AF89-4857-4FB3-9430-BB8209E2C23B}" dt="2025-08-01T04:04:37.392" v="64" actId="26606"/>
          <ac:spMkLst>
            <pc:docMk/>
            <pc:sldMk cId="3843765036" sldId="264"/>
            <ac:spMk id="34" creationId="{CEE01D9D-3DE8-4EED-B0D3-8F3C79CC7673}"/>
          </ac:spMkLst>
        </pc:spChg>
        <pc:spChg chg="add del">
          <ac:chgData name="Aman Karn" userId="15abd7660ae41e18" providerId="LiveId" clId="{1773AF89-4857-4FB3-9430-BB8209E2C23B}" dt="2025-08-01T04:04:37.392" v="64" actId="26606"/>
          <ac:spMkLst>
            <pc:docMk/>
            <pc:sldMk cId="3843765036" sldId="264"/>
            <ac:spMk id="36" creationId="{89AF5CE9-607F-43F4-8983-DCD6DA4051FD}"/>
          </ac:spMkLst>
        </pc:spChg>
        <pc:spChg chg="add del">
          <ac:chgData name="Aman Karn" userId="15abd7660ae41e18" providerId="LiveId" clId="{1773AF89-4857-4FB3-9430-BB8209E2C23B}" dt="2025-08-01T04:04:37.392" v="64" actId="26606"/>
          <ac:spMkLst>
            <pc:docMk/>
            <pc:sldMk cId="3843765036" sldId="264"/>
            <ac:spMk id="38" creationId="{6EEA2DBD-9E1E-4521-8C01-F32AD18A89E3}"/>
          </ac:spMkLst>
        </pc:spChg>
        <pc:spChg chg="add del">
          <ac:chgData name="Aman Karn" userId="15abd7660ae41e18" providerId="LiveId" clId="{1773AF89-4857-4FB3-9430-BB8209E2C23B}" dt="2025-08-01T04:04:37.392" v="64" actId="26606"/>
          <ac:spMkLst>
            <pc:docMk/>
            <pc:sldMk cId="3843765036" sldId="264"/>
            <ac:spMk id="40" creationId="{15BBD2C1-BA9B-46A9-A27A-33498B169272}"/>
          </ac:spMkLst>
        </pc:spChg>
        <pc:grpChg chg="add del">
          <ac:chgData name="Aman Karn" userId="15abd7660ae41e18" providerId="LiveId" clId="{1773AF89-4857-4FB3-9430-BB8209E2C23B}" dt="2025-08-01T04:04:37.392" v="64" actId="26606"/>
          <ac:grpSpMkLst>
            <pc:docMk/>
            <pc:sldMk cId="3843765036" sldId="264"/>
            <ac:grpSpMk id="12" creationId="{A5AFB369-4673-4727-A7CD-D86AFE0AE069}"/>
          </ac:grpSpMkLst>
        </pc:grpChg>
        <pc:picChg chg="add mod modCrop">
          <ac:chgData name="Aman Karn" userId="15abd7660ae41e18" providerId="LiveId" clId="{1773AF89-4857-4FB3-9430-BB8209E2C23B}" dt="2025-08-01T04:08:33.524" v="127" actId="14100"/>
          <ac:picMkLst>
            <pc:docMk/>
            <pc:sldMk cId="3843765036" sldId="264"/>
            <ac:picMk id="7" creationId="{F5FE95D4-B795-EC5C-119B-F70444728945}"/>
          </ac:picMkLst>
        </pc:picChg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svg"/><Relationship Id="rId1" Type="http://schemas.openxmlformats.org/officeDocument/2006/relationships/image" Target="../media/image2.png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0E74A91-BB8B-4D11-9B75-F3C84F884989}" type="doc">
      <dgm:prSet loTypeId="urn:microsoft.com/office/officeart/2018/2/layout/IconVerticalSolidList" loCatId="icon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889041DD-D0BB-4C79-8FD0-82334D1EC1BD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 dirty="0"/>
            <a:t>This project is a </a:t>
          </a:r>
          <a:r>
            <a:rPr lang="en-US" b="1" i="0" baseline="0" dirty="0"/>
            <a:t>Java-based console application</a:t>
          </a:r>
          <a:r>
            <a:rPr lang="en-US" b="0" i="0" baseline="0" dirty="0"/>
            <a:t> that automates the process of maintaining student attendance.</a:t>
          </a:r>
          <a:endParaRPr lang="en-US" dirty="0"/>
        </a:p>
      </dgm:t>
    </dgm:pt>
    <dgm:pt modelId="{4C74AF10-9455-4C11-8D45-A72A0C114317}" type="parTrans" cxnId="{F84DCF5C-F9FF-4F2C-B22B-BA6D2C1904E4}">
      <dgm:prSet/>
      <dgm:spPr/>
      <dgm:t>
        <a:bodyPr/>
        <a:lstStyle/>
        <a:p>
          <a:endParaRPr lang="en-US"/>
        </a:p>
      </dgm:t>
    </dgm:pt>
    <dgm:pt modelId="{3E967771-A294-4DE5-9890-A559D9F84B5F}" type="sibTrans" cxnId="{F84DCF5C-F9FF-4F2C-B22B-BA6D2C1904E4}">
      <dgm:prSet/>
      <dgm:spPr/>
      <dgm:t>
        <a:bodyPr/>
        <a:lstStyle/>
        <a:p>
          <a:endParaRPr lang="en-US"/>
        </a:p>
      </dgm:t>
    </dgm:pt>
    <dgm:pt modelId="{5A8CA821-941A-4E69-A8C9-A0807BB47391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 dirty="0"/>
            <a:t>It uses </a:t>
          </a:r>
          <a:r>
            <a:rPr lang="en-US" b="1" i="0" baseline="0" dirty="0"/>
            <a:t>text files</a:t>
          </a:r>
          <a:r>
            <a:rPr lang="en-US" b="0" i="0" baseline="0" dirty="0"/>
            <a:t> for data storage instead of a traditional database.</a:t>
          </a:r>
          <a:endParaRPr lang="en-US" dirty="0"/>
        </a:p>
      </dgm:t>
    </dgm:pt>
    <dgm:pt modelId="{5C594C5A-8368-4205-9542-7570CD2DB24C}" type="parTrans" cxnId="{ADE408FE-290E-4220-BC59-BDB81023F415}">
      <dgm:prSet/>
      <dgm:spPr/>
      <dgm:t>
        <a:bodyPr/>
        <a:lstStyle/>
        <a:p>
          <a:endParaRPr lang="en-US"/>
        </a:p>
      </dgm:t>
    </dgm:pt>
    <dgm:pt modelId="{FEA9B70A-7941-4671-9350-EF68E545A460}" type="sibTrans" cxnId="{ADE408FE-290E-4220-BC59-BDB81023F415}">
      <dgm:prSet/>
      <dgm:spPr/>
      <dgm:t>
        <a:bodyPr/>
        <a:lstStyle/>
        <a:p>
          <a:endParaRPr lang="en-US"/>
        </a:p>
      </dgm:t>
    </dgm:pt>
    <dgm:pt modelId="{CCD33F12-F8B4-498A-9D40-1C41FDC478C5}">
      <dgm:prSet/>
      <dgm:spPr/>
      <dgm:t>
        <a:bodyPr/>
        <a:lstStyle/>
        <a:p>
          <a:pPr>
            <a:lnSpc>
              <a:spcPct val="100000"/>
            </a:lnSpc>
          </a:pPr>
          <a:r>
            <a:rPr lang="en-US" b="0" i="0" baseline="0" dirty="0"/>
            <a:t>Designed to be simple, lightweight, and user-friendly for academic use.</a:t>
          </a:r>
          <a:endParaRPr lang="en-US" dirty="0"/>
        </a:p>
      </dgm:t>
    </dgm:pt>
    <dgm:pt modelId="{5E1E703F-704E-43E6-9326-2AA0D6C57D72}" type="parTrans" cxnId="{1938D9BE-0D02-4534-98EB-1A90EF8BEAED}">
      <dgm:prSet/>
      <dgm:spPr/>
      <dgm:t>
        <a:bodyPr/>
        <a:lstStyle/>
        <a:p>
          <a:endParaRPr lang="en-US"/>
        </a:p>
      </dgm:t>
    </dgm:pt>
    <dgm:pt modelId="{09A94FA3-D414-4119-BE26-3AC5438E027B}" type="sibTrans" cxnId="{1938D9BE-0D02-4534-98EB-1A90EF8BEAED}">
      <dgm:prSet/>
      <dgm:spPr/>
      <dgm:t>
        <a:bodyPr/>
        <a:lstStyle/>
        <a:p>
          <a:endParaRPr lang="en-US"/>
        </a:p>
      </dgm:t>
    </dgm:pt>
    <dgm:pt modelId="{D72E5A21-87D7-4B07-AEE7-F57648E7BD8D}" type="pres">
      <dgm:prSet presAssocID="{E0E74A91-BB8B-4D11-9B75-F3C84F884989}" presName="root" presStyleCnt="0">
        <dgm:presLayoutVars>
          <dgm:dir/>
          <dgm:resizeHandles val="exact"/>
        </dgm:presLayoutVars>
      </dgm:prSet>
      <dgm:spPr/>
    </dgm:pt>
    <dgm:pt modelId="{78D4D4DE-27E6-48FE-A982-4B8716BC333D}" type="pres">
      <dgm:prSet presAssocID="{889041DD-D0BB-4C79-8FD0-82334D1EC1BD}" presName="compNode" presStyleCnt="0"/>
      <dgm:spPr/>
    </dgm:pt>
    <dgm:pt modelId="{A04FA17E-34FB-498D-910D-6B95AB9A7EEF}" type="pres">
      <dgm:prSet presAssocID="{889041DD-D0BB-4C79-8FD0-82334D1EC1BD}" presName="bgRect" presStyleLbl="bgShp" presStyleIdx="0" presStyleCnt="3"/>
      <dgm:spPr/>
    </dgm:pt>
    <dgm:pt modelId="{C6876D24-003A-4ED8-9D25-6549595BEAA1}" type="pres">
      <dgm:prSet presAssocID="{889041DD-D0BB-4C79-8FD0-82334D1EC1BD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Computer"/>
        </a:ext>
      </dgm:extLst>
    </dgm:pt>
    <dgm:pt modelId="{7B2CFDBD-C6BC-4A94-901F-B238841B6CCD}" type="pres">
      <dgm:prSet presAssocID="{889041DD-D0BB-4C79-8FD0-82334D1EC1BD}" presName="spaceRect" presStyleCnt="0"/>
      <dgm:spPr/>
    </dgm:pt>
    <dgm:pt modelId="{D3583C70-2BCB-43B5-A87A-D033A66BB83F}" type="pres">
      <dgm:prSet presAssocID="{889041DD-D0BB-4C79-8FD0-82334D1EC1BD}" presName="parTx" presStyleLbl="revTx" presStyleIdx="0" presStyleCnt="3">
        <dgm:presLayoutVars>
          <dgm:chMax val="0"/>
          <dgm:chPref val="0"/>
        </dgm:presLayoutVars>
      </dgm:prSet>
      <dgm:spPr/>
    </dgm:pt>
    <dgm:pt modelId="{48D42231-8DC5-416F-9D4E-DC4E6A3F4B50}" type="pres">
      <dgm:prSet presAssocID="{3E967771-A294-4DE5-9890-A559D9F84B5F}" presName="sibTrans" presStyleCnt="0"/>
      <dgm:spPr/>
    </dgm:pt>
    <dgm:pt modelId="{B78BA152-E6FA-49EE-BB64-B37FE24FFC44}" type="pres">
      <dgm:prSet presAssocID="{5A8CA821-941A-4E69-A8C9-A0807BB47391}" presName="compNode" presStyleCnt="0"/>
      <dgm:spPr/>
    </dgm:pt>
    <dgm:pt modelId="{9CFFA884-5434-4524-A2C8-710F12BF7370}" type="pres">
      <dgm:prSet presAssocID="{5A8CA821-941A-4E69-A8C9-A0807BB47391}" presName="bgRect" presStyleLbl="bgShp" presStyleIdx="1" presStyleCnt="3"/>
      <dgm:spPr/>
    </dgm:pt>
    <dgm:pt modelId="{1055E93E-9C01-463E-99B6-95D9656F321F}" type="pres">
      <dgm:prSet presAssocID="{5A8CA821-941A-4E69-A8C9-A0807BB47391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Database"/>
        </a:ext>
      </dgm:extLst>
    </dgm:pt>
    <dgm:pt modelId="{C3C9047B-8D09-4339-B2DF-E3D3883FDEA2}" type="pres">
      <dgm:prSet presAssocID="{5A8CA821-941A-4E69-A8C9-A0807BB47391}" presName="spaceRect" presStyleCnt="0"/>
      <dgm:spPr/>
    </dgm:pt>
    <dgm:pt modelId="{7DE9A591-4260-47E6-9349-3B40938EA9E8}" type="pres">
      <dgm:prSet presAssocID="{5A8CA821-941A-4E69-A8C9-A0807BB47391}" presName="parTx" presStyleLbl="revTx" presStyleIdx="1" presStyleCnt="3">
        <dgm:presLayoutVars>
          <dgm:chMax val="0"/>
          <dgm:chPref val="0"/>
        </dgm:presLayoutVars>
      </dgm:prSet>
      <dgm:spPr/>
    </dgm:pt>
    <dgm:pt modelId="{66E4098D-BD2C-479B-97CC-4D82A5E3B997}" type="pres">
      <dgm:prSet presAssocID="{FEA9B70A-7941-4671-9350-EF68E545A460}" presName="sibTrans" presStyleCnt="0"/>
      <dgm:spPr/>
    </dgm:pt>
    <dgm:pt modelId="{A7E4C6A0-1FE2-4150-93E0-D6EEBD79EF77}" type="pres">
      <dgm:prSet presAssocID="{CCD33F12-F8B4-498A-9D40-1C41FDC478C5}" presName="compNode" presStyleCnt="0"/>
      <dgm:spPr/>
    </dgm:pt>
    <dgm:pt modelId="{E6159F4D-5009-46D8-A576-6388992FE4CA}" type="pres">
      <dgm:prSet presAssocID="{CCD33F12-F8B4-498A-9D40-1C41FDC478C5}" presName="bgRect" presStyleLbl="bgShp" presStyleIdx="2" presStyleCnt="3"/>
      <dgm:spPr/>
    </dgm:pt>
    <dgm:pt modelId="{022B9CAC-9901-4DE4-B707-39F73691C24C}" type="pres">
      <dgm:prSet presAssocID="{CCD33F12-F8B4-498A-9D40-1C41FDC478C5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</dgm:spPr>
      <dgm:extLst>
        <a:ext uri="{E40237B7-FDA0-4F09-8148-C483321AD2D9}">
          <dgm14:cNvPr xmlns:dgm14="http://schemas.microsoft.com/office/drawing/2010/diagram" id="0" name="" descr="Water Polo player"/>
        </a:ext>
      </dgm:extLst>
    </dgm:pt>
    <dgm:pt modelId="{FBDFB55E-C634-41B7-92FD-135F264C6726}" type="pres">
      <dgm:prSet presAssocID="{CCD33F12-F8B4-498A-9D40-1C41FDC478C5}" presName="spaceRect" presStyleCnt="0"/>
      <dgm:spPr/>
    </dgm:pt>
    <dgm:pt modelId="{F2B8233E-692D-4333-9D40-ECBBDAACF161}" type="pres">
      <dgm:prSet presAssocID="{CCD33F12-F8B4-498A-9D40-1C41FDC478C5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F84DCF5C-F9FF-4F2C-B22B-BA6D2C1904E4}" srcId="{E0E74A91-BB8B-4D11-9B75-F3C84F884989}" destId="{889041DD-D0BB-4C79-8FD0-82334D1EC1BD}" srcOrd="0" destOrd="0" parTransId="{4C74AF10-9455-4C11-8D45-A72A0C114317}" sibTransId="{3E967771-A294-4DE5-9890-A559D9F84B5F}"/>
    <dgm:cxn modelId="{61DCD15E-3F47-496B-B307-D6C396223D9B}" type="presOf" srcId="{CCD33F12-F8B4-498A-9D40-1C41FDC478C5}" destId="{F2B8233E-692D-4333-9D40-ECBBDAACF161}" srcOrd="0" destOrd="0" presId="urn:microsoft.com/office/officeart/2018/2/layout/IconVerticalSolidList"/>
    <dgm:cxn modelId="{614FF467-3DAD-46A8-B519-0BE244F1C8CD}" type="presOf" srcId="{5A8CA821-941A-4E69-A8C9-A0807BB47391}" destId="{7DE9A591-4260-47E6-9349-3B40938EA9E8}" srcOrd="0" destOrd="0" presId="urn:microsoft.com/office/officeart/2018/2/layout/IconVerticalSolidList"/>
    <dgm:cxn modelId="{F9B82052-FA91-4620-9AC5-BA7020185854}" type="presOf" srcId="{E0E74A91-BB8B-4D11-9B75-F3C84F884989}" destId="{D72E5A21-87D7-4B07-AEE7-F57648E7BD8D}" srcOrd="0" destOrd="0" presId="urn:microsoft.com/office/officeart/2018/2/layout/IconVerticalSolidList"/>
    <dgm:cxn modelId="{EAA535B4-B9A1-4680-925C-CF07A9001FB6}" type="presOf" srcId="{889041DD-D0BB-4C79-8FD0-82334D1EC1BD}" destId="{D3583C70-2BCB-43B5-A87A-D033A66BB83F}" srcOrd="0" destOrd="0" presId="urn:microsoft.com/office/officeart/2018/2/layout/IconVerticalSolidList"/>
    <dgm:cxn modelId="{1938D9BE-0D02-4534-98EB-1A90EF8BEAED}" srcId="{E0E74A91-BB8B-4D11-9B75-F3C84F884989}" destId="{CCD33F12-F8B4-498A-9D40-1C41FDC478C5}" srcOrd="2" destOrd="0" parTransId="{5E1E703F-704E-43E6-9326-2AA0D6C57D72}" sibTransId="{09A94FA3-D414-4119-BE26-3AC5438E027B}"/>
    <dgm:cxn modelId="{ADE408FE-290E-4220-BC59-BDB81023F415}" srcId="{E0E74A91-BB8B-4D11-9B75-F3C84F884989}" destId="{5A8CA821-941A-4E69-A8C9-A0807BB47391}" srcOrd="1" destOrd="0" parTransId="{5C594C5A-8368-4205-9542-7570CD2DB24C}" sibTransId="{FEA9B70A-7941-4671-9350-EF68E545A460}"/>
    <dgm:cxn modelId="{037AF820-1BF4-449C-830E-601B6BF06F80}" type="presParOf" srcId="{D72E5A21-87D7-4B07-AEE7-F57648E7BD8D}" destId="{78D4D4DE-27E6-48FE-A982-4B8716BC333D}" srcOrd="0" destOrd="0" presId="urn:microsoft.com/office/officeart/2018/2/layout/IconVerticalSolidList"/>
    <dgm:cxn modelId="{670A109E-46A3-4ACE-AF42-F55896B5B9E7}" type="presParOf" srcId="{78D4D4DE-27E6-48FE-A982-4B8716BC333D}" destId="{A04FA17E-34FB-498D-910D-6B95AB9A7EEF}" srcOrd="0" destOrd="0" presId="urn:microsoft.com/office/officeart/2018/2/layout/IconVerticalSolidList"/>
    <dgm:cxn modelId="{98853A64-39B9-4749-BE16-DD1E9B132EC9}" type="presParOf" srcId="{78D4D4DE-27E6-48FE-A982-4B8716BC333D}" destId="{C6876D24-003A-4ED8-9D25-6549595BEAA1}" srcOrd="1" destOrd="0" presId="urn:microsoft.com/office/officeart/2018/2/layout/IconVerticalSolidList"/>
    <dgm:cxn modelId="{F5B757AE-C77D-48E0-8F40-295303AA571A}" type="presParOf" srcId="{78D4D4DE-27E6-48FE-A982-4B8716BC333D}" destId="{7B2CFDBD-C6BC-4A94-901F-B238841B6CCD}" srcOrd="2" destOrd="0" presId="urn:microsoft.com/office/officeart/2018/2/layout/IconVerticalSolidList"/>
    <dgm:cxn modelId="{EC89BCB5-4BF3-49A5-8255-8918E5647D42}" type="presParOf" srcId="{78D4D4DE-27E6-48FE-A982-4B8716BC333D}" destId="{D3583C70-2BCB-43B5-A87A-D033A66BB83F}" srcOrd="3" destOrd="0" presId="urn:microsoft.com/office/officeart/2018/2/layout/IconVerticalSolidList"/>
    <dgm:cxn modelId="{1541EFD9-BD1B-4221-870D-0A58885C6350}" type="presParOf" srcId="{D72E5A21-87D7-4B07-AEE7-F57648E7BD8D}" destId="{48D42231-8DC5-416F-9D4E-DC4E6A3F4B50}" srcOrd="1" destOrd="0" presId="urn:microsoft.com/office/officeart/2018/2/layout/IconVerticalSolidList"/>
    <dgm:cxn modelId="{031F64AF-0CE0-4217-ADDA-358D15C050B9}" type="presParOf" srcId="{D72E5A21-87D7-4B07-AEE7-F57648E7BD8D}" destId="{B78BA152-E6FA-49EE-BB64-B37FE24FFC44}" srcOrd="2" destOrd="0" presId="urn:microsoft.com/office/officeart/2018/2/layout/IconVerticalSolidList"/>
    <dgm:cxn modelId="{B8AE91C1-7EC6-48F1-9B40-6F128D7E099B}" type="presParOf" srcId="{B78BA152-E6FA-49EE-BB64-B37FE24FFC44}" destId="{9CFFA884-5434-4524-A2C8-710F12BF7370}" srcOrd="0" destOrd="0" presId="urn:microsoft.com/office/officeart/2018/2/layout/IconVerticalSolidList"/>
    <dgm:cxn modelId="{11335B99-C411-4D63-9337-765CE4E82C17}" type="presParOf" srcId="{B78BA152-E6FA-49EE-BB64-B37FE24FFC44}" destId="{1055E93E-9C01-463E-99B6-95D9656F321F}" srcOrd="1" destOrd="0" presId="urn:microsoft.com/office/officeart/2018/2/layout/IconVerticalSolidList"/>
    <dgm:cxn modelId="{15F79F85-99F3-4CD6-9C8B-26AF863B5442}" type="presParOf" srcId="{B78BA152-E6FA-49EE-BB64-B37FE24FFC44}" destId="{C3C9047B-8D09-4339-B2DF-E3D3883FDEA2}" srcOrd="2" destOrd="0" presId="urn:microsoft.com/office/officeart/2018/2/layout/IconVerticalSolidList"/>
    <dgm:cxn modelId="{DC2A4B50-5A71-4BF6-91EA-0C7CDCBE8436}" type="presParOf" srcId="{B78BA152-E6FA-49EE-BB64-B37FE24FFC44}" destId="{7DE9A591-4260-47E6-9349-3B40938EA9E8}" srcOrd="3" destOrd="0" presId="urn:microsoft.com/office/officeart/2018/2/layout/IconVerticalSolidList"/>
    <dgm:cxn modelId="{BDD5CF04-0F9A-4221-954D-7EF22EA18A41}" type="presParOf" srcId="{D72E5A21-87D7-4B07-AEE7-F57648E7BD8D}" destId="{66E4098D-BD2C-479B-97CC-4D82A5E3B997}" srcOrd="3" destOrd="0" presId="urn:microsoft.com/office/officeart/2018/2/layout/IconVerticalSolidList"/>
    <dgm:cxn modelId="{4ED6CBB8-BA6A-450B-95A9-9FEC8543DA16}" type="presParOf" srcId="{D72E5A21-87D7-4B07-AEE7-F57648E7BD8D}" destId="{A7E4C6A0-1FE2-4150-93E0-D6EEBD79EF77}" srcOrd="4" destOrd="0" presId="urn:microsoft.com/office/officeart/2018/2/layout/IconVerticalSolidList"/>
    <dgm:cxn modelId="{EA529490-5DF3-41B2-97FD-20413160AA2A}" type="presParOf" srcId="{A7E4C6A0-1FE2-4150-93E0-D6EEBD79EF77}" destId="{E6159F4D-5009-46D8-A576-6388992FE4CA}" srcOrd="0" destOrd="0" presId="urn:microsoft.com/office/officeart/2018/2/layout/IconVerticalSolidList"/>
    <dgm:cxn modelId="{D46533F7-83AD-4777-AA3D-8517CA6FFE7E}" type="presParOf" srcId="{A7E4C6A0-1FE2-4150-93E0-D6EEBD79EF77}" destId="{022B9CAC-9901-4DE4-B707-39F73691C24C}" srcOrd="1" destOrd="0" presId="urn:microsoft.com/office/officeart/2018/2/layout/IconVerticalSolidList"/>
    <dgm:cxn modelId="{CFD53B63-97E1-46EF-95CB-BED79F12084F}" type="presParOf" srcId="{A7E4C6A0-1FE2-4150-93E0-D6EEBD79EF77}" destId="{FBDFB55E-C634-41B7-92FD-135F264C6726}" srcOrd="2" destOrd="0" presId="urn:microsoft.com/office/officeart/2018/2/layout/IconVerticalSolidList"/>
    <dgm:cxn modelId="{9FFE0472-9437-475A-8330-FD92B64B0BF7}" type="presParOf" srcId="{A7E4C6A0-1FE2-4150-93E0-D6EEBD79EF77}" destId="{F2B8233E-692D-4333-9D40-ECBBDAACF16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04FA17E-34FB-498D-910D-6B95AB9A7EEF}">
      <dsp:nvSpPr>
        <dsp:cNvPr id="0" name=""/>
        <dsp:cNvSpPr/>
      </dsp:nvSpPr>
      <dsp:spPr>
        <a:xfrm>
          <a:off x="0" y="371"/>
          <a:ext cx="8597461" cy="87035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6876D24-003A-4ED8-9D25-6549595BEAA1}">
      <dsp:nvSpPr>
        <dsp:cNvPr id="0" name=""/>
        <dsp:cNvSpPr/>
      </dsp:nvSpPr>
      <dsp:spPr>
        <a:xfrm>
          <a:off x="263282" y="196201"/>
          <a:ext cx="478695" cy="47869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583C70-2BCB-43B5-A87A-D033A66BB83F}">
      <dsp:nvSpPr>
        <dsp:cNvPr id="0" name=""/>
        <dsp:cNvSpPr/>
      </dsp:nvSpPr>
      <dsp:spPr>
        <a:xfrm>
          <a:off x="1005260" y="371"/>
          <a:ext cx="7592200" cy="8703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113" tIns="92113" rIns="92113" bIns="92113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 baseline="0" dirty="0"/>
            <a:t>This project is a </a:t>
          </a:r>
          <a:r>
            <a:rPr lang="en-US" sz="2100" b="1" i="0" kern="1200" baseline="0" dirty="0"/>
            <a:t>Java-based console application</a:t>
          </a:r>
          <a:r>
            <a:rPr lang="en-US" sz="2100" b="0" i="0" kern="1200" baseline="0" dirty="0"/>
            <a:t> that automates the process of maintaining student attendance.</a:t>
          </a:r>
          <a:endParaRPr lang="en-US" sz="2100" kern="1200" dirty="0"/>
        </a:p>
      </dsp:txBody>
      <dsp:txXfrm>
        <a:off x="1005260" y="371"/>
        <a:ext cx="7592200" cy="870355"/>
      </dsp:txXfrm>
    </dsp:sp>
    <dsp:sp modelId="{9CFFA884-5434-4524-A2C8-710F12BF7370}">
      <dsp:nvSpPr>
        <dsp:cNvPr id="0" name=""/>
        <dsp:cNvSpPr/>
      </dsp:nvSpPr>
      <dsp:spPr>
        <a:xfrm>
          <a:off x="0" y="1088316"/>
          <a:ext cx="8597461" cy="87035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055E93E-9C01-463E-99B6-95D9656F321F}">
      <dsp:nvSpPr>
        <dsp:cNvPr id="0" name=""/>
        <dsp:cNvSpPr/>
      </dsp:nvSpPr>
      <dsp:spPr>
        <a:xfrm>
          <a:off x="263282" y="1284146"/>
          <a:ext cx="478695" cy="47869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DE9A591-4260-47E6-9349-3B40938EA9E8}">
      <dsp:nvSpPr>
        <dsp:cNvPr id="0" name=""/>
        <dsp:cNvSpPr/>
      </dsp:nvSpPr>
      <dsp:spPr>
        <a:xfrm>
          <a:off x="1005260" y="1088316"/>
          <a:ext cx="7592200" cy="8703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113" tIns="92113" rIns="92113" bIns="92113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 baseline="0" dirty="0"/>
            <a:t>It uses </a:t>
          </a:r>
          <a:r>
            <a:rPr lang="en-US" sz="2100" b="1" i="0" kern="1200" baseline="0" dirty="0"/>
            <a:t>text files</a:t>
          </a:r>
          <a:r>
            <a:rPr lang="en-US" sz="2100" b="0" i="0" kern="1200" baseline="0" dirty="0"/>
            <a:t> for data storage instead of a traditional database.</a:t>
          </a:r>
          <a:endParaRPr lang="en-US" sz="2100" kern="1200" dirty="0"/>
        </a:p>
      </dsp:txBody>
      <dsp:txXfrm>
        <a:off x="1005260" y="1088316"/>
        <a:ext cx="7592200" cy="870355"/>
      </dsp:txXfrm>
    </dsp:sp>
    <dsp:sp modelId="{E6159F4D-5009-46D8-A576-6388992FE4CA}">
      <dsp:nvSpPr>
        <dsp:cNvPr id="0" name=""/>
        <dsp:cNvSpPr/>
      </dsp:nvSpPr>
      <dsp:spPr>
        <a:xfrm>
          <a:off x="0" y="2176260"/>
          <a:ext cx="8597461" cy="870355"/>
        </a:xfrm>
        <a:prstGeom prst="roundRect">
          <a:avLst>
            <a:gd name="adj" fmla="val 10000"/>
          </a:avLst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22B9CAC-9901-4DE4-B707-39F73691C24C}">
      <dsp:nvSpPr>
        <dsp:cNvPr id="0" name=""/>
        <dsp:cNvSpPr/>
      </dsp:nvSpPr>
      <dsp:spPr>
        <a:xfrm>
          <a:off x="263282" y="2372090"/>
          <a:ext cx="478695" cy="47869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9050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2B8233E-692D-4333-9D40-ECBBDAACF161}">
      <dsp:nvSpPr>
        <dsp:cNvPr id="0" name=""/>
        <dsp:cNvSpPr/>
      </dsp:nvSpPr>
      <dsp:spPr>
        <a:xfrm>
          <a:off x="1005260" y="2176260"/>
          <a:ext cx="7592200" cy="87035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113" tIns="92113" rIns="92113" bIns="92113" numCol="1" spcCol="1270" anchor="ctr" anchorCtr="0">
          <a:noAutofit/>
        </a:bodyPr>
        <a:lstStyle/>
        <a:p>
          <a:pPr marL="0" lvl="0" indent="0" algn="l" defTabSz="93345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100" b="0" i="0" kern="1200" baseline="0" dirty="0"/>
            <a:t>Designed to be simple, lightweight, and user-friendly for academic use.</a:t>
          </a:r>
          <a:endParaRPr lang="en-US" sz="2100" kern="1200" dirty="0"/>
        </a:p>
      </dsp:txBody>
      <dsp:txXfrm>
        <a:off x="1005260" y="2176260"/>
        <a:ext cx="7592200" cy="87035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F1D06-ECD0-4586-A868-591D7C475FEF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D046D-D7AF-41AD-974E-A6B607B0FD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536324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F1D06-ECD0-4586-A868-591D7C475FEF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D046D-D7AF-41AD-974E-A6B607B0FD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872534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F1D06-ECD0-4586-A868-591D7C475FEF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D046D-D7AF-41AD-974E-A6B607B0FD84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60435246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F1D06-ECD0-4586-A868-591D7C475FEF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D046D-D7AF-41AD-974E-A6B607B0FD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028552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F1D06-ECD0-4586-A868-591D7C475FEF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D046D-D7AF-41AD-974E-A6B607B0FD84}" type="slidenum">
              <a:rPr lang="en-IN" smtClean="0"/>
              <a:t>‹#›</a:t>
            </a:fld>
            <a:endParaRPr lang="en-IN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6850144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F1D06-ECD0-4586-A868-591D7C475FEF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D046D-D7AF-41AD-974E-A6B607B0FD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30138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F1D06-ECD0-4586-A868-591D7C475FEF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D046D-D7AF-41AD-974E-A6B607B0FD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17312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F1D06-ECD0-4586-A868-591D7C475FEF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D046D-D7AF-41AD-974E-A6B607B0FD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13083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F1D06-ECD0-4586-A868-591D7C475FEF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D046D-D7AF-41AD-974E-A6B607B0FD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792518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F1D06-ECD0-4586-A868-591D7C475FEF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D046D-D7AF-41AD-974E-A6B607B0FD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7607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F1D06-ECD0-4586-A868-591D7C475FEF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D046D-D7AF-41AD-974E-A6B607B0FD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7844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F1D06-ECD0-4586-A868-591D7C475FEF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D046D-D7AF-41AD-974E-A6B607B0FD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910046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F1D06-ECD0-4586-A868-591D7C475FEF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D046D-D7AF-41AD-974E-A6B607B0FD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17339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F1D06-ECD0-4586-A868-591D7C475FEF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D046D-D7AF-41AD-974E-A6B607B0FD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688283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F1D06-ECD0-4586-A868-591D7C475FEF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D046D-D7AF-41AD-974E-A6B607B0FD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54546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CD046D-D7AF-41AD-974E-A6B607B0FD84}" type="slidenum">
              <a:rPr lang="en-IN" smtClean="0"/>
              <a:t>‹#›</a:t>
            </a:fld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FAF1D06-ECD0-4586-A868-591D7C475FEF}" type="datetimeFigureOut">
              <a:rPr lang="en-IN" smtClean="0"/>
              <a:t>01-08-2025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020663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FAF1D06-ECD0-4586-A868-591D7C475FEF}" type="datetimeFigureOut">
              <a:rPr lang="en-IN" smtClean="0"/>
              <a:t>01-08-2025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5ECD046D-D7AF-41AD-974E-A6B607B0FD8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597049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oup 11">
            <a:extLst>
              <a:ext uri="{FF2B5EF4-FFF2-40B4-BE49-F238E27FC236}">
                <a16:creationId xmlns:a16="http://schemas.microsoft.com/office/drawing/2014/main" id="{D6280969-F024-466D-A1DB-4F848C51D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3FDD802-E6D8-4979-A1B9-BA705AE4D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BDE509DD-4B76-45F0-8144-02F1D7E1AE0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Rectangle 23">
              <a:extLst>
                <a:ext uri="{FF2B5EF4-FFF2-40B4-BE49-F238E27FC236}">
                  <a16:creationId xmlns:a16="http://schemas.microsoft.com/office/drawing/2014/main" id="{FEAEFD53-0220-48B1-9EA8-3EAE151E84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6" name="Rectangle 25">
              <a:extLst>
                <a:ext uri="{FF2B5EF4-FFF2-40B4-BE49-F238E27FC236}">
                  <a16:creationId xmlns:a16="http://schemas.microsoft.com/office/drawing/2014/main" id="{92E7FABD-916D-4FF9-B5F3-44E53AFD39E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7" name="Isosceles Triangle 16">
              <a:extLst>
                <a:ext uri="{FF2B5EF4-FFF2-40B4-BE49-F238E27FC236}">
                  <a16:creationId xmlns:a16="http://schemas.microsoft.com/office/drawing/2014/main" id="{826F9772-AEFE-4C6D-82B6-1207069B86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8" name="Rectangle 27">
              <a:extLst>
                <a:ext uri="{FF2B5EF4-FFF2-40B4-BE49-F238E27FC236}">
                  <a16:creationId xmlns:a16="http://schemas.microsoft.com/office/drawing/2014/main" id="{ACFBF3A9-B76A-4B4B-B6D7-CA4651F5C9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19" name="Rectangle 28">
              <a:extLst>
                <a:ext uri="{FF2B5EF4-FFF2-40B4-BE49-F238E27FC236}">
                  <a16:creationId xmlns:a16="http://schemas.microsoft.com/office/drawing/2014/main" id="{BF0FAA0A-B682-4A83-BDD8-BCE0AB41C2B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20" name="Rectangle 29">
              <a:extLst>
                <a:ext uri="{FF2B5EF4-FFF2-40B4-BE49-F238E27FC236}">
                  <a16:creationId xmlns:a16="http://schemas.microsoft.com/office/drawing/2014/main" id="{7874A013-E5E2-4AE1-8E93-029A2B41EB7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21" name="Isosceles Triangle 20">
              <a:extLst>
                <a:ext uri="{FF2B5EF4-FFF2-40B4-BE49-F238E27FC236}">
                  <a16:creationId xmlns:a16="http://schemas.microsoft.com/office/drawing/2014/main" id="{4355329E-E608-4F7A-B4EF-8FEF07D755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  <p:sp>
          <p:nvSpPr>
            <p:cNvPr id="22" name="Isosceles Triangle 21">
              <a:extLst>
                <a:ext uri="{FF2B5EF4-FFF2-40B4-BE49-F238E27FC236}">
                  <a16:creationId xmlns:a16="http://schemas.microsoft.com/office/drawing/2014/main" id="{53D9BFDF-B250-44FF-9BD7-C204EFBFC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/>
            <a:lstStyle/>
            <a:p>
              <a:endParaRPr lang="en-IN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A49D3F59-B7E0-693D-A33A-BB6FED82D07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584793" y="1410494"/>
            <a:ext cx="8596668" cy="1320800"/>
          </a:xfrm>
        </p:spPr>
        <p:txBody>
          <a:bodyPr vert="horz" lIns="91440" tIns="45720" rIns="91440" bIns="45720" rtlCol="0" anchor="t">
            <a:normAutofit/>
          </a:bodyPr>
          <a:lstStyle/>
          <a:p>
            <a:pPr algn="l"/>
            <a:r>
              <a:rPr lang="en-US" sz="3600" b="1" dirty="0"/>
              <a:t>Attendance Management System</a:t>
            </a:r>
          </a:p>
        </p:txBody>
      </p:sp>
      <p:pic>
        <p:nvPicPr>
          <p:cNvPr id="5" name="Picture 4" descr="A blue text on a white background&#10;&#10;AI-generated content may be incorrect.">
            <a:extLst>
              <a:ext uri="{FF2B5EF4-FFF2-40B4-BE49-F238E27FC236}">
                <a16:creationId xmlns:a16="http://schemas.microsoft.com/office/drawing/2014/main" id="{E16337D4-BE78-163E-2A72-1F4A3AEAF0C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6132" y="74892"/>
            <a:ext cx="2915973" cy="831156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24A3E2E-308A-81D0-2461-4A8018F64802}"/>
              </a:ext>
            </a:extLst>
          </p:cNvPr>
          <p:cNvSpPr txBox="1"/>
          <p:nvPr/>
        </p:nvSpPr>
        <p:spPr>
          <a:xfrm>
            <a:off x="1339469" y="3682506"/>
            <a:ext cx="6300196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Name: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Aman Karn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Course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:Java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Programming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b="1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Department:</a:t>
            </a:r>
            <a:r>
              <a:rPr lang="en-US" dirty="0" err="1">
                <a:solidFill>
                  <a:schemeClr val="tx1">
                    <a:lumMod val="75000"/>
                    <a:lumOff val="25000"/>
                  </a:schemeClr>
                </a:solidFill>
              </a:rPr>
              <a:t>Computer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Science and  Engineering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Guided By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Giridharan R Sir </a:t>
            </a:r>
          </a:p>
          <a:p>
            <a:pPr>
              <a:spcBef>
                <a:spcPts val="1000"/>
              </a:spcBef>
              <a:buClr>
                <a:schemeClr val="accent1"/>
              </a:buClr>
              <a:buSzPct val="80000"/>
              <a:buFont typeface="Wingdings 3" charset="2"/>
              <a:buChar char=""/>
            </a:pPr>
            <a:r>
              <a:rPr lang="en-US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Date: </a:t>
            </a:r>
            <a:r>
              <a:rPr lang="en-US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 August 2025</a:t>
            </a:r>
          </a:p>
        </p:txBody>
      </p:sp>
    </p:spTree>
    <p:extLst>
      <p:ext uri="{BB962C8B-B14F-4D97-AF65-F5344CB8AC3E}">
        <p14:creationId xmlns:p14="http://schemas.microsoft.com/office/powerpoint/2010/main" val="28187964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2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9668EF-554C-2161-A31D-340634F692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19448" y="567559"/>
            <a:ext cx="4495795" cy="1664529"/>
          </a:xfrm>
        </p:spPr>
        <p:txBody>
          <a:bodyPr>
            <a:normAutofit fontScale="90000"/>
          </a:bodyPr>
          <a:lstStyle/>
          <a:p>
            <a:r>
              <a:rPr lang="en-IN" sz="6000" b="1" u="sng" dirty="0">
                <a:solidFill>
                  <a:schemeClr val="accent2"/>
                </a:solidFill>
              </a:rPr>
              <a:t>Introduction</a:t>
            </a:r>
          </a:p>
        </p:txBody>
      </p:sp>
      <p:pic>
        <p:nvPicPr>
          <p:cNvPr id="4" name="Picture 3" descr="A blue text on a white background&#10;&#10;AI-generated content may be incorrect.">
            <a:extLst>
              <a:ext uri="{FF2B5EF4-FFF2-40B4-BE49-F238E27FC236}">
                <a16:creationId xmlns:a16="http://schemas.microsoft.com/office/drawing/2014/main" id="{B8BBBFBD-5CEF-636D-540B-3C9C770DBE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855"/>
            <a:ext cx="4010025" cy="1143000"/>
          </a:xfrm>
          <a:prstGeom prst="rect">
            <a:avLst/>
          </a:prstGeom>
        </p:spPr>
      </p:pic>
      <p:graphicFrame>
        <p:nvGraphicFramePr>
          <p:cNvPr id="10" name="Rectangle 1">
            <a:extLst>
              <a:ext uri="{FF2B5EF4-FFF2-40B4-BE49-F238E27FC236}">
                <a16:creationId xmlns:a16="http://schemas.microsoft.com/office/drawing/2014/main" id="{43452389-D269-172E-BCD1-DE4973F5C1A3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515007" y="3069744"/>
          <a:ext cx="8597461" cy="30469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40175260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Graphic spid="10" grpId="0">
        <p:bldAsOne/>
      </p:bldGraphic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9C6054-C20B-B639-09D4-6DE96E6FC1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3484" y="609600"/>
            <a:ext cx="2930518" cy="1320800"/>
          </a:xfrm>
        </p:spPr>
        <p:txBody>
          <a:bodyPr anchor="ctr">
            <a:normAutofit/>
          </a:bodyPr>
          <a:lstStyle/>
          <a:p>
            <a:r>
              <a:rPr lang="en-IN" b="1" u="sng" dirty="0"/>
              <a:t>Problem Statement</a:t>
            </a:r>
          </a:p>
        </p:txBody>
      </p:sp>
      <p:pic>
        <p:nvPicPr>
          <p:cNvPr id="4" name="Picture 3" descr="A blue text on a white background&#10;&#10;AI-generated content may be incorrect.">
            <a:extLst>
              <a:ext uri="{FF2B5EF4-FFF2-40B4-BE49-F238E27FC236}">
                <a16:creationId xmlns:a16="http://schemas.microsoft.com/office/drawing/2014/main" id="{05271FD6-3B54-CD14-119C-B00C388146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4545573" cy="1295650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7454BD-557B-C91A-F162-2568AE71AD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3484" y="2160589"/>
            <a:ext cx="2930517" cy="388077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Time-consuming and prone to errors.</a:t>
            </a:r>
          </a:p>
          <a:p>
            <a:r>
              <a:rPr lang="en-US" dirty="0"/>
              <a:t>Difficult to maintain long-term records.</a:t>
            </a:r>
          </a:p>
          <a:p>
            <a:r>
              <a:rPr lang="en-US" dirty="0"/>
              <a:t>Risk of data manipulation and loss.</a:t>
            </a:r>
          </a:p>
          <a:p>
            <a:r>
              <a:rPr lang="en-US" dirty="0"/>
              <a:t>Lacks transparency and automation</a:t>
            </a:r>
          </a:p>
          <a:p>
            <a:endParaRPr lang="en-IN" dirty="0"/>
          </a:p>
        </p:txBody>
      </p:sp>
      <p:pic>
        <p:nvPicPr>
          <p:cNvPr id="6" name="Picture 5" descr="A close-up of a person's hand with a watch&#10;&#10;AI-generated content may be incorrect.">
            <a:extLst>
              <a:ext uri="{FF2B5EF4-FFF2-40B4-BE49-F238E27FC236}">
                <a16:creationId xmlns:a16="http://schemas.microsoft.com/office/drawing/2014/main" id="{1C5C8340-82C1-2A43-EDD9-1B7AFFEFDEB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581" y="2554765"/>
            <a:ext cx="4545573" cy="2602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3675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60ACCE-B0F6-0C7B-FA0B-88D430BC42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3484" y="609600"/>
            <a:ext cx="2930518" cy="1320800"/>
          </a:xfrm>
        </p:spPr>
        <p:txBody>
          <a:bodyPr anchor="ctr">
            <a:normAutofit/>
          </a:bodyPr>
          <a:lstStyle/>
          <a:p>
            <a:r>
              <a:rPr lang="en-IN" b="1" u="sng" dirty="0"/>
              <a:t>Project Objectives</a:t>
            </a:r>
          </a:p>
        </p:txBody>
      </p:sp>
      <p:pic>
        <p:nvPicPr>
          <p:cNvPr id="4" name="Picture 3" descr="A blue text on a white background&#10;&#10;AI-generated content may be incorrect.">
            <a:extLst>
              <a:ext uri="{FF2B5EF4-FFF2-40B4-BE49-F238E27FC236}">
                <a16:creationId xmlns:a16="http://schemas.microsoft.com/office/drawing/2014/main" id="{ED54C818-5491-9976-C289-079A4E6B78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21162" cy="154522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54F327-E9EB-A0BB-6020-A00A842CD2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3484" y="2160589"/>
            <a:ext cx="2930517" cy="3880773"/>
          </a:xfrm>
        </p:spPr>
        <p:txBody>
          <a:bodyPr>
            <a:normAutofit/>
          </a:bodyPr>
          <a:lstStyle/>
          <a:p>
            <a:r>
              <a:rPr lang="en-US" dirty="0"/>
              <a:t> Automate attendance tracking using Java.</a:t>
            </a:r>
          </a:p>
          <a:p>
            <a:r>
              <a:rPr lang="en-US" dirty="0"/>
              <a:t> Use </a:t>
            </a:r>
            <a:r>
              <a:rPr lang="en-US" b="1" dirty="0"/>
              <a:t>file handling</a:t>
            </a:r>
            <a:r>
              <a:rPr lang="en-US" dirty="0"/>
              <a:t> to store and retrieve records.</a:t>
            </a:r>
          </a:p>
          <a:p>
            <a:r>
              <a:rPr lang="en-US" dirty="0"/>
              <a:t> Provide basic </a:t>
            </a:r>
            <a:r>
              <a:rPr lang="en-US" b="1" dirty="0"/>
              <a:t>CRUD operations</a:t>
            </a:r>
            <a:r>
              <a:rPr lang="en-US" dirty="0"/>
              <a:t> (Create, Read, Update, Delete).</a:t>
            </a:r>
          </a:p>
          <a:p>
            <a:r>
              <a:rPr lang="en-US" dirty="0"/>
              <a:t>Ensure ease of use for academic institutions.</a:t>
            </a:r>
          </a:p>
          <a:p>
            <a:endParaRPr lang="en-IN" dirty="0"/>
          </a:p>
        </p:txBody>
      </p:sp>
      <p:pic>
        <p:nvPicPr>
          <p:cNvPr id="6" name="Picture 5" descr="A person sitting at a desk with a computer">
            <a:extLst>
              <a:ext uri="{FF2B5EF4-FFF2-40B4-BE49-F238E27FC236}">
                <a16:creationId xmlns:a16="http://schemas.microsoft.com/office/drawing/2014/main" id="{815AD331-B4E3-06A7-9D58-3D065AD537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4723" y="3439020"/>
            <a:ext cx="4626384" cy="2529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60795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D51281-6162-FBE8-F594-24DA9591C8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3484" y="609600"/>
            <a:ext cx="2930518" cy="1320800"/>
          </a:xfrm>
        </p:spPr>
        <p:txBody>
          <a:bodyPr anchor="ctr">
            <a:normAutofit/>
          </a:bodyPr>
          <a:lstStyle/>
          <a:p>
            <a:r>
              <a:rPr lang="en-IN" b="1" u="sng" dirty="0"/>
              <a:t>Key Features</a:t>
            </a:r>
          </a:p>
        </p:txBody>
      </p:sp>
      <p:pic>
        <p:nvPicPr>
          <p:cNvPr id="7" name="Picture 6" descr="A blue text on a white background">
            <a:extLst>
              <a:ext uri="{FF2B5EF4-FFF2-40B4-BE49-F238E27FC236}">
                <a16:creationId xmlns:a16="http://schemas.microsoft.com/office/drawing/2014/main" id="{FF92F717-063E-95DF-1E6D-129CCDCAF5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7417" y="0"/>
            <a:ext cx="5421162" cy="154522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A79A4E-AEB6-E76B-CA22-E89F52B0AA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3484" y="2160589"/>
            <a:ext cx="2930517" cy="388077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dirty="0"/>
              <a:t> </a:t>
            </a:r>
            <a:r>
              <a:rPr lang="en-US" b="1" dirty="0"/>
              <a:t>Add Student</a:t>
            </a:r>
            <a:r>
              <a:rPr lang="en-US" dirty="0"/>
              <a:t> – Register new students with ID and name.</a:t>
            </a:r>
          </a:p>
          <a:p>
            <a:pPr>
              <a:lnSpc>
                <a:spcPct val="90000"/>
              </a:lnSpc>
            </a:pPr>
            <a:r>
              <a:rPr lang="en-US" dirty="0"/>
              <a:t> </a:t>
            </a:r>
            <a:r>
              <a:rPr lang="en-US" b="1" dirty="0"/>
              <a:t>Mark Attendance</a:t>
            </a:r>
            <a:r>
              <a:rPr lang="en-US" dirty="0"/>
              <a:t> – Record presence/absence by date.</a:t>
            </a:r>
          </a:p>
          <a:p>
            <a:pPr>
              <a:lnSpc>
                <a:spcPct val="90000"/>
              </a:lnSpc>
            </a:pPr>
            <a:r>
              <a:rPr lang="en-US" b="1" dirty="0"/>
              <a:t>View Reports</a:t>
            </a:r>
            <a:r>
              <a:rPr lang="en-US" dirty="0"/>
              <a:t> – Display attendance records in readable format.</a:t>
            </a:r>
          </a:p>
          <a:p>
            <a:pPr>
              <a:lnSpc>
                <a:spcPct val="90000"/>
              </a:lnSpc>
            </a:pPr>
            <a:r>
              <a:rPr lang="en-US" b="1" dirty="0"/>
              <a:t>Text File Logging</a:t>
            </a:r>
            <a:r>
              <a:rPr lang="en-US" dirty="0"/>
              <a:t> – All data saved in “.txt” </a:t>
            </a:r>
            <a:r>
              <a:rPr lang="en-IN" dirty="0"/>
              <a:t>files for persistence.</a:t>
            </a:r>
          </a:p>
        </p:txBody>
      </p:sp>
      <p:pic>
        <p:nvPicPr>
          <p:cNvPr id="12" name="Picture 11" descr="A person and person holding a clock&#10;&#10;AI-generated content may be incorrect.">
            <a:extLst>
              <a:ext uri="{FF2B5EF4-FFF2-40B4-BE49-F238E27FC236}">
                <a16:creationId xmlns:a16="http://schemas.microsoft.com/office/drawing/2014/main" id="{7BFBE4F3-6716-4D54-3991-F0480438625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272" y="2334986"/>
            <a:ext cx="5364726" cy="30042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01490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2C8CB3-EF0E-0B7F-123F-74E38165CF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33025" y="530941"/>
            <a:ext cx="5805109" cy="1415143"/>
          </a:xfrm>
        </p:spPr>
        <p:txBody>
          <a:bodyPr/>
          <a:lstStyle/>
          <a:p>
            <a:r>
              <a:rPr lang="en-IN" b="1" u="sng" dirty="0"/>
              <a:t>Entity-Relationship Diagram</a:t>
            </a:r>
          </a:p>
        </p:txBody>
      </p:sp>
      <p:pic>
        <p:nvPicPr>
          <p:cNvPr id="4" name="Picture 3" descr="A blue text on a white background&#10;&#10;AI-generated content may be incorrect.">
            <a:extLst>
              <a:ext uri="{FF2B5EF4-FFF2-40B4-BE49-F238E27FC236}">
                <a16:creationId xmlns:a16="http://schemas.microsoft.com/office/drawing/2014/main" id="{994AEC24-24E1-E2CD-8439-B087308F7A4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9855"/>
            <a:ext cx="4010025" cy="1143000"/>
          </a:xfrm>
          <a:prstGeom prst="rect">
            <a:avLst/>
          </a:prstGeom>
        </p:spPr>
      </p:pic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A8B5BAE-2F7B-C85E-C5F6-A16068A687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FE54BC2-3378-819A-B80C-9CF5E9AA42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320" y="2086910"/>
            <a:ext cx="8832695" cy="4028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9451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5DB6BF-EBE5-5545-A5EA-6FA02A6DDD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3484" y="609600"/>
            <a:ext cx="2930518" cy="1320800"/>
          </a:xfrm>
        </p:spPr>
        <p:txBody>
          <a:bodyPr anchor="ctr">
            <a:normAutofit/>
          </a:bodyPr>
          <a:lstStyle/>
          <a:p>
            <a:r>
              <a:rPr lang="en-IN" sz="3300" b="1" u="sng" dirty="0"/>
              <a:t>Technologies &amp; Tools Used</a:t>
            </a:r>
          </a:p>
        </p:txBody>
      </p:sp>
      <p:pic>
        <p:nvPicPr>
          <p:cNvPr id="4" name="Picture 3" descr="A blue text on a white background&#10;&#10;AI-generated content may be incorrect.">
            <a:extLst>
              <a:ext uri="{FF2B5EF4-FFF2-40B4-BE49-F238E27FC236}">
                <a16:creationId xmlns:a16="http://schemas.microsoft.com/office/drawing/2014/main" id="{0F9D6C49-133B-887D-EE51-9259717E819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21162" cy="154522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14FE87-05BC-3B0B-364B-FAAB2140BF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3485" y="2160589"/>
            <a:ext cx="2621840" cy="2968459"/>
          </a:xfrm>
        </p:spPr>
        <p:txBody>
          <a:bodyPr>
            <a:normAutofit/>
          </a:bodyPr>
          <a:lstStyle/>
          <a:p>
            <a:r>
              <a:rPr lang="en-IN" b="1" dirty="0"/>
              <a:t>Java</a:t>
            </a:r>
            <a:r>
              <a:rPr lang="en-IN" dirty="0"/>
              <a:t> – Programming Language</a:t>
            </a:r>
          </a:p>
          <a:p>
            <a:r>
              <a:rPr lang="en-IN" b="1" dirty="0"/>
              <a:t>File Handling </a:t>
            </a:r>
            <a:r>
              <a:rPr lang="en-IN" dirty="0"/>
              <a:t>– </a:t>
            </a:r>
            <a:r>
              <a:rPr lang="en-IN" dirty="0" err="1"/>
              <a:t>FileReader</a:t>
            </a:r>
            <a:r>
              <a:rPr lang="en-IN" dirty="0"/>
              <a:t>, </a:t>
            </a:r>
            <a:r>
              <a:rPr lang="en-IN" dirty="0" err="1"/>
              <a:t>FileWriter</a:t>
            </a:r>
            <a:r>
              <a:rPr lang="en-IN" dirty="0"/>
              <a:t>, </a:t>
            </a:r>
            <a:r>
              <a:rPr lang="en-IN" dirty="0" err="1"/>
              <a:t>BufferReader,etc</a:t>
            </a:r>
            <a:endParaRPr lang="en-IN" dirty="0"/>
          </a:p>
          <a:p>
            <a:r>
              <a:rPr lang="en-IN" b="1" dirty="0"/>
              <a:t>Text Files</a:t>
            </a:r>
            <a:r>
              <a:rPr lang="en-IN" dirty="0"/>
              <a:t> – “.</a:t>
            </a:r>
            <a:r>
              <a:rPr lang="en-IN" dirty="0" err="1"/>
              <a:t>txt”files</a:t>
            </a:r>
            <a:r>
              <a:rPr lang="en-IN" dirty="0"/>
              <a:t> for data Storage 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C141E38-9558-8A65-14A6-7EB819B69E6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334" y="3655958"/>
            <a:ext cx="5421162" cy="21684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55336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DC8BE-1C0A-CF49-8B6A-C232A0717E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43484" y="609600"/>
            <a:ext cx="2930518" cy="1320800"/>
          </a:xfrm>
        </p:spPr>
        <p:txBody>
          <a:bodyPr anchor="ctr">
            <a:normAutofit/>
          </a:bodyPr>
          <a:lstStyle/>
          <a:p>
            <a:r>
              <a:rPr lang="en-IN" sz="3300" b="1" u="sng" dirty="0"/>
              <a:t>Conclusion &amp; Future Scope</a:t>
            </a:r>
          </a:p>
        </p:txBody>
      </p:sp>
      <p:pic>
        <p:nvPicPr>
          <p:cNvPr id="4" name="Picture 3" descr="A blue text on a white background&#10;&#10;AI-generated content may be incorrect.">
            <a:extLst>
              <a:ext uri="{FF2B5EF4-FFF2-40B4-BE49-F238E27FC236}">
                <a16:creationId xmlns:a16="http://schemas.microsoft.com/office/drawing/2014/main" id="{51608ED9-3FD0-0547-E76C-F0C69F9F39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421162" cy="1545224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CE1B22-5E09-CABA-4B85-924C1A2BD9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343484" y="2160589"/>
            <a:ext cx="2930517" cy="3880773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IN" sz="1500" dirty="0"/>
              <a:t>The system streamlines attendance tracking using </a:t>
            </a:r>
            <a:r>
              <a:rPr lang="en-IN" sz="1500" b="1" dirty="0"/>
              <a:t>Java and file handling</a:t>
            </a:r>
            <a:r>
              <a:rPr lang="en-IN" sz="1500" dirty="0"/>
              <a:t>.</a:t>
            </a:r>
          </a:p>
          <a:p>
            <a:pPr>
              <a:lnSpc>
                <a:spcPct val="90000"/>
              </a:lnSpc>
            </a:pPr>
            <a:r>
              <a:rPr lang="en-IN" sz="1500" dirty="0"/>
              <a:t>Reduces errors, ensures better data management, and improves efficiency.</a:t>
            </a:r>
          </a:p>
          <a:p>
            <a:pPr marL="0" indent="0">
              <a:lnSpc>
                <a:spcPct val="90000"/>
              </a:lnSpc>
              <a:buNone/>
            </a:pPr>
            <a:endParaRPr lang="en-IN" sz="1500" dirty="0"/>
          </a:p>
          <a:p>
            <a:pPr marL="0" indent="0">
              <a:lnSpc>
                <a:spcPct val="90000"/>
              </a:lnSpc>
              <a:buNone/>
            </a:pPr>
            <a:r>
              <a:rPr lang="en-IN" sz="1500" dirty="0"/>
              <a:t>   </a:t>
            </a:r>
            <a:r>
              <a:rPr lang="en-IN" sz="1500" b="1" u="sng" dirty="0"/>
              <a:t>Future Enhancements:</a:t>
            </a:r>
            <a:endParaRPr lang="en-IN" sz="1500" u="sng" dirty="0"/>
          </a:p>
          <a:p>
            <a:pPr>
              <a:lnSpc>
                <a:spcPct val="90000"/>
              </a:lnSpc>
            </a:pPr>
            <a:r>
              <a:rPr lang="en-IN" sz="1500" dirty="0"/>
              <a:t>GUI-based version using JavaFX or Swing</a:t>
            </a:r>
          </a:p>
          <a:p>
            <a:pPr>
              <a:lnSpc>
                <a:spcPct val="90000"/>
              </a:lnSpc>
            </a:pPr>
            <a:r>
              <a:rPr lang="en-IN" sz="1500" dirty="0"/>
              <a:t>Integration with Excel or PDF reports</a:t>
            </a:r>
          </a:p>
          <a:p>
            <a:pPr>
              <a:lnSpc>
                <a:spcPct val="90000"/>
              </a:lnSpc>
            </a:pPr>
            <a:r>
              <a:rPr lang="en-IN" sz="1500" dirty="0"/>
              <a:t>User login system</a:t>
            </a:r>
          </a:p>
          <a:p>
            <a:pPr>
              <a:lnSpc>
                <a:spcPct val="90000"/>
              </a:lnSpc>
            </a:pPr>
            <a:r>
              <a:rPr lang="en-IN" sz="1500" dirty="0"/>
              <a:t>Cloud-based backup option</a:t>
            </a:r>
          </a:p>
          <a:p>
            <a:pPr>
              <a:lnSpc>
                <a:spcPct val="90000"/>
              </a:lnSpc>
            </a:pPr>
            <a:endParaRPr lang="en-IN" sz="1500" dirty="0"/>
          </a:p>
        </p:txBody>
      </p:sp>
      <p:pic>
        <p:nvPicPr>
          <p:cNvPr id="6" name="Picture 5" descr="A person looking at camera">
            <a:extLst>
              <a:ext uri="{FF2B5EF4-FFF2-40B4-BE49-F238E27FC236}">
                <a16:creationId xmlns:a16="http://schemas.microsoft.com/office/drawing/2014/main" id="{FFEE346A-EEF6-054E-9964-B19D315AE9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2604" y="3439020"/>
            <a:ext cx="3910621" cy="26023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56165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Content Placeholder 6" descr="A blue smiley with a thank you sign&#10;&#10;AI-generated content may be incorrect.">
            <a:extLst>
              <a:ext uri="{FF2B5EF4-FFF2-40B4-BE49-F238E27FC236}">
                <a16:creationId xmlns:a16="http://schemas.microsoft.com/office/drawing/2014/main" id="{F5FE95D4-B795-EC5C-119B-F7044472894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7020"/>
          <a:stretch>
            <a:fillRect/>
          </a:stretch>
        </p:blipFill>
        <p:spPr>
          <a:xfrm>
            <a:off x="2212258" y="399610"/>
            <a:ext cx="6300000" cy="6364993"/>
          </a:xfrm>
          <a:scene3d>
            <a:camera prst="orthographicFront"/>
            <a:lightRig rig="threePt" dir="t"/>
          </a:scene3d>
          <a:sp3d>
            <a:bevelT/>
          </a:sp3d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326B4EBC-6808-65A6-D729-D913F5835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flipH="1" flipV="1">
            <a:off x="4808083" y="1714090"/>
            <a:ext cx="6331863" cy="45719"/>
          </a:xfrm>
        </p:spPr>
        <p:txBody>
          <a:bodyPr>
            <a:normAutofit fontScale="90000"/>
          </a:bodyPr>
          <a:lstStyle/>
          <a:p>
            <a:r>
              <a:rPr lang="en-US" dirty="0"/>
              <a:t>.</a:t>
            </a:r>
            <a:br>
              <a:rPr lang="en-US" dirty="0"/>
            </a:b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37650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5FCBEF"/>
      </a:accent1>
      <a:accent2>
        <a:srgbClr val="2E83C3"/>
      </a:accent2>
      <a:accent3>
        <a:srgbClr val="42D0A2"/>
      </a:accent3>
      <a:accent4>
        <a:srgbClr val="2E946B"/>
      </a:accent4>
      <a:accent5>
        <a:srgbClr val="42B051"/>
      </a:accent5>
      <a:accent6>
        <a:srgbClr val="96D141"/>
      </a:accent6>
      <a:hlink>
        <a:srgbClr val="3FCDE7"/>
      </a:hlink>
      <a:folHlink>
        <a:srgbClr val="A9D3E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232</TotalTime>
  <Words>268</Words>
  <Application>Microsoft Office PowerPoint</Application>
  <PresentationFormat>Widescreen</PresentationFormat>
  <Paragraphs>41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3" baseType="lpstr">
      <vt:lpstr>Arial</vt:lpstr>
      <vt:lpstr>Trebuchet MS</vt:lpstr>
      <vt:lpstr>Wingdings 3</vt:lpstr>
      <vt:lpstr>Facet</vt:lpstr>
      <vt:lpstr>Attendance Management System</vt:lpstr>
      <vt:lpstr>Introduction</vt:lpstr>
      <vt:lpstr>Problem Statement</vt:lpstr>
      <vt:lpstr>Project Objectives</vt:lpstr>
      <vt:lpstr>Key Features</vt:lpstr>
      <vt:lpstr>Entity-Relationship Diagram</vt:lpstr>
      <vt:lpstr>Technologies &amp; Tools Used</vt:lpstr>
      <vt:lpstr>Conclusion &amp; Future Scope</vt:lpstr>
      <vt:lpstr>.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Aman Karn</dc:creator>
  <cp:lastModifiedBy>Aman Karn</cp:lastModifiedBy>
  <cp:revision>1</cp:revision>
  <dcterms:created xsi:type="dcterms:W3CDTF">2025-07-31T17:20:14Z</dcterms:created>
  <dcterms:modified xsi:type="dcterms:W3CDTF">2025-08-01T06:18:57Z</dcterms:modified>
</cp:coreProperties>
</file>