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87"/>
  </p:normalViewPr>
  <p:slideViewPr>
    <p:cSldViewPr snapToGrid="0" snapToObjects="1">
      <p:cViewPr varScale="1">
        <p:scale>
          <a:sx n="112" d="100"/>
          <a:sy n="112" d="100"/>
        </p:scale>
        <p:origin x="174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7770F8-A2B9-4D9B-B5BE-205EE616267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650D26BE-A0E6-4A77-88CD-7585DD5E2A73}">
      <dgm:prSet/>
      <dgm:spPr/>
      <dgm:t>
        <a:bodyPr/>
        <a:lstStyle/>
        <a:p>
          <a:r>
            <a:rPr lang="en-US"/>
            <a:t>Planning Process:</a:t>
          </a:r>
        </a:p>
      </dgm:t>
    </dgm:pt>
    <dgm:pt modelId="{F47B984E-5E3A-4DC8-9FF2-F167A39E09FA}" type="parTrans" cxnId="{93D3CF4D-7365-4F7C-A961-E2D48D5CB1B4}">
      <dgm:prSet/>
      <dgm:spPr/>
      <dgm:t>
        <a:bodyPr/>
        <a:lstStyle/>
        <a:p>
          <a:endParaRPr lang="en-US"/>
        </a:p>
      </dgm:t>
    </dgm:pt>
    <dgm:pt modelId="{1E0DC53C-2401-47D0-9506-C26305AAEDDE}" type="sibTrans" cxnId="{93D3CF4D-7365-4F7C-A961-E2D48D5CB1B4}">
      <dgm:prSet/>
      <dgm:spPr/>
      <dgm:t>
        <a:bodyPr/>
        <a:lstStyle/>
        <a:p>
          <a:endParaRPr lang="en-US"/>
        </a:p>
      </dgm:t>
    </dgm:pt>
    <dgm:pt modelId="{B9E5D82C-F48C-4380-9F37-BF99E5B45DD9}">
      <dgm:prSet/>
      <dgm:spPr/>
      <dgm:t>
        <a:bodyPr/>
        <a:lstStyle/>
        <a:p>
          <a:r>
            <a:rPr lang="en-US" dirty="0"/>
            <a:t>Identified key features: recipe generation, filtering, and saving favorites.</a:t>
          </a:r>
        </a:p>
      </dgm:t>
    </dgm:pt>
    <dgm:pt modelId="{84915B8F-3C95-4361-9232-15B0722719BF}" type="parTrans" cxnId="{23934151-0EAA-4687-9CF5-B4EB760DFE11}">
      <dgm:prSet/>
      <dgm:spPr/>
      <dgm:t>
        <a:bodyPr/>
        <a:lstStyle/>
        <a:p>
          <a:endParaRPr lang="en-US"/>
        </a:p>
      </dgm:t>
    </dgm:pt>
    <dgm:pt modelId="{18EC0C0D-1D67-4707-B1C4-F5CBDCCA25B4}" type="sibTrans" cxnId="{23934151-0EAA-4687-9CF5-B4EB760DFE11}">
      <dgm:prSet/>
      <dgm:spPr/>
      <dgm:t>
        <a:bodyPr/>
        <a:lstStyle/>
        <a:p>
          <a:endParaRPr lang="en-US"/>
        </a:p>
      </dgm:t>
    </dgm:pt>
    <dgm:pt modelId="{8BC91A6D-67D5-4A1B-AD5B-10AA4B8043C4}">
      <dgm:prSet/>
      <dgm:spPr/>
      <dgm:t>
        <a:bodyPr/>
        <a:lstStyle/>
        <a:p>
          <a:r>
            <a:rPr lang="en-US" dirty="0"/>
            <a:t>Researched APIs and datasets for diverse recipes.</a:t>
          </a:r>
        </a:p>
      </dgm:t>
    </dgm:pt>
    <dgm:pt modelId="{0769289A-6753-4EE8-A0C8-1A6CF98F7801}" type="parTrans" cxnId="{64C86132-783D-4B93-AB8C-1159E315AD22}">
      <dgm:prSet/>
      <dgm:spPr/>
      <dgm:t>
        <a:bodyPr/>
        <a:lstStyle/>
        <a:p>
          <a:endParaRPr lang="en-US"/>
        </a:p>
      </dgm:t>
    </dgm:pt>
    <dgm:pt modelId="{900198F9-AC47-43EA-B070-2E2C0F22D896}" type="sibTrans" cxnId="{64C86132-783D-4B93-AB8C-1159E315AD22}">
      <dgm:prSet/>
      <dgm:spPr/>
      <dgm:t>
        <a:bodyPr/>
        <a:lstStyle/>
        <a:p>
          <a:endParaRPr lang="en-US"/>
        </a:p>
      </dgm:t>
    </dgm:pt>
    <dgm:pt modelId="{390AC8D4-C5F6-43F7-BA89-B070CA3BE175}">
      <dgm:prSet/>
      <dgm:spPr/>
      <dgm:t>
        <a:bodyPr/>
        <a:lstStyle/>
        <a:p>
          <a:r>
            <a:rPr lang="en-US" dirty="0"/>
            <a:t>Prioritized user-friendly and efficient design.</a:t>
          </a:r>
        </a:p>
      </dgm:t>
    </dgm:pt>
    <dgm:pt modelId="{9715B08A-E0C2-4F4C-B5D9-C4744F17EFEF}" type="parTrans" cxnId="{C72F5953-04FC-4DE7-87F5-094287E89AD9}">
      <dgm:prSet/>
      <dgm:spPr/>
      <dgm:t>
        <a:bodyPr/>
        <a:lstStyle/>
        <a:p>
          <a:endParaRPr lang="en-US"/>
        </a:p>
      </dgm:t>
    </dgm:pt>
    <dgm:pt modelId="{A0397131-87C0-48EB-B6DF-1B4B098F6C79}" type="sibTrans" cxnId="{C72F5953-04FC-4DE7-87F5-094287E89AD9}">
      <dgm:prSet/>
      <dgm:spPr/>
      <dgm:t>
        <a:bodyPr/>
        <a:lstStyle/>
        <a:p>
          <a:endParaRPr lang="en-US"/>
        </a:p>
      </dgm:t>
    </dgm:pt>
    <dgm:pt modelId="{D19477BC-D495-41D7-A0CC-1824A181F99D}">
      <dgm:prSet/>
      <dgm:spPr/>
      <dgm:t>
        <a:bodyPr/>
        <a:lstStyle/>
        <a:p>
          <a:r>
            <a:rPr lang="en-US"/>
            <a:t>Tools and Technologies:</a:t>
          </a:r>
        </a:p>
      </dgm:t>
    </dgm:pt>
    <dgm:pt modelId="{7975A03E-D828-481F-AB2C-CA0757A7769B}" type="parTrans" cxnId="{77F4B925-6E4A-492F-A669-7856334BF803}">
      <dgm:prSet/>
      <dgm:spPr/>
      <dgm:t>
        <a:bodyPr/>
        <a:lstStyle/>
        <a:p>
          <a:endParaRPr lang="en-US"/>
        </a:p>
      </dgm:t>
    </dgm:pt>
    <dgm:pt modelId="{7E6B205F-376D-4DD8-895C-98570889CE87}" type="sibTrans" cxnId="{77F4B925-6E4A-492F-A669-7856334BF803}">
      <dgm:prSet/>
      <dgm:spPr/>
      <dgm:t>
        <a:bodyPr/>
        <a:lstStyle/>
        <a:p>
          <a:endParaRPr lang="en-US"/>
        </a:p>
      </dgm:t>
    </dgm:pt>
    <dgm:pt modelId="{D6312A88-76EF-467B-A54F-29325274911A}">
      <dgm:prSet/>
      <dgm:spPr/>
      <dgm:t>
        <a:bodyPr/>
        <a:lstStyle/>
        <a:p>
          <a:r>
            <a:rPr lang="en-US" dirty="0"/>
            <a:t>Python with libraries like `requests` and `</a:t>
          </a:r>
          <a:r>
            <a:rPr lang="en-US" dirty="0" err="1"/>
            <a:t>json</a:t>
          </a:r>
          <a:r>
            <a:rPr lang="en-US" dirty="0"/>
            <a:t>`</a:t>
          </a:r>
        </a:p>
      </dgm:t>
    </dgm:pt>
    <dgm:pt modelId="{CBBD4E16-47B5-4BAC-AE53-7F011CE91C0D}" type="parTrans" cxnId="{D4CDC289-A8DB-465E-8041-599DC1706A78}">
      <dgm:prSet/>
      <dgm:spPr/>
      <dgm:t>
        <a:bodyPr/>
        <a:lstStyle/>
        <a:p>
          <a:endParaRPr lang="en-US"/>
        </a:p>
      </dgm:t>
    </dgm:pt>
    <dgm:pt modelId="{B7DCC1AA-E66D-4BEC-8330-4BA2077D9910}" type="sibTrans" cxnId="{D4CDC289-A8DB-465E-8041-599DC1706A78}">
      <dgm:prSet/>
      <dgm:spPr/>
      <dgm:t>
        <a:bodyPr/>
        <a:lstStyle/>
        <a:p>
          <a:endParaRPr lang="en-US"/>
        </a:p>
      </dgm:t>
    </dgm:pt>
    <dgm:pt modelId="{5DE8293F-E680-4B24-89E2-1CDDDED1752A}">
      <dgm:prSet/>
      <dgm:spPr/>
      <dgm:t>
        <a:bodyPr/>
        <a:lstStyle/>
        <a:p>
          <a:r>
            <a:rPr lang="en-US" dirty="0"/>
            <a:t>Optional GUI with </a:t>
          </a:r>
          <a:r>
            <a:rPr lang="en-US" dirty="0" err="1"/>
            <a:t>Tkinter</a:t>
          </a:r>
          <a:r>
            <a:rPr lang="en-US" dirty="0"/>
            <a:t> or Flask.</a:t>
          </a:r>
        </a:p>
      </dgm:t>
    </dgm:pt>
    <dgm:pt modelId="{E43F44AC-528F-4D0A-8DC7-B0E110D09170}" type="parTrans" cxnId="{0A736C9E-77C4-4CC1-A157-B21A9E63BE1B}">
      <dgm:prSet/>
      <dgm:spPr/>
      <dgm:t>
        <a:bodyPr/>
        <a:lstStyle/>
        <a:p>
          <a:endParaRPr lang="en-US"/>
        </a:p>
      </dgm:t>
    </dgm:pt>
    <dgm:pt modelId="{B9059617-D2D4-4E5F-9FEA-D162EBC5BF6D}" type="sibTrans" cxnId="{0A736C9E-77C4-4CC1-A157-B21A9E63BE1B}">
      <dgm:prSet/>
      <dgm:spPr/>
      <dgm:t>
        <a:bodyPr/>
        <a:lstStyle/>
        <a:p>
          <a:endParaRPr lang="en-US"/>
        </a:p>
      </dgm:t>
    </dgm:pt>
    <dgm:pt modelId="{A69D8EF8-81C7-40A1-AB73-DC1CCC63147C}" type="pres">
      <dgm:prSet presAssocID="{AA7770F8-A2B9-4D9B-B5BE-205EE616267F}" presName="root" presStyleCnt="0">
        <dgm:presLayoutVars>
          <dgm:dir/>
          <dgm:resizeHandles val="exact"/>
        </dgm:presLayoutVars>
      </dgm:prSet>
      <dgm:spPr/>
    </dgm:pt>
    <dgm:pt modelId="{0BFC5F8C-DD78-469A-B84A-2653ABE664E5}" type="pres">
      <dgm:prSet presAssocID="{AA7770F8-A2B9-4D9B-B5BE-205EE616267F}" presName="container" presStyleCnt="0">
        <dgm:presLayoutVars>
          <dgm:dir/>
          <dgm:resizeHandles val="exact"/>
        </dgm:presLayoutVars>
      </dgm:prSet>
      <dgm:spPr/>
    </dgm:pt>
    <dgm:pt modelId="{57F7BF5F-9BE6-4DEE-877A-860F1DF0F974}" type="pres">
      <dgm:prSet presAssocID="{650D26BE-A0E6-4A77-88CD-7585DD5E2A73}" presName="compNode" presStyleCnt="0"/>
      <dgm:spPr/>
    </dgm:pt>
    <dgm:pt modelId="{475D994E-5F1B-4E93-ACAD-EEC1B397B5B6}" type="pres">
      <dgm:prSet presAssocID="{650D26BE-A0E6-4A77-88CD-7585DD5E2A73}" presName="iconBgRect" presStyleLbl="bgShp" presStyleIdx="0" presStyleCnt="7"/>
      <dgm:spPr/>
    </dgm:pt>
    <dgm:pt modelId="{7E7CC062-E097-4840-A37C-4EA2AF635735}" type="pres">
      <dgm:prSet presAssocID="{650D26BE-A0E6-4A77-88CD-7585DD5E2A73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7B98C5C9-A4A3-4049-94F2-8933F9D807F4}" type="pres">
      <dgm:prSet presAssocID="{650D26BE-A0E6-4A77-88CD-7585DD5E2A73}" presName="spaceRect" presStyleCnt="0"/>
      <dgm:spPr/>
    </dgm:pt>
    <dgm:pt modelId="{B3D30AE6-21E5-4E95-97D7-25935A2424D0}" type="pres">
      <dgm:prSet presAssocID="{650D26BE-A0E6-4A77-88CD-7585DD5E2A73}" presName="textRect" presStyleLbl="revTx" presStyleIdx="0" presStyleCnt="7">
        <dgm:presLayoutVars>
          <dgm:chMax val="1"/>
          <dgm:chPref val="1"/>
        </dgm:presLayoutVars>
      </dgm:prSet>
      <dgm:spPr/>
    </dgm:pt>
    <dgm:pt modelId="{F1263E9D-B84A-4D18-8AF2-63154A018C97}" type="pres">
      <dgm:prSet presAssocID="{1E0DC53C-2401-47D0-9506-C26305AAEDDE}" presName="sibTrans" presStyleLbl="sibTrans2D1" presStyleIdx="0" presStyleCnt="0"/>
      <dgm:spPr/>
    </dgm:pt>
    <dgm:pt modelId="{71E4B2F2-AF04-48D5-87A1-4D07C625415F}" type="pres">
      <dgm:prSet presAssocID="{B9E5D82C-F48C-4380-9F37-BF99E5B45DD9}" presName="compNode" presStyleCnt="0"/>
      <dgm:spPr/>
    </dgm:pt>
    <dgm:pt modelId="{EE8BA093-817F-4A01-A50D-76AEE993ADF9}" type="pres">
      <dgm:prSet presAssocID="{B9E5D82C-F48C-4380-9F37-BF99E5B45DD9}" presName="iconBgRect" presStyleLbl="bgShp" presStyleIdx="1" presStyleCnt="7"/>
      <dgm:spPr/>
    </dgm:pt>
    <dgm:pt modelId="{6F7AF511-78DB-4080-BEF3-39F342A8C453}" type="pres">
      <dgm:prSet presAssocID="{B9E5D82C-F48C-4380-9F37-BF99E5B45DD9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f"/>
        </a:ext>
      </dgm:extLst>
    </dgm:pt>
    <dgm:pt modelId="{A10D8773-94BB-4685-84E3-1E74E689738A}" type="pres">
      <dgm:prSet presAssocID="{B9E5D82C-F48C-4380-9F37-BF99E5B45DD9}" presName="spaceRect" presStyleCnt="0"/>
      <dgm:spPr/>
    </dgm:pt>
    <dgm:pt modelId="{18203658-BEBB-48F8-88EC-901FCFFAF893}" type="pres">
      <dgm:prSet presAssocID="{B9E5D82C-F48C-4380-9F37-BF99E5B45DD9}" presName="textRect" presStyleLbl="revTx" presStyleIdx="1" presStyleCnt="7">
        <dgm:presLayoutVars>
          <dgm:chMax val="1"/>
          <dgm:chPref val="1"/>
        </dgm:presLayoutVars>
      </dgm:prSet>
      <dgm:spPr/>
    </dgm:pt>
    <dgm:pt modelId="{D58C9864-9DA3-4AA0-8C2A-87318EDCDCF1}" type="pres">
      <dgm:prSet presAssocID="{18EC0C0D-1D67-4707-B1C4-F5CBDCCA25B4}" presName="sibTrans" presStyleLbl="sibTrans2D1" presStyleIdx="0" presStyleCnt="0"/>
      <dgm:spPr/>
    </dgm:pt>
    <dgm:pt modelId="{CFF25B44-EB19-4443-B64E-9DEEF0AEF737}" type="pres">
      <dgm:prSet presAssocID="{8BC91A6D-67D5-4A1B-AD5B-10AA4B8043C4}" presName="compNode" presStyleCnt="0"/>
      <dgm:spPr/>
    </dgm:pt>
    <dgm:pt modelId="{B1B1E1A4-9641-4DA6-962C-04192EFAE254}" type="pres">
      <dgm:prSet presAssocID="{8BC91A6D-67D5-4A1B-AD5B-10AA4B8043C4}" presName="iconBgRect" presStyleLbl="bgShp" presStyleIdx="2" presStyleCnt="7"/>
      <dgm:spPr/>
    </dgm:pt>
    <dgm:pt modelId="{1F6B959F-8C3D-496D-81DD-DF81F2767DAD}" type="pres">
      <dgm:prSet presAssocID="{8BC91A6D-67D5-4A1B-AD5B-10AA4B8043C4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0B99852-CAEA-4E61-B1F6-921FBD13C38C}" type="pres">
      <dgm:prSet presAssocID="{8BC91A6D-67D5-4A1B-AD5B-10AA4B8043C4}" presName="spaceRect" presStyleCnt="0"/>
      <dgm:spPr/>
    </dgm:pt>
    <dgm:pt modelId="{5891DC5E-403C-4B43-8D7F-BC6CAB85E709}" type="pres">
      <dgm:prSet presAssocID="{8BC91A6D-67D5-4A1B-AD5B-10AA4B8043C4}" presName="textRect" presStyleLbl="revTx" presStyleIdx="2" presStyleCnt="7">
        <dgm:presLayoutVars>
          <dgm:chMax val="1"/>
          <dgm:chPref val="1"/>
        </dgm:presLayoutVars>
      </dgm:prSet>
      <dgm:spPr/>
    </dgm:pt>
    <dgm:pt modelId="{4707A51C-9E8F-4B94-8844-E3267E369836}" type="pres">
      <dgm:prSet presAssocID="{900198F9-AC47-43EA-B070-2E2C0F22D896}" presName="sibTrans" presStyleLbl="sibTrans2D1" presStyleIdx="0" presStyleCnt="0"/>
      <dgm:spPr/>
    </dgm:pt>
    <dgm:pt modelId="{7684BDE9-0B5A-4F48-93A2-370386162DA7}" type="pres">
      <dgm:prSet presAssocID="{390AC8D4-C5F6-43F7-BA89-B070CA3BE175}" presName="compNode" presStyleCnt="0"/>
      <dgm:spPr/>
    </dgm:pt>
    <dgm:pt modelId="{E48B9D90-EC7A-4C4E-8ABB-2868964BEBD9}" type="pres">
      <dgm:prSet presAssocID="{390AC8D4-C5F6-43F7-BA89-B070CA3BE175}" presName="iconBgRect" presStyleLbl="bgShp" presStyleIdx="3" presStyleCnt="7"/>
      <dgm:spPr/>
    </dgm:pt>
    <dgm:pt modelId="{14E946B7-0DC6-4FC8-A19D-BA84A94F6186}" type="pres">
      <dgm:prSet presAssocID="{390AC8D4-C5F6-43F7-BA89-B070CA3BE175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C55B9DCF-22A0-4924-A95D-15ADDA920B52}" type="pres">
      <dgm:prSet presAssocID="{390AC8D4-C5F6-43F7-BA89-B070CA3BE175}" presName="spaceRect" presStyleCnt="0"/>
      <dgm:spPr/>
    </dgm:pt>
    <dgm:pt modelId="{2372EFC9-00EA-4A5A-ADC9-166EF722256A}" type="pres">
      <dgm:prSet presAssocID="{390AC8D4-C5F6-43F7-BA89-B070CA3BE175}" presName="textRect" presStyleLbl="revTx" presStyleIdx="3" presStyleCnt="7">
        <dgm:presLayoutVars>
          <dgm:chMax val="1"/>
          <dgm:chPref val="1"/>
        </dgm:presLayoutVars>
      </dgm:prSet>
      <dgm:spPr/>
    </dgm:pt>
    <dgm:pt modelId="{B4F778D0-B719-4D40-9B6E-304CA41DE583}" type="pres">
      <dgm:prSet presAssocID="{A0397131-87C0-48EB-B6DF-1B4B098F6C79}" presName="sibTrans" presStyleLbl="sibTrans2D1" presStyleIdx="0" presStyleCnt="0"/>
      <dgm:spPr/>
    </dgm:pt>
    <dgm:pt modelId="{94E4FADE-3CF3-4EEA-A665-1A5ED80AFBAF}" type="pres">
      <dgm:prSet presAssocID="{D19477BC-D495-41D7-A0CC-1824A181F99D}" presName="compNode" presStyleCnt="0"/>
      <dgm:spPr/>
    </dgm:pt>
    <dgm:pt modelId="{07F3B2B2-7C41-4B5F-A087-DB0E9ABD40DA}" type="pres">
      <dgm:prSet presAssocID="{D19477BC-D495-41D7-A0CC-1824A181F99D}" presName="iconBgRect" presStyleLbl="bgShp" presStyleIdx="4" presStyleCnt="7"/>
      <dgm:spPr/>
    </dgm:pt>
    <dgm:pt modelId="{82386680-A99B-42E3-A471-2AEEF0642C91}" type="pres">
      <dgm:prSet presAssocID="{D19477BC-D495-41D7-A0CC-1824A181F99D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4DE2EEA7-AF05-4DAD-BD97-703C4756DC66}" type="pres">
      <dgm:prSet presAssocID="{D19477BC-D495-41D7-A0CC-1824A181F99D}" presName="spaceRect" presStyleCnt="0"/>
      <dgm:spPr/>
    </dgm:pt>
    <dgm:pt modelId="{02E1BC0B-24A6-4EE7-B134-EAE5C964663B}" type="pres">
      <dgm:prSet presAssocID="{D19477BC-D495-41D7-A0CC-1824A181F99D}" presName="textRect" presStyleLbl="revTx" presStyleIdx="4" presStyleCnt="7">
        <dgm:presLayoutVars>
          <dgm:chMax val="1"/>
          <dgm:chPref val="1"/>
        </dgm:presLayoutVars>
      </dgm:prSet>
      <dgm:spPr/>
    </dgm:pt>
    <dgm:pt modelId="{71084B52-A9FA-4884-8ADD-E897DA562327}" type="pres">
      <dgm:prSet presAssocID="{7E6B205F-376D-4DD8-895C-98570889CE87}" presName="sibTrans" presStyleLbl="sibTrans2D1" presStyleIdx="0" presStyleCnt="0"/>
      <dgm:spPr/>
    </dgm:pt>
    <dgm:pt modelId="{C4B07726-3E42-4334-80F8-50E45879B395}" type="pres">
      <dgm:prSet presAssocID="{D6312A88-76EF-467B-A54F-29325274911A}" presName="compNode" presStyleCnt="0"/>
      <dgm:spPr/>
    </dgm:pt>
    <dgm:pt modelId="{3F3D7C0A-C45F-4BC0-997E-5E3AD34A4522}" type="pres">
      <dgm:prSet presAssocID="{D6312A88-76EF-467B-A54F-29325274911A}" presName="iconBgRect" presStyleLbl="bgShp" presStyleIdx="5" presStyleCnt="7"/>
      <dgm:spPr/>
    </dgm:pt>
    <dgm:pt modelId="{4E63D07A-F9A0-47FC-86CB-63F7E471F0C6}" type="pres">
      <dgm:prSet presAssocID="{D6312A88-76EF-467B-A54F-29325274911A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3AFD4C0D-EC13-4648-B64C-85C884862139}" type="pres">
      <dgm:prSet presAssocID="{D6312A88-76EF-467B-A54F-29325274911A}" presName="spaceRect" presStyleCnt="0"/>
      <dgm:spPr/>
    </dgm:pt>
    <dgm:pt modelId="{FF8C4D6F-9CD7-4F2B-B8A8-CC78D8767C98}" type="pres">
      <dgm:prSet presAssocID="{D6312A88-76EF-467B-A54F-29325274911A}" presName="textRect" presStyleLbl="revTx" presStyleIdx="5" presStyleCnt="7">
        <dgm:presLayoutVars>
          <dgm:chMax val="1"/>
          <dgm:chPref val="1"/>
        </dgm:presLayoutVars>
      </dgm:prSet>
      <dgm:spPr/>
    </dgm:pt>
    <dgm:pt modelId="{55EDB8A0-E88C-4CA0-84AF-6C9E628EF5E5}" type="pres">
      <dgm:prSet presAssocID="{B7DCC1AA-E66D-4BEC-8330-4BA2077D9910}" presName="sibTrans" presStyleLbl="sibTrans2D1" presStyleIdx="0" presStyleCnt="0"/>
      <dgm:spPr/>
    </dgm:pt>
    <dgm:pt modelId="{0C60E3F5-B419-4C70-ADBC-9D305A4CD0D5}" type="pres">
      <dgm:prSet presAssocID="{5DE8293F-E680-4B24-89E2-1CDDDED1752A}" presName="compNode" presStyleCnt="0"/>
      <dgm:spPr/>
    </dgm:pt>
    <dgm:pt modelId="{D0461025-6393-485B-B5FB-1DD866982853}" type="pres">
      <dgm:prSet presAssocID="{5DE8293F-E680-4B24-89E2-1CDDDED1752A}" presName="iconBgRect" presStyleLbl="bgShp" presStyleIdx="6" presStyleCnt="7"/>
      <dgm:spPr/>
    </dgm:pt>
    <dgm:pt modelId="{F70697D5-5D79-498F-8147-5EA2BFDA256F}" type="pres">
      <dgm:prSet presAssocID="{5DE8293F-E680-4B24-89E2-1CDDDED1752A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771B69C7-3E32-4FF0-BE80-61C9116C5B5D}" type="pres">
      <dgm:prSet presAssocID="{5DE8293F-E680-4B24-89E2-1CDDDED1752A}" presName="spaceRect" presStyleCnt="0"/>
      <dgm:spPr/>
    </dgm:pt>
    <dgm:pt modelId="{82D1AF77-7056-4E28-9F86-750E175CA6ED}" type="pres">
      <dgm:prSet presAssocID="{5DE8293F-E680-4B24-89E2-1CDDDED1752A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77F4B925-6E4A-492F-A669-7856334BF803}" srcId="{AA7770F8-A2B9-4D9B-B5BE-205EE616267F}" destId="{D19477BC-D495-41D7-A0CC-1824A181F99D}" srcOrd="4" destOrd="0" parTransId="{7975A03E-D828-481F-AB2C-CA0757A7769B}" sibTransId="{7E6B205F-376D-4DD8-895C-98570889CE87}"/>
    <dgm:cxn modelId="{64C86132-783D-4B93-AB8C-1159E315AD22}" srcId="{AA7770F8-A2B9-4D9B-B5BE-205EE616267F}" destId="{8BC91A6D-67D5-4A1B-AD5B-10AA4B8043C4}" srcOrd="2" destOrd="0" parTransId="{0769289A-6753-4EE8-A0C8-1A6CF98F7801}" sibTransId="{900198F9-AC47-43EA-B070-2E2C0F22D896}"/>
    <dgm:cxn modelId="{93D3CF4D-7365-4F7C-A961-E2D48D5CB1B4}" srcId="{AA7770F8-A2B9-4D9B-B5BE-205EE616267F}" destId="{650D26BE-A0E6-4A77-88CD-7585DD5E2A73}" srcOrd="0" destOrd="0" parTransId="{F47B984E-5E3A-4DC8-9FF2-F167A39E09FA}" sibTransId="{1E0DC53C-2401-47D0-9506-C26305AAEDDE}"/>
    <dgm:cxn modelId="{78451E4E-17AB-4ECF-89F2-91111B9D4B6C}" type="presOf" srcId="{1E0DC53C-2401-47D0-9506-C26305AAEDDE}" destId="{F1263E9D-B84A-4D18-8AF2-63154A018C97}" srcOrd="0" destOrd="0" presId="urn:microsoft.com/office/officeart/2018/2/layout/IconCircleList"/>
    <dgm:cxn modelId="{23934151-0EAA-4687-9CF5-B4EB760DFE11}" srcId="{AA7770F8-A2B9-4D9B-B5BE-205EE616267F}" destId="{B9E5D82C-F48C-4380-9F37-BF99E5B45DD9}" srcOrd="1" destOrd="0" parTransId="{84915B8F-3C95-4361-9232-15B0722719BF}" sibTransId="{18EC0C0D-1D67-4707-B1C4-F5CBDCCA25B4}"/>
    <dgm:cxn modelId="{C72F5953-04FC-4DE7-87F5-094287E89AD9}" srcId="{AA7770F8-A2B9-4D9B-B5BE-205EE616267F}" destId="{390AC8D4-C5F6-43F7-BA89-B070CA3BE175}" srcOrd="3" destOrd="0" parTransId="{9715B08A-E0C2-4F4C-B5D9-C4744F17EFEF}" sibTransId="{A0397131-87C0-48EB-B6DF-1B4B098F6C79}"/>
    <dgm:cxn modelId="{1966D15D-FF80-43AB-BEA8-660901C0CBB6}" type="presOf" srcId="{650D26BE-A0E6-4A77-88CD-7585DD5E2A73}" destId="{B3D30AE6-21E5-4E95-97D7-25935A2424D0}" srcOrd="0" destOrd="0" presId="urn:microsoft.com/office/officeart/2018/2/layout/IconCircleList"/>
    <dgm:cxn modelId="{BBF3246C-D23A-46E2-B4D7-93F05D2A14E6}" type="presOf" srcId="{AA7770F8-A2B9-4D9B-B5BE-205EE616267F}" destId="{A69D8EF8-81C7-40A1-AB73-DC1CCC63147C}" srcOrd="0" destOrd="0" presId="urn:microsoft.com/office/officeart/2018/2/layout/IconCircleList"/>
    <dgm:cxn modelId="{25A4CF6D-4F96-4C99-A02F-3AAAFED0C791}" type="presOf" srcId="{D19477BC-D495-41D7-A0CC-1824A181F99D}" destId="{02E1BC0B-24A6-4EE7-B134-EAE5C964663B}" srcOrd="0" destOrd="0" presId="urn:microsoft.com/office/officeart/2018/2/layout/IconCircleList"/>
    <dgm:cxn modelId="{277BC46E-0DDE-4C65-AE39-6FF3C8FEB39C}" type="presOf" srcId="{B7DCC1AA-E66D-4BEC-8330-4BA2077D9910}" destId="{55EDB8A0-E88C-4CA0-84AF-6C9E628EF5E5}" srcOrd="0" destOrd="0" presId="urn:microsoft.com/office/officeart/2018/2/layout/IconCircleList"/>
    <dgm:cxn modelId="{91D5867A-3232-47DE-8926-0E10345A826E}" type="presOf" srcId="{5DE8293F-E680-4B24-89E2-1CDDDED1752A}" destId="{82D1AF77-7056-4E28-9F86-750E175CA6ED}" srcOrd="0" destOrd="0" presId="urn:microsoft.com/office/officeart/2018/2/layout/IconCircleList"/>
    <dgm:cxn modelId="{0DA3BA7C-7E37-40B4-878D-18B694C06D21}" type="presOf" srcId="{900198F9-AC47-43EA-B070-2E2C0F22D896}" destId="{4707A51C-9E8F-4B94-8844-E3267E369836}" srcOrd="0" destOrd="0" presId="urn:microsoft.com/office/officeart/2018/2/layout/IconCircleList"/>
    <dgm:cxn modelId="{23788B84-3BB3-46CD-B3BE-5495C5CDB191}" type="presOf" srcId="{D6312A88-76EF-467B-A54F-29325274911A}" destId="{FF8C4D6F-9CD7-4F2B-B8A8-CC78D8767C98}" srcOrd="0" destOrd="0" presId="urn:microsoft.com/office/officeart/2018/2/layout/IconCircleList"/>
    <dgm:cxn modelId="{D4CDC289-A8DB-465E-8041-599DC1706A78}" srcId="{AA7770F8-A2B9-4D9B-B5BE-205EE616267F}" destId="{D6312A88-76EF-467B-A54F-29325274911A}" srcOrd="5" destOrd="0" parTransId="{CBBD4E16-47B5-4BAC-AE53-7F011CE91C0D}" sibTransId="{B7DCC1AA-E66D-4BEC-8330-4BA2077D9910}"/>
    <dgm:cxn modelId="{0A736C9E-77C4-4CC1-A157-B21A9E63BE1B}" srcId="{AA7770F8-A2B9-4D9B-B5BE-205EE616267F}" destId="{5DE8293F-E680-4B24-89E2-1CDDDED1752A}" srcOrd="6" destOrd="0" parTransId="{E43F44AC-528F-4D0A-8DC7-B0E110D09170}" sibTransId="{B9059617-D2D4-4E5F-9FEA-D162EBC5BF6D}"/>
    <dgm:cxn modelId="{B2D865B5-8A46-4F22-9EC6-5C51782096B6}" type="presOf" srcId="{B9E5D82C-F48C-4380-9F37-BF99E5B45DD9}" destId="{18203658-BEBB-48F8-88EC-901FCFFAF893}" srcOrd="0" destOrd="0" presId="urn:microsoft.com/office/officeart/2018/2/layout/IconCircleList"/>
    <dgm:cxn modelId="{0F9DB7C5-9D46-4C99-91E0-5D59EC4C1317}" type="presOf" srcId="{18EC0C0D-1D67-4707-B1C4-F5CBDCCA25B4}" destId="{D58C9864-9DA3-4AA0-8C2A-87318EDCDCF1}" srcOrd="0" destOrd="0" presId="urn:microsoft.com/office/officeart/2018/2/layout/IconCircleList"/>
    <dgm:cxn modelId="{A37772DB-2269-4618-82DB-75CCD7F637F6}" type="presOf" srcId="{A0397131-87C0-48EB-B6DF-1B4B098F6C79}" destId="{B4F778D0-B719-4D40-9B6E-304CA41DE583}" srcOrd="0" destOrd="0" presId="urn:microsoft.com/office/officeart/2018/2/layout/IconCircleList"/>
    <dgm:cxn modelId="{DE49E8E4-00C5-429F-9956-0A05F6152845}" type="presOf" srcId="{7E6B205F-376D-4DD8-895C-98570889CE87}" destId="{71084B52-A9FA-4884-8ADD-E897DA562327}" srcOrd="0" destOrd="0" presId="urn:microsoft.com/office/officeart/2018/2/layout/IconCircleList"/>
    <dgm:cxn modelId="{70471DEB-E600-493F-89B6-6A47436A96E8}" type="presOf" srcId="{8BC91A6D-67D5-4A1B-AD5B-10AA4B8043C4}" destId="{5891DC5E-403C-4B43-8D7F-BC6CAB85E709}" srcOrd="0" destOrd="0" presId="urn:microsoft.com/office/officeart/2018/2/layout/IconCircleList"/>
    <dgm:cxn modelId="{957C2FEE-ED84-467E-884B-7873D24B7FFA}" type="presOf" srcId="{390AC8D4-C5F6-43F7-BA89-B070CA3BE175}" destId="{2372EFC9-00EA-4A5A-ADC9-166EF722256A}" srcOrd="0" destOrd="0" presId="urn:microsoft.com/office/officeart/2018/2/layout/IconCircleList"/>
    <dgm:cxn modelId="{33CBB45D-C706-4E8E-8AC4-3AA790C9D53B}" type="presParOf" srcId="{A69D8EF8-81C7-40A1-AB73-DC1CCC63147C}" destId="{0BFC5F8C-DD78-469A-B84A-2653ABE664E5}" srcOrd="0" destOrd="0" presId="urn:microsoft.com/office/officeart/2018/2/layout/IconCircleList"/>
    <dgm:cxn modelId="{B2FB6B8D-C3F7-4A6F-BBE6-06F4A74F8E6E}" type="presParOf" srcId="{0BFC5F8C-DD78-469A-B84A-2653ABE664E5}" destId="{57F7BF5F-9BE6-4DEE-877A-860F1DF0F974}" srcOrd="0" destOrd="0" presId="urn:microsoft.com/office/officeart/2018/2/layout/IconCircleList"/>
    <dgm:cxn modelId="{BEC0BC32-18B9-4009-A450-884574A9F690}" type="presParOf" srcId="{57F7BF5F-9BE6-4DEE-877A-860F1DF0F974}" destId="{475D994E-5F1B-4E93-ACAD-EEC1B397B5B6}" srcOrd="0" destOrd="0" presId="urn:microsoft.com/office/officeart/2018/2/layout/IconCircleList"/>
    <dgm:cxn modelId="{FD1BB283-81AA-4578-9BF5-ED1F666D01A5}" type="presParOf" srcId="{57F7BF5F-9BE6-4DEE-877A-860F1DF0F974}" destId="{7E7CC062-E097-4840-A37C-4EA2AF635735}" srcOrd="1" destOrd="0" presId="urn:microsoft.com/office/officeart/2018/2/layout/IconCircleList"/>
    <dgm:cxn modelId="{851D88C8-E95D-4E57-8553-B3167F780765}" type="presParOf" srcId="{57F7BF5F-9BE6-4DEE-877A-860F1DF0F974}" destId="{7B98C5C9-A4A3-4049-94F2-8933F9D807F4}" srcOrd="2" destOrd="0" presId="urn:microsoft.com/office/officeart/2018/2/layout/IconCircleList"/>
    <dgm:cxn modelId="{FA9D8654-614E-4495-A241-0B1FC8BE7C42}" type="presParOf" srcId="{57F7BF5F-9BE6-4DEE-877A-860F1DF0F974}" destId="{B3D30AE6-21E5-4E95-97D7-25935A2424D0}" srcOrd="3" destOrd="0" presId="urn:microsoft.com/office/officeart/2018/2/layout/IconCircleList"/>
    <dgm:cxn modelId="{7EC537B1-2575-4EAE-B82C-54EA1E2FF43A}" type="presParOf" srcId="{0BFC5F8C-DD78-469A-B84A-2653ABE664E5}" destId="{F1263E9D-B84A-4D18-8AF2-63154A018C97}" srcOrd="1" destOrd="0" presId="urn:microsoft.com/office/officeart/2018/2/layout/IconCircleList"/>
    <dgm:cxn modelId="{296B9507-793C-4AB3-9581-7CEBC0997A8A}" type="presParOf" srcId="{0BFC5F8C-DD78-469A-B84A-2653ABE664E5}" destId="{71E4B2F2-AF04-48D5-87A1-4D07C625415F}" srcOrd="2" destOrd="0" presId="urn:microsoft.com/office/officeart/2018/2/layout/IconCircleList"/>
    <dgm:cxn modelId="{EAB1325E-40EB-4448-BF90-59DEE9D6542A}" type="presParOf" srcId="{71E4B2F2-AF04-48D5-87A1-4D07C625415F}" destId="{EE8BA093-817F-4A01-A50D-76AEE993ADF9}" srcOrd="0" destOrd="0" presId="urn:microsoft.com/office/officeart/2018/2/layout/IconCircleList"/>
    <dgm:cxn modelId="{0C13A6A5-FA82-4326-8761-6041E6C7ABD5}" type="presParOf" srcId="{71E4B2F2-AF04-48D5-87A1-4D07C625415F}" destId="{6F7AF511-78DB-4080-BEF3-39F342A8C453}" srcOrd="1" destOrd="0" presId="urn:microsoft.com/office/officeart/2018/2/layout/IconCircleList"/>
    <dgm:cxn modelId="{D947DFA1-631B-43BE-BE4C-2E1D83E10317}" type="presParOf" srcId="{71E4B2F2-AF04-48D5-87A1-4D07C625415F}" destId="{A10D8773-94BB-4685-84E3-1E74E689738A}" srcOrd="2" destOrd="0" presId="urn:microsoft.com/office/officeart/2018/2/layout/IconCircleList"/>
    <dgm:cxn modelId="{33424E65-BA6F-477F-9817-D55B2ACD2A73}" type="presParOf" srcId="{71E4B2F2-AF04-48D5-87A1-4D07C625415F}" destId="{18203658-BEBB-48F8-88EC-901FCFFAF893}" srcOrd="3" destOrd="0" presId="urn:microsoft.com/office/officeart/2018/2/layout/IconCircleList"/>
    <dgm:cxn modelId="{98A46F76-19EB-41A1-9493-3E5E24E769B1}" type="presParOf" srcId="{0BFC5F8C-DD78-469A-B84A-2653ABE664E5}" destId="{D58C9864-9DA3-4AA0-8C2A-87318EDCDCF1}" srcOrd="3" destOrd="0" presId="urn:microsoft.com/office/officeart/2018/2/layout/IconCircleList"/>
    <dgm:cxn modelId="{A9FCCC7C-724E-46CB-9C78-047F7030FCB2}" type="presParOf" srcId="{0BFC5F8C-DD78-469A-B84A-2653ABE664E5}" destId="{CFF25B44-EB19-4443-B64E-9DEEF0AEF737}" srcOrd="4" destOrd="0" presId="urn:microsoft.com/office/officeart/2018/2/layout/IconCircleList"/>
    <dgm:cxn modelId="{BC71AEC1-0809-4C5A-9E62-51B66605219F}" type="presParOf" srcId="{CFF25B44-EB19-4443-B64E-9DEEF0AEF737}" destId="{B1B1E1A4-9641-4DA6-962C-04192EFAE254}" srcOrd="0" destOrd="0" presId="urn:microsoft.com/office/officeart/2018/2/layout/IconCircleList"/>
    <dgm:cxn modelId="{62A9E6A0-2F35-47AA-84D7-0AC795AB1353}" type="presParOf" srcId="{CFF25B44-EB19-4443-B64E-9DEEF0AEF737}" destId="{1F6B959F-8C3D-496D-81DD-DF81F2767DAD}" srcOrd="1" destOrd="0" presId="urn:microsoft.com/office/officeart/2018/2/layout/IconCircleList"/>
    <dgm:cxn modelId="{59885394-C63E-4F5F-98C5-C20DCAE6E0B6}" type="presParOf" srcId="{CFF25B44-EB19-4443-B64E-9DEEF0AEF737}" destId="{30B99852-CAEA-4E61-B1F6-921FBD13C38C}" srcOrd="2" destOrd="0" presId="urn:microsoft.com/office/officeart/2018/2/layout/IconCircleList"/>
    <dgm:cxn modelId="{36B2F4DD-3771-43B0-939B-4E99F2B05307}" type="presParOf" srcId="{CFF25B44-EB19-4443-B64E-9DEEF0AEF737}" destId="{5891DC5E-403C-4B43-8D7F-BC6CAB85E709}" srcOrd="3" destOrd="0" presId="urn:microsoft.com/office/officeart/2018/2/layout/IconCircleList"/>
    <dgm:cxn modelId="{916E28BA-54C4-45C7-9B9B-3C08B8DFC201}" type="presParOf" srcId="{0BFC5F8C-DD78-469A-B84A-2653ABE664E5}" destId="{4707A51C-9E8F-4B94-8844-E3267E369836}" srcOrd="5" destOrd="0" presId="urn:microsoft.com/office/officeart/2018/2/layout/IconCircleList"/>
    <dgm:cxn modelId="{B06D45EC-23EA-4F73-AE4B-90C111ADE032}" type="presParOf" srcId="{0BFC5F8C-DD78-469A-B84A-2653ABE664E5}" destId="{7684BDE9-0B5A-4F48-93A2-370386162DA7}" srcOrd="6" destOrd="0" presId="urn:microsoft.com/office/officeart/2018/2/layout/IconCircleList"/>
    <dgm:cxn modelId="{743DB08E-DB1A-43E9-8C38-8AA948A31874}" type="presParOf" srcId="{7684BDE9-0B5A-4F48-93A2-370386162DA7}" destId="{E48B9D90-EC7A-4C4E-8ABB-2868964BEBD9}" srcOrd="0" destOrd="0" presId="urn:microsoft.com/office/officeart/2018/2/layout/IconCircleList"/>
    <dgm:cxn modelId="{8D87C461-1EFB-4B47-9347-CC81BC181B5D}" type="presParOf" srcId="{7684BDE9-0B5A-4F48-93A2-370386162DA7}" destId="{14E946B7-0DC6-4FC8-A19D-BA84A94F6186}" srcOrd="1" destOrd="0" presId="urn:microsoft.com/office/officeart/2018/2/layout/IconCircleList"/>
    <dgm:cxn modelId="{7EB8A414-1DC0-49EB-8F5C-B86B74A2452B}" type="presParOf" srcId="{7684BDE9-0B5A-4F48-93A2-370386162DA7}" destId="{C55B9DCF-22A0-4924-A95D-15ADDA920B52}" srcOrd="2" destOrd="0" presId="urn:microsoft.com/office/officeart/2018/2/layout/IconCircleList"/>
    <dgm:cxn modelId="{C7F15CEF-A785-4EF1-9C51-320971C325CC}" type="presParOf" srcId="{7684BDE9-0B5A-4F48-93A2-370386162DA7}" destId="{2372EFC9-00EA-4A5A-ADC9-166EF722256A}" srcOrd="3" destOrd="0" presId="urn:microsoft.com/office/officeart/2018/2/layout/IconCircleList"/>
    <dgm:cxn modelId="{56235C8B-6C74-4A04-8DFA-77F71DE51814}" type="presParOf" srcId="{0BFC5F8C-DD78-469A-B84A-2653ABE664E5}" destId="{B4F778D0-B719-4D40-9B6E-304CA41DE583}" srcOrd="7" destOrd="0" presId="urn:microsoft.com/office/officeart/2018/2/layout/IconCircleList"/>
    <dgm:cxn modelId="{0603F32D-B6F6-43F1-9241-250254A95BE5}" type="presParOf" srcId="{0BFC5F8C-DD78-469A-B84A-2653ABE664E5}" destId="{94E4FADE-3CF3-4EEA-A665-1A5ED80AFBAF}" srcOrd="8" destOrd="0" presId="urn:microsoft.com/office/officeart/2018/2/layout/IconCircleList"/>
    <dgm:cxn modelId="{21F21E6A-4DA6-4250-9C3C-E0226DDB54E9}" type="presParOf" srcId="{94E4FADE-3CF3-4EEA-A665-1A5ED80AFBAF}" destId="{07F3B2B2-7C41-4B5F-A087-DB0E9ABD40DA}" srcOrd="0" destOrd="0" presId="urn:microsoft.com/office/officeart/2018/2/layout/IconCircleList"/>
    <dgm:cxn modelId="{1295AC32-6702-4F7B-8899-F30F1E412CC6}" type="presParOf" srcId="{94E4FADE-3CF3-4EEA-A665-1A5ED80AFBAF}" destId="{82386680-A99B-42E3-A471-2AEEF0642C91}" srcOrd="1" destOrd="0" presId="urn:microsoft.com/office/officeart/2018/2/layout/IconCircleList"/>
    <dgm:cxn modelId="{9E886197-31AB-4CDF-97DD-67B069A237A9}" type="presParOf" srcId="{94E4FADE-3CF3-4EEA-A665-1A5ED80AFBAF}" destId="{4DE2EEA7-AF05-4DAD-BD97-703C4756DC66}" srcOrd="2" destOrd="0" presId="urn:microsoft.com/office/officeart/2018/2/layout/IconCircleList"/>
    <dgm:cxn modelId="{71E7BEF4-ED8E-446D-AB7D-8FE846109589}" type="presParOf" srcId="{94E4FADE-3CF3-4EEA-A665-1A5ED80AFBAF}" destId="{02E1BC0B-24A6-4EE7-B134-EAE5C964663B}" srcOrd="3" destOrd="0" presId="urn:microsoft.com/office/officeart/2018/2/layout/IconCircleList"/>
    <dgm:cxn modelId="{FA350D67-AD25-4FE7-AD62-D161D01BE351}" type="presParOf" srcId="{0BFC5F8C-DD78-469A-B84A-2653ABE664E5}" destId="{71084B52-A9FA-4884-8ADD-E897DA562327}" srcOrd="9" destOrd="0" presId="urn:microsoft.com/office/officeart/2018/2/layout/IconCircleList"/>
    <dgm:cxn modelId="{AF230F20-4680-4481-AA7F-DE5CD8BB369D}" type="presParOf" srcId="{0BFC5F8C-DD78-469A-B84A-2653ABE664E5}" destId="{C4B07726-3E42-4334-80F8-50E45879B395}" srcOrd="10" destOrd="0" presId="urn:microsoft.com/office/officeart/2018/2/layout/IconCircleList"/>
    <dgm:cxn modelId="{0D04FA3E-8720-496B-998C-5F80A12BD292}" type="presParOf" srcId="{C4B07726-3E42-4334-80F8-50E45879B395}" destId="{3F3D7C0A-C45F-4BC0-997E-5E3AD34A4522}" srcOrd="0" destOrd="0" presId="urn:microsoft.com/office/officeart/2018/2/layout/IconCircleList"/>
    <dgm:cxn modelId="{6892CD84-BD7B-4C09-B402-5938369B17AC}" type="presParOf" srcId="{C4B07726-3E42-4334-80F8-50E45879B395}" destId="{4E63D07A-F9A0-47FC-86CB-63F7E471F0C6}" srcOrd="1" destOrd="0" presId="urn:microsoft.com/office/officeart/2018/2/layout/IconCircleList"/>
    <dgm:cxn modelId="{6BBCA562-DBF2-459C-B48E-C699C912F411}" type="presParOf" srcId="{C4B07726-3E42-4334-80F8-50E45879B395}" destId="{3AFD4C0D-EC13-4648-B64C-85C884862139}" srcOrd="2" destOrd="0" presId="urn:microsoft.com/office/officeart/2018/2/layout/IconCircleList"/>
    <dgm:cxn modelId="{90DCAB3D-BA71-4A73-8199-40C0EE379129}" type="presParOf" srcId="{C4B07726-3E42-4334-80F8-50E45879B395}" destId="{FF8C4D6F-9CD7-4F2B-B8A8-CC78D8767C98}" srcOrd="3" destOrd="0" presId="urn:microsoft.com/office/officeart/2018/2/layout/IconCircleList"/>
    <dgm:cxn modelId="{8B04C794-995E-4343-BF15-8252F8DD0BFA}" type="presParOf" srcId="{0BFC5F8C-DD78-469A-B84A-2653ABE664E5}" destId="{55EDB8A0-E88C-4CA0-84AF-6C9E628EF5E5}" srcOrd="11" destOrd="0" presId="urn:microsoft.com/office/officeart/2018/2/layout/IconCircleList"/>
    <dgm:cxn modelId="{B5265943-1276-4A2E-8622-4B45D404E782}" type="presParOf" srcId="{0BFC5F8C-DD78-469A-B84A-2653ABE664E5}" destId="{0C60E3F5-B419-4C70-ADBC-9D305A4CD0D5}" srcOrd="12" destOrd="0" presId="urn:microsoft.com/office/officeart/2018/2/layout/IconCircleList"/>
    <dgm:cxn modelId="{B4ADA37C-97C3-4A95-8650-96697DE1AD43}" type="presParOf" srcId="{0C60E3F5-B419-4C70-ADBC-9D305A4CD0D5}" destId="{D0461025-6393-485B-B5FB-1DD866982853}" srcOrd="0" destOrd="0" presId="urn:microsoft.com/office/officeart/2018/2/layout/IconCircleList"/>
    <dgm:cxn modelId="{C0255A25-94BA-4D69-93F2-552AD9421210}" type="presParOf" srcId="{0C60E3F5-B419-4C70-ADBC-9D305A4CD0D5}" destId="{F70697D5-5D79-498F-8147-5EA2BFDA256F}" srcOrd="1" destOrd="0" presId="urn:microsoft.com/office/officeart/2018/2/layout/IconCircleList"/>
    <dgm:cxn modelId="{1AF1DB2C-2FB3-4EFA-8FD4-96BC23F8F18F}" type="presParOf" srcId="{0C60E3F5-B419-4C70-ADBC-9D305A4CD0D5}" destId="{771B69C7-3E32-4FF0-BE80-61C9116C5B5D}" srcOrd="2" destOrd="0" presId="urn:microsoft.com/office/officeart/2018/2/layout/IconCircleList"/>
    <dgm:cxn modelId="{C4E215B3-E192-41AA-A884-E8BD900C0CBD}" type="presParOf" srcId="{0C60E3F5-B419-4C70-ADBC-9D305A4CD0D5}" destId="{82D1AF77-7056-4E28-9F86-750E175CA6E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8853A7-5C32-44C6-BFFC-1A085A8BDEA3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19C849-43A4-437C-9B75-229A727F9373}">
      <dgm:prSet/>
      <dgm:spPr/>
      <dgm:t>
        <a:bodyPr/>
        <a:lstStyle/>
        <a:p>
          <a:r>
            <a:rPr lang="en-US"/>
            <a:t>Functional Features:</a:t>
          </a:r>
        </a:p>
      </dgm:t>
    </dgm:pt>
    <dgm:pt modelId="{ECF690E0-E9CC-4B19-A49F-DAD479D830E6}" type="parTrans" cxnId="{F2BE46D1-E6E0-44E0-AE91-6EB4A01674B2}">
      <dgm:prSet/>
      <dgm:spPr/>
      <dgm:t>
        <a:bodyPr/>
        <a:lstStyle/>
        <a:p>
          <a:endParaRPr lang="en-US"/>
        </a:p>
      </dgm:t>
    </dgm:pt>
    <dgm:pt modelId="{FC5BD08B-0BA5-4E35-B22A-07E2DD506E5D}" type="sibTrans" cxnId="{F2BE46D1-E6E0-44E0-AE91-6EB4A01674B2}">
      <dgm:prSet/>
      <dgm:spPr/>
      <dgm:t>
        <a:bodyPr/>
        <a:lstStyle/>
        <a:p>
          <a:endParaRPr lang="en-US"/>
        </a:p>
      </dgm:t>
    </dgm:pt>
    <dgm:pt modelId="{D7E6AE71-1966-431B-9057-A1AACF38C368}">
      <dgm:prSet/>
      <dgm:spPr/>
      <dgm:t>
        <a:bodyPr/>
        <a:lstStyle/>
        <a:p>
          <a:r>
            <a:rPr lang="en-US" dirty="0"/>
            <a:t>Generate recipes based on user preferences.</a:t>
          </a:r>
        </a:p>
      </dgm:t>
    </dgm:pt>
    <dgm:pt modelId="{CA3887F3-9741-4A10-8F83-8B31BDADE56D}" type="parTrans" cxnId="{DC6B1AFF-A9D8-4850-B869-9CD4D581B47C}">
      <dgm:prSet/>
      <dgm:spPr/>
      <dgm:t>
        <a:bodyPr/>
        <a:lstStyle/>
        <a:p>
          <a:endParaRPr lang="en-US"/>
        </a:p>
      </dgm:t>
    </dgm:pt>
    <dgm:pt modelId="{5410EF18-C004-4514-9A63-E57B7E62C5A6}" type="sibTrans" cxnId="{DC6B1AFF-A9D8-4850-B869-9CD4D581B47C}">
      <dgm:prSet/>
      <dgm:spPr/>
      <dgm:t>
        <a:bodyPr/>
        <a:lstStyle/>
        <a:p>
          <a:endParaRPr lang="en-US"/>
        </a:p>
      </dgm:t>
    </dgm:pt>
    <dgm:pt modelId="{3DFA77CB-D1AF-4EAA-A2A9-3F4409B8D584}">
      <dgm:prSet/>
      <dgm:spPr/>
      <dgm:t>
        <a:bodyPr/>
        <a:lstStyle/>
        <a:p>
          <a:r>
            <a:rPr lang="en-US" dirty="0"/>
            <a:t>Save and manage favorite recipes.</a:t>
          </a:r>
        </a:p>
      </dgm:t>
    </dgm:pt>
    <dgm:pt modelId="{FF5B2E01-F57B-487C-BBBB-5899CEE26F5B}" type="parTrans" cxnId="{4EC526DF-0941-4D44-AAF8-40B543EBDDFF}">
      <dgm:prSet/>
      <dgm:spPr/>
      <dgm:t>
        <a:bodyPr/>
        <a:lstStyle/>
        <a:p>
          <a:endParaRPr lang="en-US"/>
        </a:p>
      </dgm:t>
    </dgm:pt>
    <dgm:pt modelId="{10A5600D-F053-455A-BFFA-619FFA8F4567}" type="sibTrans" cxnId="{4EC526DF-0941-4D44-AAF8-40B543EBDDFF}">
      <dgm:prSet/>
      <dgm:spPr/>
      <dgm:t>
        <a:bodyPr/>
        <a:lstStyle/>
        <a:p>
          <a:endParaRPr lang="en-US"/>
        </a:p>
      </dgm:t>
    </dgm:pt>
    <dgm:pt modelId="{814DDF70-2978-4EE8-9E4A-D9CC694297F0}">
      <dgm:prSet/>
      <dgm:spPr/>
      <dgm:t>
        <a:bodyPr/>
        <a:lstStyle/>
        <a:p>
          <a:r>
            <a:rPr lang="en-US" dirty="0"/>
            <a:t>Search functionality for saved recipes.</a:t>
          </a:r>
        </a:p>
      </dgm:t>
    </dgm:pt>
    <dgm:pt modelId="{C16322F6-2E9B-4B2F-82F0-9599287FA08F}" type="parTrans" cxnId="{B56C14F9-2396-410B-9281-A35CD0EE04C6}">
      <dgm:prSet/>
      <dgm:spPr/>
      <dgm:t>
        <a:bodyPr/>
        <a:lstStyle/>
        <a:p>
          <a:endParaRPr lang="en-US"/>
        </a:p>
      </dgm:t>
    </dgm:pt>
    <dgm:pt modelId="{4A2A5890-07BA-4E4D-A54F-7E8B1ACF07F4}" type="sibTrans" cxnId="{B56C14F9-2396-410B-9281-A35CD0EE04C6}">
      <dgm:prSet/>
      <dgm:spPr/>
      <dgm:t>
        <a:bodyPr/>
        <a:lstStyle/>
        <a:p>
          <a:endParaRPr lang="en-US"/>
        </a:p>
      </dgm:t>
    </dgm:pt>
    <dgm:pt modelId="{6FB3F8EB-CA35-480D-8B0B-090BD40C59DA}">
      <dgm:prSet/>
      <dgm:spPr/>
      <dgm:t>
        <a:bodyPr/>
        <a:lstStyle/>
        <a:p>
          <a:r>
            <a:rPr lang="en-US"/>
            <a:t>Non-Functional Features:</a:t>
          </a:r>
        </a:p>
      </dgm:t>
    </dgm:pt>
    <dgm:pt modelId="{E466C160-1676-4FCA-922D-7665673299B8}" type="parTrans" cxnId="{DC0248F9-132B-428E-9DD4-3D6F466D5EDA}">
      <dgm:prSet/>
      <dgm:spPr/>
      <dgm:t>
        <a:bodyPr/>
        <a:lstStyle/>
        <a:p>
          <a:endParaRPr lang="en-US"/>
        </a:p>
      </dgm:t>
    </dgm:pt>
    <dgm:pt modelId="{AB7503C6-F2F8-4BFF-84B8-A33CBAE9CEF1}" type="sibTrans" cxnId="{DC0248F9-132B-428E-9DD4-3D6F466D5EDA}">
      <dgm:prSet/>
      <dgm:spPr/>
      <dgm:t>
        <a:bodyPr/>
        <a:lstStyle/>
        <a:p>
          <a:endParaRPr lang="en-US"/>
        </a:p>
      </dgm:t>
    </dgm:pt>
    <dgm:pt modelId="{ED21F40E-0D6C-4DD4-A235-C1079A9DD3AD}">
      <dgm:prSet/>
      <dgm:spPr/>
      <dgm:t>
        <a:bodyPr/>
        <a:lstStyle/>
        <a:p>
          <a:r>
            <a:rPr lang="en-US" dirty="0"/>
            <a:t>Scalability for API integrations.</a:t>
          </a:r>
        </a:p>
      </dgm:t>
    </dgm:pt>
    <dgm:pt modelId="{E692796A-A97E-4C33-8EF5-F4FD9047A0AC}" type="parTrans" cxnId="{DC02768F-2EDE-4267-B553-AB85B9C35064}">
      <dgm:prSet/>
      <dgm:spPr/>
      <dgm:t>
        <a:bodyPr/>
        <a:lstStyle/>
        <a:p>
          <a:endParaRPr lang="en-US"/>
        </a:p>
      </dgm:t>
    </dgm:pt>
    <dgm:pt modelId="{3C459FFE-047C-446D-9EE2-8A38A5DC342C}" type="sibTrans" cxnId="{DC02768F-2EDE-4267-B553-AB85B9C35064}">
      <dgm:prSet/>
      <dgm:spPr/>
      <dgm:t>
        <a:bodyPr/>
        <a:lstStyle/>
        <a:p>
          <a:endParaRPr lang="en-US"/>
        </a:p>
      </dgm:t>
    </dgm:pt>
    <dgm:pt modelId="{ED7D4799-D690-41E6-866B-65CC969D0239}">
      <dgm:prSet/>
      <dgm:spPr/>
      <dgm:t>
        <a:bodyPr/>
        <a:lstStyle/>
        <a:p>
          <a:r>
            <a:rPr lang="en-US" dirty="0"/>
            <a:t>High performance and low latency.</a:t>
          </a:r>
        </a:p>
      </dgm:t>
    </dgm:pt>
    <dgm:pt modelId="{F10BD645-CAFE-4BAC-9D27-44505C98ED9B}" type="parTrans" cxnId="{CDE1E88C-E42C-484D-9CE1-CB7C2506B891}">
      <dgm:prSet/>
      <dgm:spPr/>
      <dgm:t>
        <a:bodyPr/>
        <a:lstStyle/>
        <a:p>
          <a:endParaRPr lang="en-US"/>
        </a:p>
      </dgm:t>
    </dgm:pt>
    <dgm:pt modelId="{B92331B1-B103-4401-A392-3BD12963161A}" type="sibTrans" cxnId="{CDE1E88C-E42C-484D-9CE1-CB7C2506B891}">
      <dgm:prSet/>
      <dgm:spPr/>
      <dgm:t>
        <a:bodyPr/>
        <a:lstStyle/>
        <a:p>
          <a:endParaRPr lang="en-US"/>
        </a:p>
      </dgm:t>
    </dgm:pt>
    <dgm:pt modelId="{949D4EB4-C06C-46EE-8A9F-1763D4C7993C}">
      <dgm:prSet/>
      <dgm:spPr/>
      <dgm:t>
        <a:bodyPr/>
        <a:lstStyle/>
        <a:p>
          <a:r>
            <a:rPr lang="en-US"/>
            <a:t>User Interface Design:</a:t>
          </a:r>
        </a:p>
      </dgm:t>
    </dgm:pt>
    <dgm:pt modelId="{E9DBD7EB-6528-4984-A150-BBDE8A94D0AF}" type="parTrans" cxnId="{C32067DC-CF21-40C2-872A-4EFCE3E8297A}">
      <dgm:prSet/>
      <dgm:spPr/>
      <dgm:t>
        <a:bodyPr/>
        <a:lstStyle/>
        <a:p>
          <a:endParaRPr lang="en-US"/>
        </a:p>
      </dgm:t>
    </dgm:pt>
    <dgm:pt modelId="{B62D5FD3-4D1E-49BF-B94A-0FBB88530D7B}" type="sibTrans" cxnId="{C32067DC-CF21-40C2-872A-4EFCE3E8297A}">
      <dgm:prSet/>
      <dgm:spPr/>
      <dgm:t>
        <a:bodyPr/>
        <a:lstStyle/>
        <a:p>
          <a:endParaRPr lang="en-US"/>
        </a:p>
      </dgm:t>
    </dgm:pt>
    <dgm:pt modelId="{B6E10CAA-04B3-4D00-A100-FECCA19942B5}">
      <dgm:prSet/>
      <dgm:spPr/>
      <dgm:t>
        <a:bodyPr/>
        <a:lstStyle/>
        <a:p>
          <a:r>
            <a:rPr lang="en-US" dirty="0"/>
            <a:t>Console-based UI with intuitive input prompts.</a:t>
          </a:r>
        </a:p>
      </dgm:t>
    </dgm:pt>
    <dgm:pt modelId="{F1FD60BB-0A26-4985-9114-A8EC23EC013C}" type="parTrans" cxnId="{CA3647F9-F0BB-4B61-8A95-C12D102619DE}">
      <dgm:prSet/>
      <dgm:spPr/>
      <dgm:t>
        <a:bodyPr/>
        <a:lstStyle/>
        <a:p>
          <a:endParaRPr lang="en-US"/>
        </a:p>
      </dgm:t>
    </dgm:pt>
    <dgm:pt modelId="{B0EFB666-53A6-4D8D-B71D-6E3920738834}" type="sibTrans" cxnId="{CA3647F9-F0BB-4B61-8A95-C12D102619DE}">
      <dgm:prSet/>
      <dgm:spPr/>
      <dgm:t>
        <a:bodyPr/>
        <a:lstStyle/>
        <a:p>
          <a:endParaRPr lang="en-US"/>
        </a:p>
      </dgm:t>
    </dgm:pt>
    <dgm:pt modelId="{AC2E71F8-A6AE-4C64-9F2A-A294498CF374}">
      <dgm:prSet/>
      <dgm:spPr/>
      <dgm:t>
        <a:bodyPr/>
        <a:lstStyle/>
        <a:p>
          <a:r>
            <a:rPr lang="en-US" dirty="0"/>
            <a:t>Future enhancements include a web-based GUI.</a:t>
          </a:r>
        </a:p>
      </dgm:t>
    </dgm:pt>
    <dgm:pt modelId="{4D2FCC0D-50F1-494C-AC95-9027E25385FC}" type="parTrans" cxnId="{2600FC6D-954D-4400-9732-3EECA6528E85}">
      <dgm:prSet/>
      <dgm:spPr/>
      <dgm:t>
        <a:bodyPr/>
        <a:lstStyle/>
        <a:p>
          <a:endParaRPr lang="en-US"/>
        </a:p>
      </dgm:t>
    </dgm:pt>
    <dgm:pt modelId="{ED77D463-C5DA-4F33-9B90-A6C6BC95084D}" type="sibTrans" cxnId="{2600FC6D-954D-4400-9732-3EECA6528E85}">
      <dgm:prSet/>
      <dgm:spPr/>
      <dgm:t>
        <a:bodyPr/>
        <a:lstStyle/>
        <a:p>
          <a:endParaRPr lang="en-US"/>
        </a:p>
      </dgm:t>
    </dgm:pt>
    <dgm:pt modelId="{A5E1E21E-4566-3043-A0BD-3A3D6FF04D81}" type="pres">
      <dgm:prSet presAssocID="{688853A7-5C32-44C6-BFFC-1A085A8BDEA3}" presName="Name0" presStyleCnt="0">
        <dgm:presLayoutVars>
          <dgm:dir/>
          <dgm:resizeHandles val="exact"/>
        </dgm:presLayoutVars>
      </dgm:prSet>
      <dgm:spPr/>
    </dgm:pt>
    <dgm:pt modelId="{855AEE7B-FFE7-C94A-8EA9-394EC1EF6550}" type="pres">
      <dgm:prSet presAssocID="{2219C849-43A4-437C-9B75-229A727F9373}" presName="node" presStyleLbl="node1" presStyleIdx="0" presStyleCnt="10">
        <dgm:presLayoutVars>
          <dgm:bulletEnabled val="1"/>
        </dgm:presLayoutVars>
      </dgm:prSet>
      <dgm:spPr/>
    </dgm:pt>
    <dgm:pt modelId="{BEE02F8D-5774-6D44-BEDE-143811EB74B0}" type="pres">
      <dgm:prSet presAssocID="{FC5BD08B-0BA5-4E35-B22A-07E2DD506E5D}" presName="sibTrans" presStyleLbl="sibTrans1D1" presStyleIdx="0" presStyleCnt="9"/>
      <dgm:spPr/>
    </dgm:pt>
    <dgm:pt modelId="{43E9DB9E-3C81-5646-9339-57CAB0943FA8}" type="pres">
      <dgm:prSet presAssocID="{FC5BD08B-0BA5-4E35-B22A-07E2DD506E5D}" presName="connectorText" presStyleLbl="sibTrans1D1" presStyleIdx="0" presStyleCnt="9"/>
      <dgm:spPr/>
    </dgm:pt>
    <dgm:pt modelId="{6B47DD8E-DD87-004B-8FDB-51CA0C8290F8}" type="pres">
      <dgm:prSet presAssocID="{D7E6AE71-1966-431B-9057-A1AACF38C368}" presName="node" presStyleLbl="node1" presStyleIdx="1" presStyleCnt="10">
        <dgm:presLayoutVars>
          <dgm:bulletEnabled val="1"/>
        </dgm:presLayoutVars>
      </dgm:prSet>
      <dgm:spPr/>
    </dgm:pt>
    <dgm:pt modelId="{A02D8F22-3FC5-534D-A11C-B49AAB51CC6D}" type="pres">
      <dgm:prSet presAssocID="{5410EF18-C004-4514-9A63-E57B7E62C5A6}" presName="sibTrans" presStyleLbl="sibTrans1D1" presStyleIdx="1" presStyleCnt="9"/>
      <dgm:spPr/>
    </dgm:pt>
    <dgm:pt modelId="{021D741E-0022-4C4C-934B-C470AC05099D}" type="pres">
      <dgm:prSet presAssocID="{5410EF18-C004-4514-9A63-E57B7E62C5A6}" presName="connectorText" presStyleLbl="sibTrans1D1" presStyleIdx="1" presStyleCnt="9"/>
      <dgm:spPr/>
    </dgm:pt>
    <dgm:pt modelId="{3A03E6C3-A2C8-9D43-9805-68F9C3931D93}" type="pres">
      <dgm:prSet presAssocID="{3DFA77CB-D1AF-4EAA-A2A9-3F4409B8D584}" presName="node" presStyleLbl="node1" presStyleIdx="2" presStyleCnt="10">
        <dgm:presLayoutVars>
          <dgm:bulletEnabled val="1"/>
        </dgm:presLayoutVars>
      </dgm:prSet>
      <dgm:spPr/>
    </dgm:pt>
    <dgm:pt modelId="{3DE3A562-8F8C-5740-BDE0-69F6BD64759F}" type="pres">
      <dgm:prSet presAssocID="{10A5600D-F053-455A-BFFA-619FFA8F4567}" presName="sibTrans" presStyleLbl="sibTrans1D1" presStyleIdx="2" presStyleCnt="9"/>
      <dgm:spPr/>
    </dgm:pt>
    <dgm:pt modelId="{6AF2DCA9-0E29-024E-9FF0-6D42539E77DD}" type="pres">
      <dgm:prSet presAssocID="{10A5600D-F053-455A-BFFA-619FFA8F4567}" presName="connectorText" presStyleLbl="sibTrans1D1" presStyleIdx="2" presStyleCnt="9"/>
      <dgm:spPr/>
    </dgm:pt>
    <dgm:pt modelId="{B3B3BCBA-D621-414A-BC05-3B8702794C53}" type="pres">
      <dgm:prSet presAssocID="{814DDF70-2978-4EE8-9E4A-D9CC694297F0}" presName="node" presStyleLbl="node1" presStyleIdx="3" presStyleCnt="10">
        <dgm:presLayoutVars>
          <dgm:bulletEnabled val="1"/>
        </dgm:presLayoutVars>
      </dgm:prSet>
      <dgm:spPr/>
    </dgm:pt>
    <dgm:pt modelId="{2B44F373-8BE9-334F-A1D5-6AD14DCE5DF4}" type="pres">
      <dgm:prSet presAssocID="{4A2A5890-07BA-4E4D-A54F-7E8B1ACF07F4}" presName="sibTrans" presStyleLbl="sibTrans1D1" presStyleIdx="3" presStyleCnt="9"/>
      <dgm:spPr/>
    </dgm:pt>
    <dgm:pt modelId="{D8A12C8F-E0D0-A743-AE69-BE655F28EF5C}" type="pres">
      <dgm:prSet presAssocID="{4A2A5890-07BA-4E4D-A54F-7E8B1ACF07F4}" presName="connectorText" presStyleLbl="sibTrans1D1" presStyleIdx="3" presStyleCnt="9"/>
      <dgm:spPr/>
    </dgm:pt>
    <dgm:pt modelId="{3603BB12-F98A-2C4C-B610-3A3EE0025194}" type="pres">
      <dgm:prSet presAssocID="{6FB3F8EB-CA35-480D-8B0B-090BD40C59DA}" presName="node" presStyleLbl="node1" presStyleIdx="4" presStyleCnt="10">
        <dgm:presLayoutVars>
          <dgm:bulletEnabled val="1"/>
        </dgm:presLayoutVars>
      </dgm:prSet>
      <dgm:spPr/>
    </dgm:pt>
    <dgm:pt modelId="{5A5BDBC8-C89A-5845-8C38-4A4408859AB8}" type="pres">
      <dgm:prSet presAssocID="{AB7503C6-F2F8-4BFF-84B8-A33CBAE9CEF1}" presName="sibTrans" presStyleLbl="sibTrans1D1" presStyleIdx="4" presStyleCnt="9"/>
      <dgm:spPr/>
    </dgm:pt>
    <dgm:pt modelId="{22C949CF-C1D3-BE4E-8D71-DFE47B10C056}" type="pres">
      <dgm:prSet presAssocID="{AB7503C6-F2F8-4BFF-84B8-A33CBAE9CEF1}" presName="connectorText" presStyleLbl="sibTrans1D1" presStyleIdx="4" presStyleCnt="9"/>
      <dgm:spPr/>
    </dgm:pt>
    <dgm:pt modelId="{3C2CDC82-C84A-CD40-A492-A226BDB3586F}" type="pres">
      <dgm:prSet presAssocID="{ED21F40E-0D6C-4DD4-A235-C1079A9DD3AD}" presName="node" presStyleLbl="node1" presStyleIdx="5" presStyleCnt="10">
        <dgm:presLayoutVars>
          <dgm:bulletEnabled val="1"/>
        </dgm:presLayoutVars>
      </dgm:prSet>
      <dgm:spPr/>
    </dgm:pt>
    <dgm:pt modelId="{27EB65BA-F794-034E-A088-D5033830C2A3}" type="pres">
      <dgm:prSet presAssocID="{3C459FFE-047C-446D-9EE2-8A38A5DC342C}" presName="sibTrans" presStyleLbl="sibTrans1D1" presStyleIdx="5" presStyleCnt="9"/>
      <dgm:spPr/>
    </dgm:pt>
    <dgm:pt modelId="{A2270D9F-A75E-6541-AFD3-56BE3482EF5C}" type="pres">
      <dgm:prSet presAssocID="{3C459FFE-047C-446D-9EE2-8A38A5DC342C}" presName="connectorText" presStyleLbl="sibTrans1D1" presStyleIdx="5" presStyleCnt="9"/>
      <dgm:spPr/>
    </dgm:pt>
    <dgm:pt modelId="{0E131AA2-497A-1F48-9B6B-6D35B60F778E}" type="pres">
      <dgm:prSet presAssocID="{ED7D4799-D690-41E6-866B-65CC969D0239}" presName="node" presStyleLbl="node1" presStyleIdx="6" presStyleCnt="10">
        <dgm:presLayoutVars>
          <dgm:bulletEnabled val="1"/>
        </dgm:presLayoutVars>
      </dgm:prSet>
      <dgm:spPr/>
    </dgm:pt>
    <dgm:pt modelId="{4B246611-679F-A94F-B22C-5AC94BF04F25}" type="pres">
      <dgm:prSet presAssocID="{B92331B1-B103-4401-A392-3BD12963161A}" presName="sibTrans" presStyleLbl="sibTrans1D1" presStyleIdx="6" presStyleCnt="9"/>
      <dgm:spPr/>
    </dgm:pt>
    <dgm:pt modelId="{12EF9BEC-5059-9A41-BB90-45E2F96884D6}" type="pres">
      <dgm:prSet presAssocID="{B92331B1-B103-4401-A392-3BD12963161A}" presName="connectorText" presStyleLbl="sibTrans1D1" presStyleIdx="6" presStyleCnt="9"/>
      <dgm:spPr/>
    </dgm:pt>
    <dgm:pt modelId="{7FC40FDC-36D0-2F49-9F11-8BC65A9EAE65}" type="pres">
      <dgm:prSet presAssocID="{949D4EB4-C06C-46EE-8A9F-1763D4C7993C}" presName="node" presStyleLbl="node1" presStyleIdx="7" presStyleCnt="10">
        <dgm:presLayoutVars>
          <dgm:bulletEnabled val="1"/>
        </dgm:presLayoutVars>
      </dgm:prSet>
      <dgm:spPr/>
    </dgm:pt>
    <dgm:pt modelId="{E73E51D7-F38F-FA4D-8F26-5D3C687F8DCB}" type="pres">
      <dgm:prSet presAssocID="{B62D5FD3-4D1E-49BF-B94A-0FBB88530D7B}" presName="sibTrans" presStyleLbl="sibTrans1D1" presStyleIdx="7" presStyleCnt="9"/>
      <dgm:spPr/>
    </dgm:pt>
    <dgm:pt modelId="{5ACE0669-D208-4047-9D7F-8333372C7C0E}" type="pres">
      <dgm:prSet presAssocID="{B62D5FD3-4D1E-49BF-B94A-0FBB88530D7B}" presName="connectorText" presStyleLbl="sibTrans1D1" presStyleIdx="7" presStyleCnt="9"/>
      <dgm:spPr/>
    </dgm:pt>
    <dgm:pt modelId="{A7570086-A7B2-8B48-BFFD-2FC27EF0883A}" type="pres">
      <dgm:prSet presAssocID="{B6E10CAA-04B3-4D00-A100-FECCA19942B5}" presName="node" presStyleLbl="node1" presStyleIdx="8" presStyleCnt="10">
        <dgm:presLayoutVars>
          <dgm:bulletEnabled val="1"/>
        </dgm:presLayoutVars>
      </dgm:prSet>
      <dgm:spPr/>
    </dgm:pt>
    <dgm:pt modelId="{E54B97E4-53BC-9A4F-A491-D2FA6F83E821}" type="pres">
      <dgm:prSet presAssocID="{B0EFB666-53A6-4D8D-B71D-6E3920738834}" presName="sibTrans" presStyleLbl="sibTrans1D1" presStyleIdx="8" presStyleCnt="9"/>
      <dgm:spPr/>
    </dgm:pt>
    <dgm:pt modelId="{8831371C-6AD3-BC47-9D54-0B86060EC698}" type="pres">
      <dgm:prSet presAssocID="{B0EFB666-53A6-4D8D-B71D-6E3920738834}" presName="connectorText" presStyleLbl="sibTrans1D1" presStyleIdx="8" presStyleCnt="9"/>
      <dgm:spPr/>
    </dgm:pt>
    <dgm:pt modelId="{2344BADC-1A56-3645-9FFD-A4370CB4D255}" type="pres">
      <dgm:prSet presAssocID="{AC2E71F8-A6AE-4C64-9F2A-A294498CF374}" presName="node" presStyleLbl="node1" presStyleIdx="9" presStyleCnt="10">
        <dgm:presLayoutVars>
          <dgm:bulletEnabled val="1"/>
        </dgm:presLayoutVars>
      </dgm:prSet>
      <dgm:spPr/>
    </dgm:pt>
  </dgm:ptLst>
  <dgm:cxnLst>
    <dgm:cxn modelId="{72E9D40A-7A2F-214F-A1CC-83C44016E396}" type="presOf" srcId="{4A2A5890-07BA-4E4D-A54F-7E8B1ACF07F4}" destId="{D8A12C8F-E0D0-A743-AE69-BE655F28EF5C}" srcOrd="1" destOrd="0" presId="urn:microsoft.com/office/officeart/2016/7/layout/RepeatingBendingProcessNew"/>
    <dgm:cxn modelId="{A9EDF70D-46F7-D24F-AC08-652F859C3690}" type="presOf" srcId="{B6E10CAA-04B3-4D00-A100-FECCA19942B5}" destId="{A7570086-A7B2-8B48-BFFD-2FC27EF0883A}" srcOrd="0" destOrd="0" presId="urn:microsoft.com/office/officeart/2016/7/layout/RepeatingBendingProcessNew"/>
    <dgm:cxn modelId="{A7E79F11-8807-2442-A526-F3ED3B43292A}" type="presOf" srcId="{ED7D4799-D690-41E6-866B-65CC969D0239}" destId="{0E131AA2-497A-1F48-9B6B-6D35B60F778E}" srcOrd="0" destOrd="0" presId="urn:microsoft.com/office/officeart/2016/7/layout/RepeatingBendingProcessNew"/>
    <dgm:cxn modelId="{320BE811-60CB-9946-AC17-71E6F0099EE1}" type="presOf" srcId="{814DDF70-2978-4EE8-9E4A-D9CC694297F0}" destId="{B3B3BCBA-D621-414A-BC05-3B8702794C53}" srcOrd="0" destOrd="0" presId="urn:microsoft.com/office/officeart/2016/7/layout/RepeatingBendingProcessNew"/>
    <dgm:cxn modelId="{76035C25-51B9-094A-A5C2-9A32FFA61328}" type="presOf" srcId="{949D4EB4-C06C-46EE-8A9F-1763D4C7993C}" destId="{7FC40FDC-36D0-2F49-9F11-8BC65A9EAE65}" srcOrd="0" destOrd="0" presId="urn:microsoft.com/office/officeart/2016/7/layout/RepeatingBendingProcessNew"/>
    <dgm:cxn modelId="{ED2D082A-4A5D-4143-8997-A3FCA9ADBD7C}" type="presOf" srcId="{688853A7-5C32-44C6-BFFC-1A085A8BDEA3}" destId="{A5E1E21E-4566-3043-A0BD-3A3D6FF04D81}" srcOrd="0" destOrd="0" presId="urn:microsoft.com/office/officeart/2016/7/layout/RepeatingBendingProcessNew"/>
    <dgm:cxn modelId="{9EDD9935-8335-7F4E-957E-88DDA5F76367}" type="presOf" srcId="{B62D5FD3-4D1E-49BF-B94A-0FBB88530D7B}" destId="{5ACE0669-D208-4047-9D7F-8333372C7C0E}" srcOrd="1" destOrd="0" presId="urn:microsoft.com/office/officeart/2016/7/layout/RepeatingBendingProcessNew"/>
    <dgm:cxn modelId="{4F6BD645-618A-4344-A2F3-32D91DB6CA60}" type="presOf" srcId="{FC5BD08B-0BA5-4E35-B22A-07E2DD506E5D}" destId="{43E9DB9E-3C81-5646-9339-57CAB0943FA8}" srcOrd="1" destOrd="0" presId="urn:microsoft.com/office/officeart/2016/7/layout/RepeatingBendingProcessNew"/>
    <dgm:cxn modelId="{1C9ACC53-9A86-2341-96AF-C89BAE1F0643}" type="presOf" srcId="{ED21F40E-0D6C-4DD4-A235-C1079A9DD3AD}" destId="{3C2CDC82-C84A-CD40-A492-A226BDB3586F}" srcOrd="0" destOrd="0" presId="urn:microsoft.com/office/officeart/2016/7/layout/RepeatingBendingProcessNew"/>
    <dgm:cxn modelId="{C0DAC45C-7164-CC49-B17B-B82AE04A0BB7}" type="presOf" srcId="{10A5600D-F053-455A-BFFA-619FFA8F4567}" destId="{6AF2DCA9-0E29-024E-9FF0-6D42539E77DD}" srcOrd="1" destOrd="0" presId="urn:microsoft.com/office/officeart/2016/7/layout/RepeatingBendingProcessNew"/>
    <dgm:cxn modelId="{4FD64869-00F2-C047-BD44-84C6D100F7DA}" type="presOf" srcId="{AB7503C6-F2F8-4BFF-84B8-A33CBAE9CEF1}" destId="{5A5BDBC8-C89A-5845-8C38-4A4408859AB8}" srcOrd="0" destOrd="0" presId="urn:microsoft.com/office/officeart/2016/7/layout/RepeatingBendingProcessNew"/>
    <dgm:cxn modelId="{1239326D-15C8-EA4D-9135-74CF81E413A1}" type="presOf" srcId="{5410EF18-C004-4514-9A63-E57B7E62C5A6}" destId="{021D741E-0022-4C4C-934B-C470AC05099D}" srcOrd="1" destOrd="0" presId="urn:microsoft.com/office/officeart/2016/7/layout/RepeatingBendingProcessNew"/>
    <dgm:cxn modelId="{2600FC6D-954D-4400-9732-3EECA6528E85}" srcId="{688853A7-5C32-44C6-BFFC-1A085A8BDEA3}" destId="{AC2E71F8-A6AE-4C64-9F2A-A294498CF374}" srcOrd="9" destOrd="0" parTransId="{4D2FCC0D-50F1-494C-AC95-9027E25385FC}" sibTransId="{ED77D463-C5DA-4F33-9B90-A6C6BC95084D}"/>
    <dgm:cxn modelId="{194F6377-1776-BE4E-8C6B-9907A1D06D41}" type="presOf" srcId="{10A5600D-F053-455A-BFFA-619FFA8F4567}" destId="{3DE3A562-8F8C-5740-BDE0-69F6BD64759F}" srcOrd="0" destOrd="0" presId="urn:microsoft.com/office/officeart/2016/7/layout/RepeatingBendingProcessNew"/>
    <dgm:cxn modelId="{2FBD8083-9F4C-7444-846C-588AECFE656C}" type="presOf" srcId="{6FB3F8EB-CA35-480D-8B0B-090BD40C59DA}" destId="{3603BB12-F98A-2C4C-B610-3A3EE0025194}" srcOrd="0" destOrd="0" presId="urn:microsoft.com/office/officeart/2016/7/layout/RepeatingBendingProcessNew"/>
    <dgm:cxn modelId="{34974388-97D6-A445-ADC3-FEEBA16E9801}" type="presOf" srcId="{AC2E71F8-A6AE-4C64-9F2A-A294498CF374}" destId="{2344BADC-1A56-3645-9FFD-A4370CB4D255}" srcOrd="0" destOrd="0" presId="urn:microsoft.com/office/officeart/2016/7/layout/RepeatingBendingProcessNew"/>
    <dgm:cxn modelId="{6B808288-6C84-ED4B-83AF-714D54FB0518}" type="presOf" srcId="{4A2A5890-07BA-4E4D-A54F-7E8B1ACF07F4}" destId="{2B44F373-8BE9-334F-A1D5-6AD14DCE5DF4}" srcOrd="0" destOrd="0" presId="urn:microsoft.com/office/officeart/2016/7/layout/RepeatingBendingProcessNew"/>
    <dgm:cxn modelId="{CDE1E88C-E42C-484D-9CE1-CB7C2506B891}" srcId="{688853A7-5C32-44C6-BFFC-1A085A8BDEA3}" destId="{ED7D4799-D690-41E6-866B-65CC969D0239}" srcOrd="6" destOrd="0" parTransId="{F10BD645-CAFE-4BAC-9D27-44505C98ED9B}" sibTransId="{B92331B1-B103-4401-A392-3BD12963161A}"/>
    <dgm:cxn modelId="{DC02768F-2EDE-4267-B553-AB85B9C35064}" srcId="{688853A7-5C32-44C6-BFFC-1A085A8BDEA3}" destId="{ED21F40E-0D6C-4DD4-A235-C1079A9DD3AD}" srcOrd="5" destOrd="0" parTransId="{E692796A-A97E-4C33-8EF5-F4FD9047A0AC}" sibTransId="{3C459FFE-047C-446D-9EE2-8A38A5DC342C}"/>
    <dgm:cxn modelId="{E376C496-AE90-A643-8A97-4D2F4E74BE62}" type="presOf" srcId="{B92331B1-B103-4401-A392-3BD12963161A}" destId="{4B246611-679F-A94F-B22C-5AC94BF04F25}" srcOrd="0" destOrd="0" presId="urn:microsoft.com/office/officeart/2016/7/layout/RepeatingBendingProcessNew"/>
    <dgm:cxn modelId="{1BE13B9C-1CFD-9545-8529-FED12B4E11EB}" type="presOf" srcId="{3C459FFE-047C-446D-9EE2-8A38A5DC342C}" destId="{A2270D9F-A75E-6541-AFD3-56BE3482EF5C}" srcOrd="1" destOrd="0" presId="urn:microsoft.com/office/officeart/2016/7/layout/RepeatingBendingProcessNew"/>
    <dgm:cxn modelId="{4251539F-F4D6-8E43-84BD-53F33AADD2CD}" type="presOf" srcId="{B0EFB666-53A6-4D8D-B71D-6E3920738834}" destId="{E54B97E4-53BC-9A4F-A491-D2FA6F83E821}" srcOrd="0" destOrd="0" presId="urn:microsoft.com/office/officeart/2016/7/layout/RepeatingBendingProcessNew"/>
    <dgm:cxn modelId="{1473739F-9E81-DB40-8660-441BB2A706D8}" type="presOf" srcId="{B0EFB666-53A6-4D8D-B71D-6E3920738834}" destId="{8831371C-6AD3-BC47-9D54-0B86060EC698}" srcOrd="1" destOrd="0" presId="urn:microsoft.com/office/officeart/2016/7/layout/RepeatingBendingProcessNew"/>
    <dgm:cxn modelId="{D312E8B7-1B2C-7241-BFE5-6FC4F45ACDC7}" type="presOf" srcId="{D7E6AE71-1966-431B-9057-A1AACF38C368}" destId="{6B47DD8E-DD87-004B-8FDB-51CA0C8290F8}" srcOrd="0" destOrd="0" presId="urn:microsoft.com/office/officeart/2016/7/layout/RepeatingBendingProcessNew"/>
    <dgm:cxn modelId="{EB6292C3-DCB0-F44A-8A8C-74E04A6EAB45}" type="presOf" srcId="{2219C849-43A4-437C-9B75-229A727F9373}" destId="{855AEE7B-FFE7-C94A-8EA9-394EC1EF6550}" srcOrd="0" destOrd="0" presId="urn:microsoft.com/office/officeart/2016/7/layout/RepeatingBendingProcessNew"/>
    <dgm:cxn modelId="{ED6745C8-8634-1F4B-99BF-DFBF07E0634F}" type="presOf" srcId="{FC5BD08B-0BA5-4E35-B22A-07E2DD506E5D}" destId="{BEE02F8D-5774-6D44-BEDE-143811EB74B0}" srcOrd="0" destOrd="0" presId="urn:microsoft.com/office/officeart/2016/7/layout/RepeatingBendingProcessNew"/>
    <dgm:cxn modelId="{F2BE46D1-E6E0-44E0-AE91-6EB4A01674B2}" srcId="{688853A7-5C32-44C6-BFFC-1A085A8BDEA3}" destId="{2219C849-43A4-437C-9B75-229A727F9373}" srcOrd="0" destOrd="0" parTransId="{ECF690E0-E9CC-4B19-A49F-DAD479D830E6}" sibTransId="{FC5BD08B-0BA5-4E35-B22A-07E2DD506E5D}"/>
    <dgm:cxn modelId="{C32067DC-CF21-40C2-872A-4EFCE3E8297A}" srcId="{688853A7-5C32-44C6-BFFC-1A085A8BDEA3}" destId="{949D4EB4-C06C-46EE-8A9F-1763D4C7993C}" srcOrd="7" destOrd="0" parTransId="{E9DBD7EB-6528-4984-A150-BBDE8A94D0AF}" sibTransId="{B62D5FD3-4D1E-49BF-B94A-0FBB88530D7B}"/>
    <dgm:cxn modelId="{B822E2DC-5F04-A844-BEDB-30C10E75F4E4}" type="presOf" srcId="{3C459FFE-047C-446D-9EE2-8A38A5DC342C}" destId="{27EB65BA-F794-034E-A088-D5033830C2A3}" srcOrd="0" destOrd="0" presId="urn:microsoft.com/office/officeart/2016/7/layout/RepeatingBendingProcessNew"/>
    <dgm:cxn modelId="{4EC526DF-0941-4D44-AAF8-40B543EBDDFF}" srcId="{688853A7-5C32-44C6-BFFC-1A085A8BDEA3}" destId="{3DFA77CB-D1AF-4EAA-A2A9-3F4409B8D584}" srcOrd="2" destOrd="0" parTransId="{FF5B2E01-F57B-487C-BBBB-5899CEE26F5B}" sibTransId="{10A5600D-F053-455A-BFFA-619FFA8F4567}"/>
    <dgm:cxn modelId="{4B3BC5E8-3AE4-0246-B2BC-1A95DDB489A9}" type="presOf" srcId="{AB7503C6-F2F8-4BFF-84B8-A33CBAE9CEF1}" destId="{22C949CF-C1D3-BE4E-8D71-DFE47B10C056}" srcOrd="1" destOrd="0" presId="urn:microsoft.com/office/officeart/2016/7/layout/RepeatingBendingProcessNew"/>
    <dgm:cxn modelId="{7F59F0EA-C426-F043-845E-21D233A4D531}" type="presOf" srcId="{3DFA77CB-D1AF-4EAA-A2A9-3F4409B8D584}" destId="{3A03E6C3-A2C8-9D43-9805-68F9C3931D93}" srcOrd="0" destOrd="0" presId="urn:microsoft.com/office/officeart/2016/7/layout/RepeatingBendingProcessNew"/>
    <dgm:cxn modelId="{8F910AF1-C84D-B94B-BAC2-0C89C4F0EE45}" type="presOf" srcId="{B62D5FD3-4D1E-49BF-B94A-0FBB88530D7B}" destId="{E73E51D7-F38F-FA4D-8F26-5D3C687F8DCB}" srcOrd="0" destOrd="0" presId="urn:microsoft.com/office/officeart/2016/7/layout/RepeatingBendingProcessNew"/>
    <dgm:cxn modelId="{BAC61EF4-B855-ED47-A945-6E12F5FAD303}" type="presOf" srcId="{5410EF18-C004-4514-9A63-E57B7E62C5A6}" destId="{A02D8F22-3FC5-534D-A11C-B49AAB51CC6D}" srcOrd="0" destOrd="0" presId="urn:microsoft.com/office/officeart/2016/7/layout/RepeatingBendingProcessNew"/>
    <dgm:cxn modelId="{5A56EAF7-3533-BB44-9D03-38EB4F9BF80F}" type="presOf" srcId="{B92331B1-B103-4401-A392-3BD12963161A}" destId="{12EF9BEC-5059-9A41-BB90-45E2F96884D6}" srcOrd="1" destOrd="0" presId="urn:microsoft.com/office/officeart/2016/7/layout/RepeatingBendingProcessNew"/>
    <dgm:cxn modelId="{B56C14F9-2396-410B-9281-A35CD0EE04C6}" srcId="{688853A7-5C32-44C6-BFFC-1A085A8BDEA3}" destId="{814DDF70-2978-4EE8-9E4A-D9CC694297F0}" srcOrd="3" destOrd="0" parTransId="{C16322F6-2E9B-4B2F-82F0-9599287FA08F}" sibTransId="{4A2A5890-07BA-4E4D-A54F-7E8B1ACF07F4}"/>
    <dgm:cxn modelId="{CA3647F9-F0BB-4B61-8A95-C12D102619DE}" srcId="{688853A7-5C32-44C6-BFFC-1A085A8BDEA3}" destId="{B6E10CAA-04B3-4D00-A100-FECCA19942B5}" srcOrd="8" destOrd="0" parTransId="{F1FD60BB-0A26-4985-9114-A8EC23EC013C}" sibTransId="{B0EFB666-53A6-4D8D-B71D-6E3920738834}"/>
    <dgm:cxn modelId="{DC0248F9-132B-428E-9DD4-3D6F466D5EDA}" srcId="{688853A7-5C32-44C6-BFFC-1A085A8BDEA3}" destId="{6FB3F8EB-CA35-480D-8B0B-090BD40C59DA}" srcOrd="4" destOrd="0" parTransId="{E466C160-1676-4FCA-922D-7665673299B8}" sibTransId="{AB7503C6-F2F8-4BFF-84B8-A33CBAE9CEF1}"/>
    <dgm:cxn modelId="{DC6B1AFF-A9D8-4850-B869-9CD4D581B47C}" srcId="{688853A7-5C32-44C6-BFFC-1A085A8BDEA3}" destId="{D7E6AE71-1966-431B-9057-A1AACF38C368}" srcOrd="1" destOrd="0" parTransId="{CA3887F3-9741-4A10-8F83-8B31BDADE56D}" sibTransId="{5410EF18-C004-4514-9A63-E57B7E62C5A6}"/>
    <dgm:cxn modelId="{E89AD1A3-3ACA-A74E-97A3-1481C3DC4005}" type="presParOf" srcId="{A5E1E21E-4566-3043-A0BD-3A3D6FF04D81}" destId="{855AEE7B-FFE7-C94A-8EA9-394EC1EF6550}" srcOrd="0" destOrd="0" presId="urn:microsoft.com/office/officeart/2016/7/layout/RepeatingBendingProcessNew"/>
    <dgm:cxn modelId="{FD224E21-9164-564E-A103-E9765951F791}" type="presParOf" srcId="{A5E1E21E-4566-3043-A0BD-3A3D6FF04D81}" destId="{BEE02F8D-5774-6D44-BEDE-143811EB74B0}" srcOrd="1" destOrd="0" presId="urn:microsoft.com/office/officeart/2016/7/layout/RepeatingBendingProcessNew"/>
    <dgm:cxn modelId="{806A68CE-77C6-A54D-BD54-6C4AD517E302}" type="presParOf" srcId="{BEE02F8D-5774-6D44-BEDE-143811EB74B0}" destId="{43E9DB9E-3C81-5646-9339-57CAB0943FA8}" srcOrd="0" destOrd="0" presId="urn:microsoft.com/office/officeart/2016/7/layout/RepeatingBendingProcessNew"/>
    <dgm:cxn modelId="{F84843AC-2036-BD47-B452-D0070F848693}" type="presParOf" srcId="{A5E1E21E-4566-3043-A0BD-3A3D6FF04D81}" destId="{6B47DD8E-DD87-004B-8FDB-51CA0C8290F8}" srcOrd="2" destOrd="0" presId="urn:microsoft.com/office/officeart/2016/7/layout/RepeatingBendingProcessNew"/>
    <dgm:cxn modelId="{5CC5896D-DEB9-E945-A5DE-B56A2A39498F}" type="presParOf" srcId="{A5E1E21E-4566-3043-A0BD-3A3D6FF04D81}" destId="{A02D8F22-3FC5-534D-A11C-B49AAB51CC6D}" srcOrd="3" destOrd="0" presId="urn:microsoft.com/office/officeart/2016/7/layout/RepeatingBendingProcessNew"/>
    <dgm:cxn modelId="{885CB374-1B0C-2D4F-81AD-3AAB8BC08BA2}" type="presParOf" srcId="{A02D8F22-3FC5-534D-A11C-B49AAB51CC6D}" destId="{021D741E-0022-4C4C-934B-C470AC05099D}" srcOrd="0" destOrd="0" presId="urn:microsoft.com/office/officeart/2016/7/layout/RepeatingBendingProcessNew"/>
    <dgm:cxn modelId="{20C396C2-5C8C-ED42-8745-0387E3B7B99D}" type="presParOf" srcId="{A5E1E21E-4566-3043-A0BD-3A3D6FF04D81}" destId="{3A03E6C3-A2C8-9D43-9805-68F9C3931D93}" srcOrd="4" destOrd="0" presId="urn:microsoft.com/office/officeart/2016/7/layout/RepeatingBendingProcessNew"/>
    <dgm:cxn modelId="{20D98FF2-CC17-F44C-8CC2-5989EF3DDB01}" type="presParOf" srcId="{A5E1E21E-4566-3043-A0BD-3A3D6FF04D81}" destId="{3DE3A562-8F8C-5740-BDE0-69F6BD64759F}" srcOrd="5" destOrd="0" presId="urn:microsoft.com/office/officeart/2016/7/layout/RepeatingBendingProcessNew"/>
    <dgm:cxn modelId="{ACA66087-B44B-1F4A-BC76-57EF4B545ADE}" type="presParOf" srcId="{3DE3A562-8F8C-5740-BDE0-69F6BD64759F}" destId="{6AF2DCA9-0E29-024E-9FF0-6D42539E77DD}" srcOrd="0" destOrd="0" presId="urn:microsoft.com/office/officeart/2016/7/layout/RepeatingBendingProcessNew"/>
    <dgm:cxn modelId="{EA8B9CE7-809A-BF43-8735-A9098A177B54}" type="presParOf" srcId="{A5E1E21E-4566-3043-A0BD-3A3D6FF04D81}" destId="{B3B3BCBA-D621-414A-BC05-3B8702794C53}" srcOrd="6" destOrd="0" presId="urn:microsoft.com/office/officeart/2016/7/layout/RepeatingBendingProcessNew"/>
    <dgm:cxn modelId="{CCD30141-C291-3F43-ADDB-D5861DFD47FA}" type="presParOf" srcId="{A5E1E21E-4566-3043-A0BD-3A3D6FF04D81}" destId="{2B44F373-8BE9-334F-A1D5-6AD14DCE5DF4}" srcOrd="7" destOrd="0" presId="urn:microsoft.com/office/officeart/2016/7/layout/RepeatingBendingProcessNew"/>
    <dgm:cxn modelId="{0629B6A2-5751-A047-A8CA-3095FB691A19}" type="presParOf" srcId="{2B44F373-8BE9-334F-A1D5-6AD14DCE5DF4}" destId="{D8A12C8F-E0D0-A743-AE69-BE655F28EF5C}" srcOrd="0" destOrd="0" presId="urn:microsoft.com/office/officeart/2016/7/layout/RepeatingBendingProcessNew"/>
    <dgm:cxn modelId="{32EF838B-C4B1-D94B-84F4-003F2947D5D2}" type="presParOf" srcId="{A5E1E21E-4566-3043-A0BD-3A3D6FF04D81}" destId="{3603BB12-F98A-2C4C-B610-3A3EE0025194}" srcOrd="8" destOrd="0" presId="urn:microsoft.com/office/officeart/2016/7/layout/RepeatingBendingProcessNew"/>
    <dgm:cxn modelId="{C1C9BB2C-D480-C349-8742-AEDC67B5183F}" type="presParOf" srcId="{A5E1E21E-4566-3043-A0BD-3A3D6FF04D81}" destId="{5A5BDBC8-C89A-5845-8C38-4A4408859AB8}" srcOrd="9" destOrd="0" presId="urn:microsoft.com/office/officeart/2016/7/layout/RepeatingBendingProcessNew"/>
    <dgm:cxn modelId="{3BF278EA-984B-774A-B184-7D735F3D6768}" type="presParOf" srcId="{5A5BDBC8-C89A-5845-8C38-4A4408859AB8}" destId="{22C949CF-C1D3-BE4E-8D71-DFE47B10C056}" srcOrd="0" destOrd="0" presId="urn:microsoft.com/office/officeart/2016/7/layout/RepeatingBendingProcessNew"/>
    <dgm:cxn modelId="{D3BE310A-B7CF-7E4C-A6F7-2CDB171B8ABE}" type="presParOf" srcId="{A5E1E21E-4566-3043-A0BD-3A3D6FF04D81}" destId="{3C2CDC82-C84A-CD40-A492-A226BDB3586F}" srcOrd="10" destOrd="0" presId="urn:microsoft.com/office/officeart/2016/7/layout/RepeatingBendingProcessNew"/>
    <dgm:cxn modelId="{CC5D6C66-5D86-3440-AF95-785A063E951B}" type="presParOf" srcId="{A5E1E21E-4566-3043-A0BD-3A3D6FF04D81}" destId="{27EB65BA-F794-034E-A088-D5033830C2A3}" srcOrd="11" destOrd="0" presId="urn:microsoft.com/office/officeart/2016/7/layout/RepeatingBendingProcessNew"/>
    <dgm:cxn modelId="{0B344794-4A21-5A41-871B-536505C0CB7C}" type="presParOf" srcId="{27EB65BA-F794-034E-A088-D5033830C2A3}" destId="{A2270D9F-A75E-6541-AFD3-56BE3482EF5C}" srcOrd="0" destOrd="0" presId="urn:microsoft.com/office/officeart/2016/7/layout/RepeatingBendingProcessNew"/>
    <dgm:cxn modelId="{F8D31F75-9532-A444-B225-54ABAA14F6C6}" type="presParOf" srcId="{A5E1E21E-4566-3043-A0BD-3A3D6FF04D81}" destId="{0E131AA2-497A-1F48-9B6B-6D35B60F778E}" srcOrd="12" destOrd="0" presId="urn:microsoft.com/office/officeart/2016/7/layout/RepeatingBendingProcessNew"/>
    <dgm:cxn modelId="{6097173E-12DD-CD4A-91EF-DC5D1F47A742}" type="presParOf" srcId="{A5E1E21E-4566-3043-A0BD-3A3D6FF04D81}" destId="{4B246611-679F-A94F-B22C-5AC94BF04F25}" srcOrd="13" destOrd="0" presId="urn:microsoft.com/office/officeart/2016/7/layout/RepeatingBendingProcessNew"/>
    <dgm:cxn modelId="{949B5F9E-6C68-164D-8FC2-C9C96F99FF7B}" type="presParOf" srcId="{4B246611-679F-A94F-B22C-5AC94BF04F25}" destId="{12EF9BEC-5059-9A41-BB90-45E2F96884D6}" srcOrd="0" destOrd="0" presId="urn:microsoft.com/office/officeart/2016/7/layout/RepeatingBendingProcessNew"/>
    <dgm:cxn modelId="{22C55851-B6E2-2548-BCCC-ACCB856E170E}" type="presParOf" srcId="{A5E1E21E-4566-3043-A0BD-3A3D6FF04D81}" destId="{7FC40FDC-36D0-2F49-9F11-8BC65A9EAE65}" srcOrd="14" destOrd="0" presId="urn:microsoft.com/office/officeart/2016/7/layout/RepeatingBendingProcessNew"/>
    <dgm:cxn modelId="{97839315-A864-164A-96D4-376A23AAD578}" type="presParOf" srcId="{A5E1E21E-4566-3043-A0BD-3A3D6FF04D81}" destId="{E73E51D7-F38F-FA4D-8F26-5D3C687F8DCB}" srcOrd="15" destOrd="0" presId="urn:microsoft.com/office/officeart/2016/7/layout/RepeatingBendingProcessNew"/>
    <dgm:cxn modelId="{E08EA7B4-F63A-034C-8070-9A5EE58779A4}" type="presParOf" srcId="{E73E51D7-F38F-FA4D-8F26-5D3C687F8DCB}" destId="{5ACE0669-D208-4047-9D7F-8333372C7C0E}" srcOrd="0" destOrd="0" presId="urn:microsoft.com/office/officeart/2016/7/layout/RepeatingBendingProcessNew"/>
    <dgm:cxn modelId="{08B39B16-6E16-8142-AA96-D64602F1E38D}" type="presParOf" srcId="{A5E1E21E-4566-3043-A0BD-3A3D6FF04D81}" destId="{A7570086-A7B2-8B48-BFFD-2FC27EF0883A}" srcOrd="16" destOrd="0" presId="urn:microsoft.com/office/officeart/2016/7/layout/RepeatingBendingProcessNew"/>
    <dgm:cxn modelId="{6E19E0C5-DD06-3C4E-8468-D9BBEF2B3323}" type="presParOf" srcId="{A5E1E21E-4566-3043-A0BD-3A3D6FF04D81}" destId="{E54B97E4-53BC-9A4F-A491-D2FA6F83E821}" srcOrd="17" destOrd="0" presId="urn:microsoft.com/office/officeart/2016/7/layout/RepeatingBendingProcessNew"/>
    <dgm:cxn modelId="{329409CE-DBF0-FE46-89D5-AC6658ABED33}" type="presParOf" srcId="{E54B97E4-53BC-9A4F-A491-D2FA6F83E821}" destId="{8831371C-6AD3-BC47-9D54-0B86060EC698}" srcOrd="0" destOrd="0" presId="urn:microsoft.com/office/officeart/2016/7/layout/RepeatingBendingProcessNew"/>
    <dgm:cxn modelId="{3DA47A9A-E578-7B4C-A6FB-718BBFB18938}" type="presParOf" srcId="{A5E1E21E-4566-3043-A0BD-3A3D6FF04D81}" destId="{2344BADC-1A56-3645-9FFD-A4370CB4D255}" srcOrd="1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43D736-97AE-4B0A-9937-A9CE924227A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6AF589C-4DA4-4598-B1A6-BC6B68F341B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Thank You!</a:t>
          </a:r>
        </a:p>
      </dgm:t>
    </dgm:pt>
    <dgm:pt modelId="{0A7B4353-A903-4437-9428-4EF08C66CEE5}" type="parTrans" cxnId="{82A69A94-442D-4D53-B00E-FAF2D0B56401}">
      <dgm:prSet/>
      <dgm:spPr/>
      <dgm:t>
        <a:bodyPr/>
        <a:lstStyle/>
        <a:p>
          <a:endParaRPr lang="en-US"/>
        </a:p>
      </dgm:t>
    </dgm:pt>
    <dgm:pt modelId="{5C956D90-64A3-4091-A5FA-A3D44362719A}" type="sibTrans" cxnId="{82A69A94-442D-4D53-B00E-FAF2D0B56401}">
      <dgm:prSet/>
      <dgm:spPr/>
      <dgm:t>
        <a:bodyPr/>
        <a:lstStyle/>
        <a:p>
          <a:endParaRPr lang="en-US"/>
        </a:p>
      </dgm:t>
    </dgm:pt>
    <dgm:pt modelId="{F8C9DEC5-6511-4622-8C3C-77BBFBEDC72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Questions and discussions are welcome.</a:t>
          </a:r>
        </a:p>
      </dgm:t>
    </dgm:pt>
    <dgm:pt modelId="{17ACE13E-B221-44A5-88E4-73769CEC523D}" type="parTrans" cxnId="{4FF02AA8-3528-4662-BA88-06590540183F}">
      <dgm:prSet/>
      <dgm:spPr/>
      <dgm:t>
        <a:bodyPr/>
        <a:lstStyle/>
        <a:p>
          <a:endParaRPr lang="en-US"/>
        </a:p>
      </dgm:t>
    </dgm:pt>
    <dgm:pt modelId="{4279240C-D579-4FC4-9624-93C4D4E56F9B}" type="sibTrans" cxnId="{4FF02AA8-3528-4662-BA88-06590540183F}">
      <dgm:prSet/>
      <dgm:spPr/>
      <dgm:t>
        <a:bodyPr/>
        <a:lstStyle/>
        <a:p>
          <a:endParaRPr lang="en-US"/>
        </a:p>
      </dgm:t>
    </dgm:pt>
    <dgm:pt modelId="{96D13B3B-53A6-451C-92F9-4F87A518A61C}" type="pres">
      <dgm:prSet presAssocID="{0143D736-97AE-4B0A-9937-A9CE924227A9}" presName="root" presStyleCnt="0">
        <dgm:presLayoutVars>
          <dgm:dir/>
          <dgm:resizeHandles val="exact"/>
        </dgm:presLayoutVars>
      </dgm:prSet>
      <dgm:spPr/>
    </dgm:pt>
    <dgm:pt modelId="{2032DA9F-8C6A-44DD-A568-8294C084E260}" type="pres">
      <dgm:prSet presAssocID="{66AF589C-4DA4-4598-B1A6-BC6B68F341B1}" presName="compNode" presStyleCnt="0"/>
      <dgm:spPr/>
    </dgm:pt>
    <dgm:pt modelId="{09540324-185E-4ACF-9697-6A252B878B96}" type="pres">
      <dgm:prSet presAssocID="{66AF589C-4DA4-4598-B1A6-BC6B68F341B1}" presName="iconBgRect" presStyleLbl="bgShp" presStyleIdx="0" presStyleCnt="2"/>
      <dgm:spPr/>
    </dgm:pt>
    <dgm:pt modelId="{FA871A17-F434-48A3-B8AE-FBC347AFCA4A}" type="pres">
      <dgm:prSet presAssocID="{66AF589C-4DA4-4598-B1A6-BC6B68F341B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nglasses Face with Solid Fill"/>
        </a:ext>
      </dgm:extLst>
    </dgm:pt>
    <dgm:pt modelId="{8EBABD50-05D4-4589-8782-E27E5409D130}" type="pres">
      <dgm:prSet presAssocID="{66AF589C-4DA4-4598-B1A6-BC6B68F341B1}" presName="spaceRect" presStyleCnt="0"/>
      <dgm:spPr/>
    </dgm:pt>
    <dgm:pt modelId="{883E93EA-31E8-467A-8874-21A4A417DFE3}" type="pres">
      <dgm:prSet presAssocID="{66AF589C-4DA4-4598-B1A6-BC6B68F341B1}" presName="textRect" presStyleLbl="revTx" presStyleIdx="0" presStyleCnt="2">
        <dgm:presLayoutVars>
          <dgm:chMax val="1"/>
          <dgm:chPref val="1"/>
        </dgm:presLayoutVars>
      </dgm:prSet>
      <dgm:spPr/>
    </dgm:pt>
    <dgm:pt modelId="{ED3F5007-1929-4A86-ACC0-7515FA54C2AF}" type="pres">
      <dgm:prSet presAssocID="{5C956D90-64A3-4091-A5FA-A3D44362719A}" presName="sibTrans" presStyleCnt="0"/>
      <dgm:spPr/>
    </dgm:pt>
    <dgm:pt modelId="{4B537FF4-AB5D-4E10-9729-3D031F792173}" type="pres">
      <dgm:prSet presAssocID="{F8C9DEC5-6511-4622-8C3C-77BBFBEDC722}" presName="compNode" presStyleCnt="0"/>
      <dgm:spPr/>
    </dgm:pt>
    <dgm:pt modelId="{129B90BF-E636-4018-B56B-A72FE8A22ED0}" type="pres">
      <dgm:prSet presAssocID="{F8C9DEC5-6511-4622-8C3C-77BBFBEDC722}" presName="iconBgRect" presStyleLbl="bgShp" presStyleIdx="1" presStyleCnt="2"/>
      <dgm:spPr/>
    </dgm:pt>
    <dgm:pt modelId="{152D1F1E-BEDA-445F-8CDC-2ABEE22720A5}" type="pres">
      <dgm:prSet presAssocID="{F8C9DEC5-6511-4622-8C3C-77BBFBEDC72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DBD7F232-BB0F-4150-A912-B77688FD008C}" type="pres">
      <dgm:prSet presAssocID="{F8C9DEC5-6511-4622-8C3C-77BBFBEDC722}" presName="spaceRect" presStyleCnt="0"/>
      <dgm:spPr/>
    </dgm:pt>
    <dgm:pt modelId="{E78E8FAC-9D19-481D-BF97-F600B6A5DAC5}" type="pres">
      <dgm:prSet presAssocID="{F8C9DEC5-6511-4622-8C3C-77BBFBEDC72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E71EA63-C126-4E21-A595-3ED6389AA55D}" type="presOf" srcId="{66AF589C-4DA4-4598-B1A6-BC6B68F341B1}" destId="{883E93EA-31E8-467A-8874-21A4A417DFE3}" srcOrd="0" destOrd="0" presId="urn:microsoft.com/office/officeart/2018/5/layout/IconCircleLabelList"/>
    <dgm:cxn modelId="{82A69A94-442D-4D53-B00E-FAF2D0B56401}" srcId="{0143D736-97AE-4B0A-9937-A9CE924227A9}" destId="{66AF589C-4DA4-4598-B1A6-BC6B68F341B1}" srcOrd="0" destOrd="0" parTransId="{0A7B4353-A903-4437-9428-4EF08C66CEE5}" sibTransId="{5C956D90-64A3-4091-A5FA-A3D44362719A}"/>
    <dgm:cxn modelId="{4FF02AA8-3528-4662-BA88-06590540183F}" srcId="{0143D736-97AE-4B0A-9937-A9CE924227A9}" destId="{F8C9DEC5-6511-4622-8C3C-77BBFBEDC722}" srcOrd="1" destOrd="0" parTransId="{17ACE13E-B221-44A5-88E4-73769CEC523D}" sibTransId="{4279240C-D579-4FC4-9624-93C4D4E56F9B}"/>
    <dgm:cxn modelId="{AEB401E5-B604-4AB1-92D4-93E78FBC742B}" type="presOf" srcId="{F8C9DEC5-6511-4622-8C3C-77BBFBEDC722}" destId="{E78E8FAC-9D19-481D-BF97-F600B6A5DAC5}" srcOrd="0" destOrd="0" presId="urn:microsoft.com/office/officeart/2018/5/layout/IconCircleLabelList"/>
    <dgm:cxn modelId="{DD2200F4-A803-468F-9034-9393F0A95B3F}" type="presOf" srcId="{0143D736-97AE-4B0A-9937-A9CE924227A9}" destId="{96D13B3B-53A6-451C-92F9-4F87A518A61C}" srcOrd="0" destOrd="0" presId="urn:microsoft.com/office/officeart/2018/5/layout/IconCircleLabelList"/>
    <dgm:cxn modelId="{1440C734-99BA-4446-BF46-7AF11E9CBDC9}" type="presParOf" srcId="{96D13B3B-53A6-451C-92F9-4F87A518A61C}" destId="{2032DA9F-8C6A-44DD-A568-8294C084E260}" srcOrd="0" destOrd="0" presId="urn:microsoft.com/office/officeart/2018/5/layout/IconCircleLabelList"/>
    <dgm:cxn modelId="{F3932240-8FC0-4A08-8F54-1D711F098E45}" type="presParOf" srcId="{2032DA9F-8C6A-44DD-A568-8294C084E260}" destId="{09540324-185E-4ACF-9697-6A252B878B96}" srcOrd="0" destOrd="0" presId="urn:microsoft.com/office/officeart/2018/5/layout/IconCircleLabelList"/>
    <dgm:cxn modelId="{3A625704-6ABD-45A2-AFD3-096C00095456}" type="presParOf" srcId="{2032DA9F-8C6A-44DD-A568-8294C084E260}" destId="{FA871A17-F434-48A3-B8AE-FBC347AFCA4A}" srcOrd="1" destOrd="0" presId="urn:microsoft.com/office/officeart/2018/5/layout/IconCircleLabelList"/>
    <dgm:cxn modelId="{A661D475-129C-48CB-B6CE-73E7336F0222}" type="presParOf" srcId="{2032DA9F-8C6A-44DD-A568-8294C084E260}" destId="{8EBABD50-05D4-4589-8782-E27E5409D130}" srcOrd="2" destOrd="0" presId="urn:microsoft.com/office/officeart/2018/5/layout/IconCircleLabelList"/>
    <dgm:cxn modelId="{24A7E528-765B-463E-BF9C-5F9F9AFCC741}" type="presParOf" srcId="{2032DA9F-8C6A-44DD-A568-8294C084E260}" destId="{883E93EA-31E8-467A-8874-21A4A417DFE3}" srcOrd="3" destOrd="0" presId="urn:microsoft.com/office/officeart/2018/5/layout/IconCircleLabelList"/>
    <dgm:cxn modelId="{558B6250-9CD9-4C2F-AFA7-4C70816A120D}" type="presParOf" srcId="{96D13B3B-53A6-451C-92F9-4F87A518A61C}" destId="{ED3F5007-1929-4A86-ACC0-7515FA54C2AF}" srcOrd="1" destOrd="0" presId="urn:microsoft.com/office/officeart/2018/5/layout/IconCircleLabelList"/>
    <dgm:cxn modelId="{4E0AC06C-4B8A-48C3-9A73-17054D19540C}" type="presParOf" srcId="{96D13B3B-53A6-451C-92F9-4F87A518A61C}" destId="{4B537FF4-AB5D-4E10-9729-3D031F792173}" srcOrd="2" destOrd="0" presId="urn:microsoft.com/office/officeart/2018/5/layout/IconCircleLabelList"/>
    <dgm:cxn modelId="{9B83BE6E-82E3-4C15-9045-867C65DDC962}" type="presParOf" srcId="{4B537FF4-AB5D-4E10-9729-3D031F792173}" destId="{129B90BF-E636-4018-B56B-A72FE8A22ED0}" srcOrd="0" destOrd="0" presId="urn:microsoft.com/office/officeart/2018/5/layout/IconCircleLabelList"/>
    <dgm:cxn modelId="{48D15B5D-DB08-42CB-88C9-5A3E9125380B}" type="presParOf" srcId="{4B537FF4-AB5D-4E10-9729-3D031F792173}" destId="{152D1F1E-BEDA-445F-8CDC-2ABEE22720A5}" srcOrd="1" destOrd="0" presId="urn:microsoft.com/office/officeart/2018/5/layout/IconCircleLabelList"/>
    <dgm:cxn modelId="{1BF2548B-8566-4A90-8FFE-EDB2E2E511B8}" type="presParOf" srcId="{4B537FF4-AB5D-4E10-9729-3D031F792173}" destId="{DBD7F232-BB0F-4150-A912-B77688FD008C}" srcOrd="2" destOrd="0" presId="urn:microsoft.com/office/officeart/2018/5/layout/IconCircleLabelList"/>
    <dgm:cxn modelId="{8FC68281-59E4-44B7-AC4F-33C50E3B60E9}" type="presParOf" srcId="{4B537FF4-AB5D-4E10-9729-3D031F792173}" destId="{E78E8FAC-9D19-481D-BF97-F600B6A5DAC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5D994E-5F1B-4E93-ACAD-EEC1B397B5B6}">
      <dsp:nvSpPr>
        <dsp:cNvPr id="0" name=""/>
        <dsp:cNvSpPr/>
      </dsp:nvSpPr>
      <dsp:spPr>
        <a:xfrm>
          <a:off x="289" y="317984"/>
          <a:ext cx="710427" cy="71042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7CC062-E097-4840-A37C-4EA2AF635735}">
      <dsp:nvSpPr>
        <dsp:cNvPr id="0" name=""/>
        <dsp:cNvSpPr/>
      </dsp:nvSpPr>
      <dsp:spPr>
        <a:xfrm>
          <a:off x="149479" y="467173"/>
          <a:ext cx="412048" cy="4120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D30AE6-21E5-4E95-97D7-25935A2424D0}">
      <dsp:nvSpPr>
        <dsp:cNvPr id="0" name=""/>
        <dsp:cNvSpPr/>
      </dsp:nvSpPr>
      <dsp:spPr>
        <a:xfrm>
          <a:off x="862952" y="317984"/>
          <a:ext cx="1674579" cy="71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Planning Process:</a:t>
          </a:r>
        </a:p>
      </dsp:txBody>
      <dsp:txXfrm>
        <a:off x="862952" y="317984"/>
        <a:ext cx="1674579" cy="710427"/>
      </dsp:txXfrm>
    </dsp:sp>
    <dsp:sp modelId="{EE8BA093-817F-4A01-A50D-76AEE993ADF9}">
      <dsp:nvSpPr>
        <dsp:cNvPr id="0" name=""/>
        <dsp:cNvSpPr/>
      </dsp:nvSpPr>
      <dsp:spPr>
        <a:xfrm>
          <a:off x="2829314" y="317984"/>
          <a:ext cx="710427" cy="71042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7AF511-78DB-4080-BEF3-39F342A8C453}">
      <dsp:nvSpPr>
        <dsp:cNvPr id="0" name=""/>
        <dsp:cNvSpPr/>
      </dsp:nvSpPr>
      <dsp:spPr>
        <a:xfrm>
          <a:off x="2978504" y="467173"/>
          <a:ext cx="412048" cy="4120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203658-BEBB-48F8-88EC-901FCFFAF893}">
      <dsp:nvSpPr>
        <dsp:cNvPr id="0" name=""/>
        <dsp:cNvSpPr/>
      </dsp:nvSpPr>
      <dsp:spPr>
        <a:xfrm>
          <a:off x="3691976" y="317984"/>
          <a:ext cx="1674579" cy="71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Identified key features: recipe generation, filtering, and saving favorites.</a:t>
          </a:r>
        </a:p>
      </dsp:txBody>
      <dsp:txXfrm>
        <a:off x="3691976" y="317984"/>
        <a:ext cx="1674579" cy="710427"/>
      </dsp:txXfrm>
    </dsp:sp>
    <dsp:sp modelId="{B1B1E1A4-9641-4DA6-962C-04192EFAE254}">
      <dsp:nvSpPr>
        <dsp:cNvPr id="0" name=""/>
        <dsp:cNvSpPr/>
      </dsp:nvSpPr>
      <dsp:spPr>
        <a:xfrm>
          <a:off x="5658339" y="317984"/>
          <a:ext cx="710427" cy="71042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6B959F-8C3D-496D-81DD-DF81F2767DAD}">
      <dsp:nvSpPr>
        <dsp:cNvPr id="0" name=""/>
        <dsp:cNvSpPr/>
      </dsp:nvSpPr>
      <dsp:spPr>
        <a:xfrm>
          <a:off x="5807529" y="467173"/>
          <a:ext cx="412048" cy="4120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91DC5E-403C-4B43-8D7F-BC6CAB85E709}">
      <dsp:nvSpPr>
        <dsp:cNvPr id="0" name=""/>
        <dsp:cNvSpPr/>
      </dsp:nvSpPr>
      <dsp:spPr>
        <a:xfrm>
          <a:off x="6521001" y="317984"/>
          <a:ext cx="1674579" cy="71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Researched APIs and datasets for diverse recipes.</a:t>
          </a:r>
        </a:p>
      </dsp:txBody>
      <dsp:txXfrm>
        <a:off x="6521001" y="317984"/>
        <a:ext cx="1674579" cy="710427"/>
      </dsp:txXfrm>
    </dsp:sp>
    <dsp:sp modelId="{E48B9D90-EC7A-4C4E-8ABB-2868964BEBD9}">
      <dsp:nvSpPr>
        <dsp:cNvPr id="0" name=""/>
        <dsp:cNvSpPr/>
      </dsp:nvSpPr>
      <dsp:spPr>
        <a:xfrm>
          <a:off x="289" y="1741188"/>
          <a:ext cx="710427" cy="71042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E946B7-0DC6-4FC8-A19D-BA84A94F6186}">
      <dsp:nvSpPr>
        <dsp:cNvPr id="0" name=""/>
        <dsp:cNvSpPr/>
      </dsp:nvSpPr>
      <dsp:spPr>
        <a:xfrm>
          <a:off x="149479" y="1890378"/>
          <a:ext cx="412048" cy="4120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72EFC9-00EA-4A5A-ADC9-166EF722256A}">
      <dsp:nvSpPr>
        <dsp:cNvPr id="0" name=""/>
        <dsp:cNvSpPr/>
      </dsp:nvSpPr>
      <dsp:spPr>
        <a:xfrm>
          <a:off x="862952" y="1741188"/>
          <a:ext cx="1674579" cy="71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Prioritized user-friendly and efficient design.</a:t>
          </a:r>
        </a:p>
      </dsp:txBody>
      <dsp:txXfrm>
        <a:off x="862952" y="1741188"/>
        <a:ext cx="1674579" cy="710427"/>
      </dsp:txXfrm>
    </dsp:sp>
    <dsp:sp modelId="{07F3B2B2-7C41-4B5F-A087-DB0E9ABD40DA}">
      <dsp:nvSpPr>
        <dsp:cNvPr id="0" name=""/>
        <dsp:cNvSpPr/>
      </dsp:nvSpPr>
      <dsp:spPr>
        <a:xfrm>
          <a:off x="2829314" y="1741188"/>
          <a:ext cx="710427" cy="71042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386680-A99B-42E3-A471-2AEEF0642C91}">
      <dsp:nvSpPr>
        <dsp:cNvPr id="0" name=""/>
        <dsp:cNvSpPr/>
      </dsp:nvSpPr>
      <dsp:spPr>
        <a:xfrm>
          <a:off x="2978504" y="1890378"/>
          <a:ext cx="412048" cy="4120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E1BC0B-24A6-4EE7-B134-EAE5C964663B}">
      <dsp:nvSpPr>
        <dsp:cNvPr id="0" name=""/>
        <dsp:cNvSpPr/>
      </dsp:nvSpPr>
      <dsp:spPr>
        <a:xfrm>
          <a:off x="3691976" y="1741188"/>
          <a:ext cx="1674579" cy="71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Tools and Technologies:</a:t>
          </a:r>
        </a:p>
      </dsp:txBody>
      <dsp:txXfrm>
        <a:off x="3691976" y="1741188"/>
        <a:ext cx="1674579" cy="710427"/>
      </dsp:txXfrm>
    </dsp:sp>
    <dsp:sp modelId="{3F3D7C0A-C45F-4BC0-997E-5E3AD34A4522}">
      <dsp:nvSpPr>
        <dsp:cNvPr id="0" name=""/>
        <dsp:cNvSpPr/>
      </dsp:nvSpPr>
      <dsp:spPr>
        <a:xfrm>
          <a:off x="5658339" y="1741188"/>
          <a:ext cx="710427" cy="71042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63D07A-F9A0-47FC-86CB-63F7E471F0C6}">
      <dsp:nvSpPr>
        <dsp:cNvPr id="0" name=""/>
        <dsp:cNvSpPr/>
      </dsp:nvSpPr>
      <dsp:spPr>
        <a:xfrm>
          <a:off x="5807529" y="1890378"/>
          <a:ext cx="412048" cy="41204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8C4D6F-9CD7-4F2B-B8A8-CC78D8767C98}">
      <dsp:nvSpPr>
        <dsp:cNvPr id="0" name=""/>
        <dsp:cNvSpPr/>
      </dsp:nvSpPr>
      <dsp:spPr>
        <a:xfrm>
          <a:off x="6521001" y="1741188"/>
          <a:ext cx="1674579" cy="71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Python with libraries like `requests` and `</a:t>
          </a:r>
          <a:r>
            <a:rPr lang="en-US" sz="1200" kern="1200" dirty="0" err="1"/>
            <a:t>json</a:t>
          </a:r>
          <a:r>
            <a:rPr lang="en-US" sz="1200" kern="1200" dirty="0"/>
            <a:t>`</a:t>
          </a:r>
        </a:p>
      </dsp:txBody>
      <dsp:txXfrm>
        <a:off x="6521001" y="1741188"/>
        <a:ext cx="1674579" cy="710427"/>
      </dsp:txXfrm>
    </dsp:sp>
    <dsp:sp modelId="{D0461025-6393-485B-B5FB-1DD866982853}">
      <dsp:nvSpPr>
        <dsp:cNvPr id="0" name=""/>
        <dsp:cNvSpPr/>
      </dsp:nvSpPr>
      <dsp:spPr>
        <a:xfrm>
          <a:off x="289" y="3164393"/>
          <a:ext cx="710427" cy="71042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0697D5-5D79-498F-8147-5EA2BFDA256F}">
      <dsp:nvSpPr>
        <dsp:cNvPr id="0" name=""/>
        <dsp:cNvSpPr/>
      </dsp:nvSpPr>
      <dsp:spPr>
        <a:xfrm>
          <a:off x="149479" y="3313583"/>
          <a:ext cx="412048" cy="41204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D1AF77-7056-4E28-9F86-750E175CA6ED}">
      <dsp:nvSpPr>
        <dsp:cNvPr id="0" name=""/>
        <dsp:cNvSpPr/>
      </dsp:nvSpPr>
      <dsp:spPr>
        <a:xfrm>
          <a:off x="862952" y="3164393"/>
          <a:ext cx="1674579" cy="71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Optional GUI with </a:t>
          </a:r>
          <a:r>
            <a:rPr lang="en-US" sz="1200" kern="1200" dirty="0" err="1"/>
            <a:t>Tkinter</a:t>
          </a:r>
          <a:r>
            <a:rPr lang="en-US" sz="1200" kern="1200" dirty="0"/>
            <a:t> or Flask.</a:t>
          </a:r>
        </a:p>
      </dsp:txBody>
      <dsp:txXfrm>
        <a:off x="862952" y="3164393"/>
        <a:ext cx="1674579" cy="7104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E02F8D-5774-6D44-BEDE-143811EB74B0}">
      <dsp:nvSpPr>
        <dsp:cNvPr id="0" name=""/>
        <dsp:cNvSpPr/>
      </dsp:nvSpPr>
      <dsp:spPr>
        <a:xfrm>
          <a:off x="1680699" y="734777"/>
          <a:ext cx="3560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6013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49040" y="778564"/>
        <a:ext cx="19330" cy="3866"/>
      </dsp:txXfrm>
    </dsp:sp>
    <dsp:sp modelId="{855AEE7B-FFE7-C94A-8EA9-394EC1EF6550}">
      <dsp:nvSpPr>
        <dsp:cNvPr id="0" name=""/>
        <dsp:cNvSpPr/>
      </dsp:nvSpPr>
      <dsp:spPr>
        <a:xfrm>
          <a:off x="1569" y="276218"/>
          <a:ext cx="1680929" cy="100855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367" tIns="86459" rIns="82367" bIns="8645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Functional Features:</a:t>
          </a:r>
        </a:p>
      </dsp:txBody>
      <dsp:txXfrm>
        <a:off x="1569" y="276218"/>
        <a:ext cx="1680929" cy="1008557"/>
      </dsp:txXfrm>
    </dsp:sp>
    <dsp:sp modelId="{A02D8F22-3FC5-534D-A11C-B49AAB51CC6D}">
      <dsp:nvSpPr>
        <dsp:cNvPr id="0" name=""/>
        <dsp:cNvSpPr/>
      </dsp:nvSpPr>
      <dsp:spPr>
        <a:xfrm>
          <a:off x="3748243" y="734777"/>
          <a:ext cx="3560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6013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16584" y="778564"/>
        <a:ext cx="19330" cy="3866"/>
      </dsp:txXfrm>
    </dsp:sp>
    <dsp:sp modelId="{6B47DD8E-DD87-004B-8FDB-51CA0C8290F8}">
      <dsp:nvSpPr>
        <dsp:cNvPr id="0" name=""/>
        <dsp:cNvSpPr/>
      </dsp:nvSpPr>
      <dsp:spPr>
        <a:xfrm>
          <a:off x="2069113" y="276218"/>
          <a:ext cx="1680929" cy="100855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367" tIns="86459" rIns="82367" bIns="8645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Generate recipes based on user preferences.</a:t>
          </a:r>
        </a:p>
      </dsp:txBody>
      <dsp:txXfrm>
        <a:off x="2069113" y="276218"/>
        <a:ext cx="1680929" cy="1008557"/>
      </dsp:txXfrm>
    </dsp:sp>
    <dsp:sp modelId="{3DE3A562-8F8C-5740-BDE0-69F6BD64759F}">
      <dsp:nvSpPr>
        <dsp:cNvPr id="0" name=""/>
        <dsp:cNvSpPr/>
      </dsp:nvSpPr>
      <dsp:spPr>
        <a:xfrm>
          <a:off x="5815786" y="734777"/>
          <a:ext cx="3560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6013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984128" y="778564"/>
        <a:ext cx="19330" cy="3866"/>
      </dsp:txXfrm>
    </dsp:sp>
    <dsp:sp modelId="{3A03E6C3-A2C8-9D43-9805-68F9C3931D93}">
      <dsp:nvSpPr>
        <dsp:cNvPr id="0" name=""/>
        <dsp:cNvSpPr/>
      </dsp:nvSpPr>
      <dsp:spPr>
        <a:xfrm>
          <a:off x="4136656" y="276218"/>
          <a:ext cx="1680929" cy="100855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367" tIns="86459" rIns="82367" bIns="8645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Save and manage favorite recipes.</a:t>
          </a:r>
        </a:p>
      </dsp:txBody>
      <dsp:txXfrm>
        <a:off x="4136656" y="276218"/>
        <a:ext cx="1680929" cy="1008557"/>
      </dsp:txXfrm>
    </dsp:sp>
    <dsp:sp modelId="{2B44F373-8BE9-334F-A1D5-6AD14DCE5DF4}">
      <dsp:nvSpPr>
        <dsp:cNvPr id="0" name=""/>
        <dsp:cNvSpPr/>
      </dsp:nvSpPr>
      <dsp:spPr>
        <a:xfrm>
          <a:off x="842034" y="1282976"/>
          <a:ext cx="6202631" cy="356013"/>
        </a:xfrm>
        <a:custGeom>
          <a:avLst/>
          <a:gdLst/>
          <a:ahLst/>
          <a:cxnLst/>
          <a:rect l="0" t="0" r="0" b="0"/>
          <a:pathLst>
            <a:path>
              <a:moveTo>
                <a:pt x="6202631" y="0"/>
              </a:moveTo>
              <a:lnTo>
                <a:pt x="6202631" y="195106"/>
              </a:lnTo>
              <a:lnTo>
                <a:pt x="0" y="195106"/>
              </a:lnTo>
              <a:lnTo>
                <a:pt x="0" y="35601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87983" y="1459049"/>
        <a:ext cx="310733" cy="3866"/>
      </dsp:txXfrm>
    </dsp:sp>
    <dsp:sp modelId="{B3B3BCBA-D621-414A-BC05-3B8702794C53}">
      <dsp:nvSpPr>
        <dsp:cNvPr id="0" name=""/>
        <dsp:cNvSpPr/>
      </dsp:nvSpPr>
      <dsp:spPr>
        <a:xfrm>
          <a:off x="6204200" y="276218"/>
          <a:ext cx="1680929" cy="100855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367" tIns="86459" rIns="82367" bIns="8645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Search functionality for saved recipes.</a:t>
          </a:r>
        </a:p>
      </dsp:txBody>
      <dsp:txXfrm>
        <a:off x="6204200" y="276218"/>
        <a:ext cx="1680929" cy="1008557"/>
      </dsp:txXfrm>
    </dsp:sp>
    <dsp:sp modelId="{5A5BDBC8-C89A-5845-8C38-4A4408859AB8}">
      <dsp:nvSpPr>
        <dsp:cNvPr id="0" name=""/>
        <dsp:cNvSpPr/>
      </dsp:nvSpPr>
      <dsp:spPr>
        <a:xfrm>
          <a:off x="1680699" y="2129948"/>
          <a:ext cx="3560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6013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49040" y="2173735"/>
        <a:ext cx="19330" cy="3866"/>
      </dsp:txXfrm>
    </dsp:sp>
    <dsp:sp modelId="{3603BB12-F98A-2C4C-B610-3A3EE0025194}">
      <dsp:nvSpPr>
        <dsp:cNvPr id="0" name=""/>
        <dsp:cNvSpPr/>
      </dsp:nvSpPr>
      <dsp:spPr>
        <a:xfrm>
          <a:off x="1569" y="1671390"/>
          <a:ext cx="1680929" cy="100855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367" tIns="86459" rIns="82367" bIns="8645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Non-Functional Features:</a:t>
          </a:r>
        </a:p>
      </dsp:txBody>
      <dsp:txXfrm>
        <a:off x="1569" y="1671390"/>
        <a:ext cx="1680929" cy="1008557"/>
      </dsp:txXfrm>
    </dsp:sp>
    <dsp:sp modelId="{27EB65BA-F794-034E-A088-D5033830C2A3}">
      <dsp:nvSpPr>
        <dsp:cNvPr id="0" name=""/>
        <dsp:cNvSpPr/>
      </dsp:nvSpPr>
      <dsp:spPr>
        <a:xfrm>
          <a:off x="3748243" y="2129948"/>
          <a:ext cx="3560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6013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16584" y="2173735"/>
        <a:ext cx="19330" cy="3866"/>
      </dsp:txXfrm>
    </dsp:sp>
    <dsp:sp modelId="{3C2CDC82-C84A-CD40-A492-A226BDB3586F}">
      <dsp:nvSpPr>
        <dsp:cNvPr id="0" name=""/>
        <dsp:cNvSpPr/>
      </dsp:nvSpPr>
      <dsp:spPr>
        <a:xfrm>
          <a:off x="2069113" y="1671390"/>
          <a:ext cx="1680929" cy="100855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367" tIns="86459" rIns="82367" bIns="8645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Scalability for API integrations.</a:t>
          </a:r>
        </a:p>
      </dsp:txBody>
      <dsp:txXfrm>
        <a:off x="2069113" y="1671390"/>
        <a:ext cx="1680929" cy="1008557"/>
      </dsp:txXfrm>
    </dsp:sp>
    <dsp:sp modelId="{4B246611-679F-A94F-B22C-5AC94BF04F25}">
      <dsp:nvSpPr>
        <dsp:cNvPr id="0" name=""/>
        <dsp:cNvSpPr/>
      </dsp:nvSpPr>
      <dsp:spPr>
        <a:xfrm>
          <a:off x="5815786" y="2129948"/>
          <a:ext cx="3560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6013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984128" y="2173735"/>
        <a:ext cx="19330" cy="3866"/>
      </dsp:txXfrm>
    </dsp:sp>
    <dsp:sp modelId="{0E131AA2-497A-1F48-9B6B-6D35B60F778E}">
      <dsp:nvSpPr>
        <dsp:cNvPr id="0" name=""/>
        <dsp:cNvSpPr/>
      </dsp:nvSpPr>
      <dsp:spPr>
        <a:xfrm>
          <a:off x="4136656" y="1671390"/>
          <a:ext cx="1680929" cy="100855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367" tIns="86459" rIns="82367" bIns="8645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High performance and low latency.</a:t>
          </a:r>
        </a:p>
      </dsp:txBody>
      <dsp:txXfrm>
        <a:off x="4136656" y="1671390"/>
        <a:ext cx="1680929" cy="1008557"/>
      </dsp:txXfrm>
    </dsp:sp>
    <dsp:sp modelId="{E73E51D7-F38F-FA4D-8F26-5D3C687F8DCB}">
      <dsp:nvSpPr>
        <dsp:cNvPr id="0" name=""/>
        <dsp:cNvSpPr/>
      </dsp:nvSpPr>
      <dsp:spPr>
        <a:xfrm>
          <a:off x="842034" y="2678147"/>
          <a:ext cx="6202631" cy="356013"/>
        </a:xfrm>
        <a:custGeom>
          <a:avLst/>
          <a:gdLst/>
          <a:ahLst/>
          <a:cxnLst/>
          <a:rect l="0" t="0" r="0" b="0"/>
          <a:pathLst>
            <a:path>
              <a:moveTo>
                <a:pt x="6202631" y="0"/>
              </a:moveTo>
              <a:lnTo>
                <a:pt x="6202631" y="195106"/>
              </a:lnTo>
              <a:lnTo>
                <a:pt x="0" y="195106"/>
              </a:lnTo>
              <a:lnTo>
                <a:pt x="0" y="35601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87983" y="2854221"/>
        <a:ext cx="310733" cy="3866"/>
      </dsp:txXfrm>
    </dsp:sp>
    <dsp:sp modelId="{7FC40FDC-36D0-2F49-9F11-8BC65A9EAE65}">
      <dsp:nvSpPr>
        <dsp:cNvPr id="0" name=""/>
        <dsp:cNvSpPr/>
      </dsp:nvSpPr>
      <dsp:spPr>
        <a:xfrm>
          <a:off x="6204200" y="1671390"/>
          <a:ext cx="1680929" cy="100855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367" tIns="86459" rIns="82367" bIns="8645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User Interface Design:</a:t>
          </a:r>
        </a:p>
      </dsp:txBody>
      <dsp:txXfrm>
        <a:off x="6204200" y="1671390"/>
        <a:ext cx="1680929" cy="1008557"/>
      </dsp:txXfrm>
    </dsp:sp>
    <dsp:sp modelId="{E54B97E4-53BC-9A4F-A491-D2FA6F83E821}">
      <dsp:nvSpPr>
        <dsp:cNvPr id="0" name=""/>
        <dsp:cNvSpPr/>
      </dsp:nvSpPr>
      <dsp:spPr>
        <a:xfrm>
          <a:off x="1680699" y="3525120"/>
          <a:ext cx="3560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6013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49040" y="3568907"/>
        <a:ext cx="19330" cy="3866"/>
      </dsp:txXfrm>
    </dsp:sp>
    <dsp:sp modelId="{A7570086-A7B2-8B48-BFFD-2FC27EF0883A}">
      <dsp:nvSpPr>
        <dsp:cNvPr id="0" name=""/>
        <dsp:cNvSpPr/>
      </dsp:nvSpPr>
      <dsp:spPr>
        <a:xfrm>
          <a:off x="1569" y="3066561"/>
          <a:ext cx="1680929" cy="100855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367" tIns="86459" rIns="82367" bIns="8645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Console-based UI with intuitive input prompts.</a:t>
          </a:r>
        </a:p>
      </dsp:txBody>
      <dsp:txXfrm>
        <a:off x="1569" y="3066561"/>
        <a:ext cx="1680929" cy="1008557"/>
      </dsp:txXfrm>
    </dsp:sp>
    <dsp:sp modelId="{2344BADC-1A56-3645-9FFD-A4370CB4D255}">
      <dsp:nvSpPr>
        <dsp:cNvPr id="0" name=""/>
        <dsp:cNvSpPr/>
      </dsp:nvSpPr>
      <dsp:spPr>
        <a:xfrm>
          <a:off x="2069113" y="3066561"/>
          <a:ext cx="1680929" cy="100855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367" tIns="86459" rIns="82367" bIns="8645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Future enhancements include a web-based GUI.</a:t>
          </a:r>
        </a:p>
      </dsp:txBody>
      <dsp:txXfrm>
        <a:off x="2069113" y="3066561"/>
        <a:ext cx="1680929" cy="10085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540324-185E-4ACF-9697-6A252B878B96}">
      <dsp:nvSpPr>
        <dsp:cNvPr id="0" name=""/>
        <dsp:cNvSpPr/>
      </dsp:nvSpPr>
      <dsp:spPr>
        <a:xfrm>
          <a:off x="884935" y="296402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871A17-F434-48A3-B8AE-FBC347AFCA4A}">
      <dsp:nvSpPr>
        <dsp:cNvPr id="0" name=""/>
        <dsp:cNvSpPr/>
      </dsp:nvSpPr>
      <dsp:spPr>
        <a:xfrm>
          <a:off x="1352935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3E93EA-31E8-467A-8874-21A4A417DFE3}">
      <dsp:nvSpPr>
        <dsp:cNvPr id="0" name=""/>
        <dsp:cNvSpPr/>
      </dsp:nvSpPr>
      <dsp:spPr>
        <a:xfrm>
          <a:off x="182935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Thank You!</a:t>
          </a:r>
        </a:p>
      </dsp:txBody>
      <dsp:txXfrm>
        <a:off x="182935" y="3176402"/>
        <a:ext cx="3600000" cy="720000"/>
      </dsp:txXfrm>
    </dsp:sp>
    <dsp:sp modelId="{129B90BF-E636-4018-B56B-A72FE8A22ED0}">
      <dsp:nvSpPr>
        <dsp:cNvPr id="0" name=""/>
        <dsp:cNvSpPr/>
      </dsp:nvSpPr>
      <dsp:spPr>
        <a:xfrm>
          <a:off x="5114935" y="296402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2D1F1E-BEDA-445F-8CDC-2ABEE22720A5}">
      <dsp:nvSpPr>
        <dsp:cNvPr id="0" name=""/>
        <dsp:cNvSpPr/>
      </dsp:nvSpPr>
      <dsp:spPr>
        <a:xfrm>
          <a:off x="5582935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8E8FAC-9D19-481D-BF97-F600B6A5DAC5}">
      <dsp:nvSpPr>
        <dsp:cNvPr id="0" name=""/>
        <dsp:cNvSpPr/>
      </dsp:nvSpPr>
      <dsp:spPr>
        <a:xfrm>
          <a:off x="4412935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Questions and discussions are welcome.</a:t>
          </a:r>
        </a:p>
      </dsp:txBody>
      <dsp:txXfrm>
        <a:off x="4412935" y="3176402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838AC-03E1-53C8-401D-10B207F11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420FC5-EDE6-1DBE-41C8-C2F175B86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19C3A-4B20-C1BE-39B1-0D9038F0B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1D154-669F-40AF-8117-0229CBE1B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96BD7-1595-66DF-5479-5F8E82435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04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AD6C2-A8C2-8B26-3F80-3B9A7D79B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A19ADE-C42B-7A09-97C5-B8FA50881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FFBD8-B728-C0DB-407B-276968451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75A1E-45AB-A8FE-F449-88E9B316A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85CCE-27AF-FF56-50EA-79F655B20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880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F56081-C5A4-5D48-5B4C-0A9B399097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30F59B-0FE6-1E72-AC21-CF052B4CE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E21A6-1FD2-A8B0-21B5-629C7E3F1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2EE4F-A02E-A545-6CA1-BDBC2EA1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91991-4A9C-4583-5C05-79C2CFE0D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59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1FB03-AA0B-0B2B-2E67-6CF138E1E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C89C0-ED3B-71B4-6519-C264BCC0E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20174-1DEE-B53B-E962-75DDF0761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07318-C32A-2D3E-0679-9488E7975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8DB5B-5087-D09B-1E60-C8C9D0B77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43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83E44-ED37-E71B-603A-1AA98C9A1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3F748-D124-82AC-38A0-8C9911FE7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F1E93-83CE-8ACF-0FA2-BC7630EAC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02C8D-E425-0603-D368-67C1CF85B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B3E7D-75D5-9B81-49A0-C28B34461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47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AE17F-B0A2-0B44-43FE-B79EAD30B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42B4E-8626-E911-6DA3-06C43E4109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BC3409-37C9-7C7F-F5D6-81D8F866D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E121E-FDF1-72A4-4308-9C5409CDD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2D427-A62F-4412-0ADD-E49293ED5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25AEF-B955-F186-0752-7ADDCA1C3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25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D7CEA-329B-E895-5DCF-4385DB8F9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66AE2-72AA-E896-0667-8193A62E8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E4437D-BF44-3863-458A-7234D72C1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63FB1D-2851-3404-C8D0-DF889E43EA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879ED0-B6CF-C6D5-D234-DCB38BF363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E28791-F004-DAB4-B4E6-8F8F218A8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24283F-A705-DAC1-3112-62B8132CA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AD5BF3-3044-8186-8768-F2B86C26A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11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7A886-70D8-45B4-C256-E97FB95E6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72A295-580E-F4A7-8292-872EA9120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7A4D66-E8BD-CE52-2C54-B58C08F01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76ACE-A196-DAE4-12BF-0DD69FA4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693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FFE9E5-E174-AB25-BB15-63ACE3570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9DF100-CF32-DB43-EA37-DBC41A161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660981-DBA9-28E5-A218-E56F45692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146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93B9C-8289-405F-C1EC-3D3BABD67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81FA2-C935-43C5-B50F-F97FC5977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A72239-DC68-5ABD-7CDF-5F9A37C9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FC4080-9EA6-0F92-5CFD-BE274C794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3B7C5-5096-260E-7644-76B226A31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5475E-9294-BA8F-6755-ACCACADAC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3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E045F-EB73-BEBC-2AD0-7B9C70E7C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28411B-5D62-11DD-EA26-4A636C42A5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E3BBF8-69BA-1A03-F063-53C3D2D6B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92CDB-B5A1-0825-7318-56D66AEB2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558F90-394A-071B-5592-439B63D01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520A1-2B11-8B18-4B06-576766D0D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872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D245CC-8312-5B28-5D01-993482489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EF619-BA5C-364D-D3ED-B9289F4B2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26682-9266-A2CE-6359-FBDFCF67BC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32E4E-E767-83AB-CBFB-2EA28E0CD2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FF9B1-CC9D-2624-7040-60B4F5B8C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82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questions/tagged/recipes" TargetMode="External"/><Relationship Id="rId3" Type="http://schemas.openxmlformats.org/officeDocument/2006/relationships/hyperlink" Target="https://www.themealdb.com/api.php" TargetMode="External"/><Relationship Id="rId7" Type="http://schemas.openxmlformats.org/officeDocument/2006/relationships/hyperlink" Target="https://www.kaggle.com/datasets" TargetMode="External"/><Relationship Id="rId2" Type="http://schemas.openxmlformats.org/officeDocument/2006/relationships/hyperlink" Target="https://spoonacular.com/food-ap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alpython.com/python-json/" TargetMode="External"/><Relationship Id="rId5" Type="http://schemas.openxmlformats.org/officeDocument/2006/relationships/hyperlink" Target="https://developer.edamam.com/edamam-docs-recipe-api" TargetMode="External"/><Relationship Id="rId4" Type="http://schemas.openxmlformats.org/officeDocument/2006/relationships/hyperlink" Target="https://docs.python.org/3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47766EE-4192-4B2D-A5A0-F60F9A5F7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ggs and baking ingredients">
            <a:extLst>
              <a:ext uri="{FF2B5EF4-FFF2-40B4-BE49-F238E27FC236}">
                <a16:creationId xmlns:a16="http://schemas.microsoft.com/office/drawing/2014/main" id="{8C3C1472-E503-38F0-5090-8996D37288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667" r="-1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8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91578" y="838201"/>
            <a:ext cx="5323621" cy="4549051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4104" y="1924619"/>
            <a:ext cx="4155791" cy="1655378"/>
          </a:xfrm>
        </p:spPr>
        <p:txBody>
          <a:bodyPr>
            <a:normAutofit/>
          </a:bodyPr>
          <a:lstStyle/>
          <a:p>
            <a:r>
              <a:rPr lang="en-US" sz="3800"/>
              <a:t>Random Recipe Generator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10314" y="3668285"/>
            <a:ext cx="3323371" cy="1337967"/>
          </a:xfrm>
        </p:spPr>
        <p:txBody>
          <a:bodyPr>
            <a:normAutofit/>
          </a:bodyPr>
          <a:lstStyle/>
          <a:p>
            <a:r>
              <a:rPr lang="en-US"/>
              <a:t>Exploring Creativity in the Kitchen</a:t>
            </a:r>
          </a:p>
          <a:p>
            <a:r>
              <a:rPr lang="en-US" err="1"/>
              <a:t>Amanpreet</a:t>
            </a:r>
            <a:r>
              <a:rPr lang="en-US"/>
              <a:t> Singh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762001"/>
            <a:ext cx="4000647" cy="1708242"/>
          </a:xfrm>
        </p:spPr>
        <p:txBody>
          <a:bodyPr anchor="ctr">
            <a:normAutofit/>
          </a:bodyPr>
          <a:lstStyle/>
          <a:p>
            <a:r>
              <a:rPr lang="en-US" sz="3500"/>
              <a:t>Introduction to the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0" y="2470244"/>
            <a:ext cx="4000647" cy="3769835"/>
          </a:xfrm>
        </p:spPr>
        <p:txBody>
          <a:bodyPr anchor="ctr">
            <a:normAutofit/>
          </a:bodyPr>
          <a:lstStyle/>
          <a:p>
            <a:r>
              <a:rPr lang="en-US" sz="1700" dirty="0"/>
              <a:t>What is the Random Recipe Generator?</a:t>
            </a:r>
          </a:p>
          <a:p>
            <a:r>
              <a:rPr lang="en-US" sz="1700" dirty="0"/>
              <a:t>A Python-based application designed to inspire culinary creativity by generating random recipes.</a:t>
            </a:r>
          </a:p>
          <a:p>
            <a:endParaRPr lang="en-US" sz="1700" dirty="0"/>
          </a:p>
          <a:p>
            <a:r>
              <a:rPr lang="en-US" sz="1700" dirty="0"/>
              <a:t>Why this project?</a:t>
            </a:r>
          </a:p>
          <a:p>
            <a:r>
              <a:rPr lang="en-US" sz="1700" dirty="0"/>
              <a:t>Combines love for food and technology.</a:t>
            </a:r>
          </a:p>
          <a:p>
            <a:r>
              <a:rPr lang="en-US" sz="1700" dirty="0"/>
              <a:t>Solves the common problem of 'What should I cook today?'</a:t>
            </a:r>
          </a:p>
        </p:txBody>
      </p:sp>
      <p:pic>
        <p:nvPicPr>
          <p:cNvPr id="5" name="Picture 4" descr="Cooked food with ingredients on a table">
            <a:extLst>
              <a:ext uri="{FF2B5EF4-FFF2-40B4-BE49-F238E27FC236}">
                <a16:creationId xmlns:a16="http://schemas.microsoft.com/office/drawing/2014/main" id="{50E05F75-AD40-7F2A-B702-B7B21E37FD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358" r="20523" b="2"/>
          <a:stretch/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1417" y="1138036"/>
            <a:ext cx="4083287" cy="1402470"/>
          </a:xfrm>
        </p:spPr>
        <p:txBody>
          <a:bodyPr anchor="t">
            <a:normAutofit/>
          </a:bodyPr>
          <a:lstStyle/>
          <a:p>
            <a:r>
              <a:rPr lang="en-US" sz="2800"/>
              <a:t>Summary of Findings</a:t>
            </a:r>
          </a:p>
        </p:txBody>
      </p:sp>
      <p:pic>
        <p:nvPicPr>
          <p:cNvPr id="5" name="Picture 4" descr="Cooked food with ingredients on a table">
            <a:extLst>
              <a:ext uri="{FF2B5EF4-FFF2-40B4-BE49-F238E27FC236}">
                <a16:creationId xmlns:a16="http://schemas.microsoft.com/office/drawing/2014/main" id="{A6A20BA1-2927-D02F-0B8A-0C52129449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082" r="21246" b="2"/>
          <a:stretch/>
        </p:blipFill>
        <p:spPr>
          <a:xfrm>
            <a:off x="20" y="10"/>
            <a:ext cx="3863363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78772" y="871146"/>
            <a:ext cx="552705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1417" y="2002536"/>
            <a:ext cx="4083287" cy="3591207"/>
          </a:xfrm>
        </p:spPr>
        <p:txBody>
          <a:bodyPr>
            <a:normAutofit/>
          </a:bodyPr>
          <a:lstStyle/>
          <a:p>
            <a:r>
              <a:rPr lang="en-US" sz="1400" dirty="0"/>
              <a:t>History:</a:t>
            </a:r>
          </a:p>
          <a:p>
            <a:r>
              <a:rPr lang="en-US" sz="1400" dirty="0"/>
              <a:t>Recipe sharing dates back centuries; modern tools include cookbooks and online recipe databases.</a:t>
            </a:r>
          </a:p>
          <a:p>
            <a:endParaRPr lang="en-US" sz="1400" dirty="0"/>
          </a:p>
          <a:p>
            <a:r>
              <a:rPr lang="en-US" sz="1400" dirty="0"/>
              <a:t>Current Software Solutions:</a:t>
            </a:r>
          </a:p>
          <a:p>
            <a:r>
              <a:rPr lang="en-US" sz="1400" dirty="0"/>
              <a:t>Recipe websites like </a:t>
            </a:r>
            <a:r>
              <a:rPr lang="en-US" sz="1400" dirty="0" err="1"/>
              <a:t>AllRecipes</a:t>
            </a:r>
            <a:r>
              <a:rPr lang="en-US" sz="1400" dirty="0"/>
              <a:t>, API platforms like </a:t>
            </a:r>
            <a:r>
              <a:rPr lang="en-US" sz="1400" dirty="0" err="1"/>
              <a:t>Spoonacular</a:t>
            </a:r>
            <a:r>
              <a:rPr lang="en-US" sz="1400" dirty="0"/>
              <a:t>.</a:t>
            </a:r>
          </a:p>
          <a:p>
            <a:endParaRPr lang="en-US" sz="1400" dirty="0"/>
          </a:p>
          <a:p>
            <a:r>
              <a:rPr lang="en-US" sz="1400" dirty="0"/>
              <a:t>Future Potential:</a:t>
            </a:r>
          </a:p>
          <a:p>
            <a:r>
              <a:rPr lang="en-US" sz="1400" dirty="0"/>
              <a:t>AI-driven personalized recipe recommendations.</a:t>
            </a:r>
          </a:p>
          <a:p>
            <a:r>
              <a:rPr lang="en-US" sz="1400" dirty="0"/>
              <a:t>Voice and AR integration for cooking guides.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762001"/>
            <a:ext cx="4000647" cy="1708242"/>
          </a:xfrm>
        </p:spPr>
        <p:txBody>
          <a:bodyPr anchor="ctr">
            <a:normAutofit/>
          </a:bodyPr>
          <a:lstStyle/>
          <a:p>
            <a:r>
              <a:rPr lang="en-US" sz="3500"/>
              <a:t>Real-World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0" y="1875884"/>
            <a:ext cx="4000647" cy="37698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dirty="0"/>
              <a:t>Individual Use:</a:t>
            </a:r>
          </a:p>
          <a:p>
            <a:r>
              <a:rPr lang="en-US" sz="1700" dirty="0"/>
              <a:t>Encourage healthy eating habits by exploring new recipes.</a:t>
            </a:r>
          </a:p>
          <a:p>
            <a:pPr marL="0" indent="0">
              <a:buNone/>
            </a:pPr>
            <a:r>
              <a:rPr lang="en-US" sz="1700" dirty="0"/>
              <a:t>Food Industry:</a:t>
            </a:r>
          </a:p>
          <a:p>
            <a:r>
              <a:rPr lang="en-US" sz="1700" dirty="0"/>
              <a:t>Use as a promotional tool for ingredient sales or cooking appliances.</a:t>
            </a:r>
          </a:p>
          <a:p>
            <a:pPr marL="0" indent="0">
              <a:buNone/>
            </a:pPr>
            <a:r>
              <a:rPr lang="en-US" sz="1700" dirty="0"/>
              <a:t>Educational Tools:</a:t>
            </a:r>
          </a:p>
          <a:p>
            <a:r>
              <a:rPr lang="en-US" sz="1700" dirty="0"/>
              <a:t>Teach cooking skills through interactive software.</a:t>
            </a:r>
          </a:p>
        </p:txBody>
      </p:sp>
      <p:pic>
        <p:nvPicPr>
          <p:cNvPr id="5" name="Picture 4" descr="Top view of a wooden fork and spoon at the edge of a white notebook">
            <a:extLst>
              <a:ext uri="{FF2B5EF4-FFF2-40B4-BE49-F238E27FC236}">
                <a16:creationId xmlns:a16="http://schemas.microsoft.com/office/drawing/2014/main" id="{9DB5DF42-81F0-701D-3850-BA8EB25E40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022" r="28479" b="-1"/>
          <a:stretch/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Design Approach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DD07C9-08A6-1846-93EF-2166A522A8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2446850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D3965A0-E1A7-BCFE-A9E0-413A1A944A4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25000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/>
              <a:t>Solution Design Proposal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4617598-4ACE-0FC3-0DCD-329917B7BA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0021561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US" sz="3500"/>
              <a:t>Open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2" y="2285999"/>
            <a:ext cx="3485179" cy="36131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dirty="0"/>
              <a:t>Unanswered Questions:</a:t>
            </a:r>
          </a:p>
          <a:p>
            <a:r>
              <a:rPr lang="en-US" sz="1700" dirty="0"/>
              <a:t>How can machine learning enhance recipe personalization?</a:t>
            </a:r>
          </a:p>
          <a:p>
            <a:r>
              <a:rPr lang="en-US" sz="1700" dirty="0"/>
              <a:t>What are the best practices for ensuring global recipe diversity?</a:t>
            </a:r>
          </a:p>
          <a:p>
            <a:endParaRPr lang="en-US" sz="1700" dirty="0"/>
          </a:p>
          <a:p>
            <a:pPr marL="0" indent="0">
              <a:buNone/>
            </a:pPr>
            <a:r>
              <a:rPr lang="en-US" sz="1700" dirty="0"/>
              <a:t>Surprises:</a:t>
            </a:r>
          </a:p>
          <a:p>
            <a:r>
              <a:rPr lang="en-US" sz="1700" dirty="0"/>
              <a:t>Complexity of handling dietary restrictions in filtering logic.</a:t>
            </a:r>
          </a:p>
        </p:txBody>
      </p:sp>
      <p:pic>
        <p:nvPicPr>
          <p:cNvPr id="5" name="Picture 4" descr="A chopping board with spices on top">
            <a:extLst>
              <a:ext uri="{FF2B5EF4-FFF2-40B4-BE49-F238E27FC236}">
                <a16:creationId xmlns:a16="http://schemas.microsoft.com/office/drawing/2014/main" id="{1426CC92-24CB-AEC6-07C6-CE5FE6B1B4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648" r="25632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/>
              <a:t>Spoonacular</a:t>
            </a:r>
            <a:r>
              <a:rPr lang="en-US" b="1" dirty="0"/>
              <a:t> API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https://spoonacular.com/food-api</a:t>
            </a:r>
            <a:endParaRPr lang="en-US" dirty="0"/>
          </a:p>
          <a:p>
            <a:r>
              <a:rPr lang="en-US" b="1" dirty="0" err="1"/>
              <a:t>TheMealDB</a:t>
            </a:r>
            <a:r>
              <a:rPr lang="en-US" b="1" dirty="0"/>
              <a:t> API Documentation</a:t>
            </a:r>
            <a:br>
              <a:rPr lang="en-US" dirty="0"/>
            </a:br>
            <a:r>
              <a:rPr lang="en-US" dirty="0">
                <a:hlinkClick r:id="rId3"/>
              </a:rPr>
              <a:t>https://www.themealdb.com/api.php</a:t>
            </a:r>
            <a:endParaRPr lang="en-US" dirty="0"/>
          </a:p>
          <a:p>
            <a:r>
              <a:rPr lang="en-US" b="1" dirty="0"/>
              <a:t>Python Official Documentation</a:t>
            </a:r>
            <a:br>
              <a:rPr lang="en-US" dirty="0"/>
            </a:br>
            <a:r>
              <a:rPr lang="en-US" dirty="0">
                <a:hlinkClick r:id="rId4"/>
              </a:rPr>
              <a:t>https://docs.python.org/3/</a:t>
            </a:r>
            <a:endParaRPr lang="en-US" dirty="0"/>
          </a:p>
          <a:p>
            <a:r>
              <a:rPr lang="en-US" b="1" dirty="0" err="1"/>
              <a:t>Edamam</a:t>
            </a:r>
            <a:r>
              <a:rPr lang="en-US" b="1" dirty="0"/>
              <a:t> Recipe Search API</a:t>
            </a:r>
            <a:br>
              <a:rPr lang="en-US" dirty="0"/>
            </a:br>
            <a:r>
              <a:rPr lang="en-US" dirty="0">
                <a:hlinkClick r:id="rId5"/>
              </a:rPr>
              <a:t>https://developer.edamam.com/edamam-docs-recipe-api</a:t>
            </a:r>
            <a:endParaRPr lang="en-US" dirty="0"/>
          </a:p>
          <a:p>
            <a:r>
              <a:rPr lang="en-US" b="1" dirty="0"/>
              <a:t>Real Python - JSON Data in Python</a:t>
            </a:r>
            <a:br>
              <a:rPr lang="en-US" dirty="0"/>
            </a:br>
            <a:r>
              <a:rPr lang="en-US" dirty="0">
                <a:hlinkClick r:id="rId6"/>
              </a:rPr>
              <a:t>https://realpython.com/python-json/</a:t>
            </a:r>
            <a:endParaRPr lang="en-US" dirty="0"/>
          </a:p>
          <a:p>
            <a:r>
              <a:rPr lang="en-US" b="1" dirty="0"/>
              <a:t>Kaggle - Recipe Datasets for Research and Projects</a:t>
            </a:r>
            <a:br>
              <a:rPr lang="en-US" dirty="0"/>
            </a:br>
            <a:r>
              <a:rPr lang="en-US" dirty="0">
                <a:hlinkClick r:id="rId7"/>
              </a:rPr>
              <a:t>https://www.kaggle.com/datasets</a:t>
            </a:r>
            <a:endParaRPr lang="en-US" dirty="0"/>
          </a:p>
          <a:p>
            <a:r>
              <a:rPr lang="en-US" b="1" dirty="0"/>
              <a:t>Stack Overflow - Python Recipes Discussions</a:t>
            </a:r>
            <a:br>
              <a:rPr lang="en-US" dirty="0"/>
            </a:br>
            <a:r>
              <a:rPr lang="en-US" dirty="0">
                <a:hlinkClick r:id="rId8"/>
              </a:rPr>
              <a:t>https://stackoverflow.com/questions/tagged/recipes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Closing Slide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25E5322-36AE-AE1D-624D-A0882069F1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8011377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409</Words>
  <Application>Microsoft Macintosh PowerPoint</Application>
  <PresentationFormat>On-screen Show (4:3)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Random Recipe Generator</vt:lpstr>
      <vt:lpstr>Introduction to the Topic</vt:lpstr>
      <vt:lpstr>Summary of Findings</vt:lpstr>
      <vt:lpstr>Real-World Applications</vt:lpstr>
      <vt:lpstr>Design Approach</vt:lpstr>
      <vt:lpstr>Solution Design Proposal</vt:lpstr>
      <vt:lpstr>Open Questions</vt:lpstr>
      <vt:lpstr>Citations</vt:lpstr>
      <vt:lpstr>Closing Slide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jaswaniyogita@gmail.com</cp:lastModifiedBy>
  <cp:revision>2</cp:revision>
  <dcterms:created xsi:type="dcterms:W3CDTF">2013-01-27T09:14:16Z</dcterms:created>
  <dcterms:modified xsi:type="dcterms:W3CDTF">2024-12-19T06:53:17Z</dcterms:modified>
  <cp:category/>
</cp:coreProperties>
</file>